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356" r:id="rId5"/>
    <p:sldId id="324" r:id="rId6"/>
    <p:sldId id="357" r:id="rId7"/>
    <p:sldId id="349" r:id="rId8"/>
    <p:sldId id="316" r:id="rId9"/>
    <p:sldId id="350" r:id="rId10"/>
    <p:sldId id="358" r:id="rId11"/>
    <p:sldId id="331" r:id="rId12"/>
    <p:sldId id="370" r:id="rId13"/>
    <p:sldId id="351" r:id="rId14"/>
    <p:sldId id="371" r:id="rId15"/>
    <p:sldId id="359" r:id="rId16"/>
    <p:sldId id="367" r:id="rId17"/>
    <p:sldId id="360" r:id="rId18"/>
    <p:sldId id="362" r:id="rId19"/>
    <p:sldId id="372" r:id="rId20"/>
    <p:sldId id="352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19" autoAdjust="0"/>
  </p:normalViewPr>
  <p:slideViewPr>
    <p:cSldViewPr snapToGrid="0">
      <p:cViewPr varScale="1">
        <p:scale>
          <a:sx n="127" d="100"/>
          <a:sy n="127" d="100"/>
        </p:scale>
        <p:origin x="16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10/6/2023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10/6/2023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md.ctelearn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te-maryland.org/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md.ctelearn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CAEF1-DAA2-40F3-AC7B-31B86260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Good Morning!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October 12, 2023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0B71D4-7608-44C0-993B-7BDC19917BA7}"/>
              </a:ext>
            </a:extLst>
          </p:cNvPr>
          <p:cNvGrpSpPr>
            <a:grpSpLocks/>
          </p:cNvGrpSpPr>
          <p:nvPr/>
        </p:nvGrpSpPr>
        <p:grpSpPr bwMode="auto">
          <a:xfrm>
            <a:off x="1269248" y="402143"/>
            <a:ext cx="2090378" cy="872198"/>
            <a:chOff x="0" y="-50"/>
            <a:chExt cx="9144" cy="34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F6E987-C042-49E8-B3E5-930858ED1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6" y="1555"/>
              <a:ext cx="467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35A12DE-CC73-4E69-8D37-11653B361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" cy="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hape 249">
              <a:extLst>
                <a:ext uri="{FF2B5EF4-FFF2-40B4-BE49-F238E27FC236}">
                  <a16:creationId xmlns:a16="http://schemas.microsoft.com/office/drawing/2014/main" id="{C255859A-2CB7-44B6-ABD1-3AB806FCE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1748"/>
              <a:ext cx="679" cy="1423"/>
            </a:xfrm>
            <a:custGeom>
              <a:avLst/>
              <a:gdLst>
                <a:gd name="T0" fmla="*/ 14224 w 67882"/>
                <a:gd name="T1" fmla="*/ 0 h 142240"/>
                <a:gd name="T2" fmla="*/ 59055 w 67882"/>
                <a:gd name="T3" fmla="*/ 0 h 142240"/>
                <a:gd name="T4" fmla="*/ 67882 w 67882"/>
                <a:gd name="T5" fmla="*/ 10941 h 142240"/>
                <a:gd name="T6" fmla="*/ 67882 w 67882"/>
                <a:gd name="T7" fmla="*/ 62420 h 142240"/>
                <a:gd name="T8" fmla="*/ 49911 w 67882"/>
                <a:gd name="T9" fmla="*/ 36830 h 142240"/>
                <a:gd name="T10" fmla="*/ 52324 w 67882"/>
                <a:gd name="T11" fmla="*/ 88011 h 142240"/>
                <a:gd name="T12" fmla="*/ 67882 w 67882"/>
                <a:gd name="T13" fmla="*/ 88011 h 142240"/>
                <a:gd name="T14" fmla="*/ 67882 w 67882"/>
                <a:gd name="T15" fmla="*/ 118745 h 142240"/>
                <a:gd name="T16" fmla="*/ 52324 w 67882"/>
                <a:gd name="T17" fmla="*/ 118745 h 142240"/>
                <a:gd name="T18" fmla="*/ 52070 w 67882"/>
                <a:gd name="T19" fmla="*/ 142240 h 142240"/>
                <a:gd name="T20" fmla="*/ 0 w 67882"/>
                <a:gd name="T21" fmla="*/ 142240 h 142240"/>
                <a:gd name="T22" fmla="*/ 14224 w 67882"/>
                <a:gd name="T23" fmla="*/ 0 h 142240"/>
                <a:gd name="T24" fmla="*/ 0 w 67882"/>
                <a:gd name="T25" fmla="*/ 0 h 142240"/>
                <a:gd name="T26" fmla="*/ 67882 w 67882"/>
                <a:gd name="T27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67882" h="142240">
                  <a:moveTo>
                    <a:pt x="14224" y="0"/>
                  </a:moveTo>
                  <a:cubicBezTo>
                    <a:pt x="29210" y="0"/>
                    <a:pt x="44196" y="0"/>
                    <a:pt x="59055" y="0"/>
                  </a:cubicBezTo>
                  <a:lnTo>
                    <a:pt x="67882" y="10941"/>
                  </a:lnTo>
                  <a:lnTo>
                    <a:pt x="67882" y="62420"/>
                  </a:lnTo>
                  <a:lnTo>
                    <a:pt x="49911" y="36830"/>
                  </a:lnTo>
                  <a:cubicBezTo>
                    <a:pt x="51181" y="53975"/>
                    <a:pt x="51943" y="70993"/>
                    <a:pt x="52324" y="88011"/>
                  </a:cubicBezTo>
                  <a:lnTo>
                    <a:pt x="67882" y="88011"/>
                  </a:lnTo>
                  <a:lnTo>
                    <a:pt x="67882" y="118745"/>
                  </a:lnTo>
                  <a:lnTo>
                    <a:pt x="52324" y="118745"/>
                  </a:lnTo>
                  <a:cubicBezTo>
                    <a:pt x="52324" y="126619"/>
                    <a:pt x="52324" y="134366"/>
                    <a:pt x="52070" y="142240"/>
                  </a:cubicBezTo>
                  <a:cubicBezTo>
                    <a:pt x="34798" y="142240"/>
                    <a:pt x="17399" y="142240"/>
                    <a:pt x="0" y="142240"/>
                  </a:cubicBezTo>
                  <a:cubicBezTo>
                    <a:pt x="8763" y="94869"/>
                    <a:pt x="13462" y="47498"/>
                    <a:pt x="14224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18" name="Shape 250">
              <a:extLst>
                <a:ext uri="{FF2B5EF4-FFF2-40B4-BE49-F238E27FC236}">
                  <a16:creationId xmlns:a16="http://schemas.microsoft.com/office/drawing/2014/main" id="{9A7FC1C1-D316-412B-AB2C-B08C33B68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1748"/>
              <a:ext cx="1335" cy="1423"/>
            </a:xfrm>
            <a:custGeom>
              <a:avLst/>
              <a:gdLst>
                <a:gd name="T0" fmla="*/ 0 w 133477"/>
                <a:gd name="T1" fmla="*/ 0 h 142240"/>
                <a:gd name="T2" fmla="*/ 41656 w 133477"/>
                <a:gd name="T3" fmla="*/ 0 h 142240"/>
                <a:gd name="T4" fmla="*/ 83312 w 133477"/>
                <a:gd name="T5" fmla="*/ 0 h 142240"/>
                <a:gd name="T6" fmla="*/ 124968 w 133477"/>
                <a:gd name="T7" fmla="*/ 0 h 142240"/>
                <a:gd name="T8" fmla="*/ 127762 w 133477"/>
                <a:gd name="T9" fmla="*/ 11684 h 142240"/>
                <a:gd name="T10" fmla="*/ 130683 w 133477"/>
                <a:gd name="T11" fmla="*/ 23495 h 142240"/>
                <a:gd name="T12" fmla="*/ 133477 w 133477"/>
                <a:gd name="T13" fmla="*/ 35179 h 142240"/>
                <a:gd name="T14" fmla="*/ 118618 w 133477"/>
                <a:gd name="T15" fmla="*/ 35179 h 142240"/>
                <a:gd name="T16" fmla="*/ 103886 w 133477"/>
                <a:gd name="T17" fmla="*/ 35179 h 142240"/>
                <a:gd name="T18" fmla="*/ 89027 w 133477"/>
                <a:gd name="T19" fmla="*/ 35179 h 142240"/>
                <a:gd name="T20" fmla="*/ 95123 w 133477"/>
                <a:gd name="T21" fmla="*/ 70866 h 142240"/>
                <a:gd name="T22" fmla="*/ 101092 w 133477"/>
                <a:gd name="T23" fmla="*/ 106553 h 142240"/>
                <a:gd name="T24" fmla="*/ 107188 w 133477"/>
                <a:gd name="T25" fmla="*/ 142240 h 142240"/>
                <a:gd name="T26" fmla="*/ 90170 w 133477"/>
                <a:gd name="T27" fmla="*/ 142240 h 142240"/>
                <a:gd name="T28" fmla="*/ 73152 w 133477"/>
                <a:gd name="T29" fmla="*/ 142240 h 142240"/>
                <a:gd name="T30" fmla="*/ 56134 w 133477"/>
                <a:gd name="T31" fmla="*/ 142240 h 142240"/>
                <a:gd name="T32" fmla="*/ 52578 w 133477"/>
                <a:gd name="T33" fmla="*/ 106553 h 142240"/>
                <a:gd name="T34" fmla="*/ 49022 w 133477"/>
                <a:gd name="T35" fmla="*/ 70866 h 142240"/>
                <a:gd name="T36" fmla="*/ 45466 w 133477"/>
                <a:gd name="T37" fmla="*/ 35179 h 142240"/>
                <a:gd name="T38" fmla="*/ 30607 w 133477"/>
                <a:gd name="T39" fmla="*/ 35179 h 142240"/>
                <a:gd name="T40" fmla="*/ 15875 w 133477"/>
                <a:gd name="T41" fmla="*/ 35179 h 142240"/>
                <a:gd name="T42" fmla="*/ 1016 w 133477"/>
                <a:gd name="T43" fmla="*/ 35179 h 142240"/>
                <a:gd name="T44" fmla="*/ 635 w 133477"/>
                <a:gd name="T45" fmla="*/ 23495 h 142240"/>
                <a:gd name="T46" fmla="*/ 381 w 133477"/>
                <a:gd name="T47" fmla="*/ 11684 h 142240"/>
                <a:gd name="T48" fmla="*/ 0 w 133477"/>
                <a:gd name="T49" fmla="*/ 0 h 142240"/>
                <a:gd name="T50" fmla="*/ 0 w 133477"/>
                <a:gd name="T51" fmla="*/ 0 h 142240"/>
                <a:gd name="T52" fmla="*/ 133477 w 133477"/>
                <a:gd name="T5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14224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11684"/>
                    <a:pt x="130683" y="23495"/>
                    <a:pt x="133477" y="35179"/>
                  </a:cubicBezTo>
                  <a:cubicBezTo>
                    <a:pt x="118618" y="35179"/>
                    <a:pt x="103886" y="35179"/>
                    <a:pt x="89027" y="35179"/>
                  </a:cubicBezTo>
                  <a:cubicBezTo>
                    <a:pt x="95123" y="70866"/>
                    <a:pt x="101092" y="106553"/>
                    <a:pt x="107188" y="142240"/>
                  </a:cubicBezTo>
                  <a:cubicBezTo>
                    <a:pt x="90170" y="142240"/>
                    <a:pt x="73152" y="142240"/>
                    <a:pt x="56134" y="142240"/>
                  </a:cubicBezTo>
                  <a:cubicBezTo>
                    <a:pt x="52578" y="106553"/>
                    <a:pt x="49022" y="70866"/>
                    <a:pt x="45466" y="35179"/>
                  </a:cubicBezTo>
                  <a:cubicBezTo>
                    <a:pt x="30607" y="35179"/>
                    <a:pt x="15875" y="35179"/>
                    <a:pt x="1016" y="35179"/>
                  </a:cubicBezTo>
                  <a:cubicBezTo>
                    <a:pt x="635" y="23495"/>
                    <a:pt x="381" y="11684"/>
                    <a:pt x="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19" name="Shape 251">
              <a:extLst>
                <a:ext uri="{FF2B5EF4-FFF2-40B4-BE49-F238E27FC236}">
                  <a16:creationId xmlns:a16="http://schemas.microsoft.com/office/drawing/2014/main" id="{20345041-4764-4396-AD01-9A21AC075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1748"/>
              <a:ext cx="2203" cy="1423"/>
            </a:xfrm>
            <a:custGeom>
              <a:avLst/>
              <a:gdLst>
                <a:gd name="T0" fmla="*/ 70612 w 220345"/>
                <a:gd name="T1" fmla="*/ 0 h 142240"/>
                <a:gd name="T2" fmla="*/ 88646 w 220345"/>
                <a:gd name="T3" fmla="*/ 0 h 142240"/>
                <a:gd name="T4" fmla="*/ 106680 w 220345"/>
                <a:gd name="T5" fmla="*/ 0 h 142240"/>
                <a:gd name="T6" fmla="*/ 124714 w 220345"/>
                <a:gd name="T7" fmla="*/ 0 h 142240"/>
                <a:gd name="T8" fmla="*/ 120015 w 220345"/>
                <a:gd name="T9" fmla="*/ 28829 h 142240"/>
                <a:gd name="T10" fmla="*/ 116205 w 220345"/>
                <a:gd name="T11" fmla="*/ 57658 h 142240"/>
                <a:gd name="T12" fmla="*/ 113538 w 220345"/>
                <a:gd name="T13" fmla="*/ 86614 h 142240"/>
                <a:gd name="T14" fmla="*/ 132080 w 220345"/>
                <a:gd name="T15" fmla="*/ 57785 h 142240"/>
                <a:gd name="T16" fmla="*/ 149733 w 220345"/>
                <a:gd name="T17" fmla="*/ 28956 h 142240"/>
                <a:gd name="T18" fmla="*/ 166243 w 220345"/>
                <a:gd name="T19" fmla="*/ 0 h 142240"/>
                <a:gd name="T20" fmla="*/ 184277 w 220345"/>
                <a:gd name="T21" fmla="*/ 0 h 142240"/>
                <a:gd name="T22" fmla="*/ 202311 w 220345"/>
                <a:gd name="T23" fmla="*/ 0 h 142240"/>
                <a:gd name="T24" fmla="*/ 220345 w 220345"/>
                <a:gd name="T25" fmla="*/ 0 h 142240"/>
                <a:gd name="T26" fmla="*/ 208788 w 220345"/>
                <a:gd name="T27" fmla="*/ 47371 h 142240"/>
                <a:gd name="T28" fmla="*/ 197231 w 220345"/>
                <a:gd name="T29" fmla="*/ 94869 h 142240"/>
                <a:gd name="T30" fmla="*/ 185674 w 220345"/>
                <a:gd name="T31" fmla="*/ 142240 h 142240"/>
                <a:gd name="T32" fmla="*/ 171704 w 220345"/>
                <a:gd name="T33" fmla="*/ 142240 h 142240"/>
                <a:gd name="T34" fmla="*/ 157861 w 220345"/>
                <a:gd name="T35" fmla="*/ 142240 h 142240"/>
                <a:gd name="T36" fmla="*/ 143891 w 220345"/>
                <a:gd name="T37" fmla="*/ 142240 h 142240"/>
                <a:gd name="T38" fmla="*/ 154813 w 220345"/>
                <a:gd name="T39" fmla="*/ 106045 h 142240"/>
                <a:gd name="T40" fmla="*/ 165608 w 220345"/>
                <a:gd name="T41" fmla="*/ 69977 h 142240"/>
                <a:gd name="T42" fmla="*/ 176530 w 220345"/>
                <a:gd name="T43" fmla="*/ 33782 h 142240"/>
                <a:gd name="T44" fmla="*/ 156464 w 220345"/>
                <a:gd name="T45" fmla="*/ 69977 h 142240"/>
                <a:gd name="T46" fmla="*/ 134874 w 220345"/>
                <a:gd name="T47" fmla="*/ 106172 h 142240"/>
                <a:gd name="T48" fmla="*/ 111633 w 220345"/>
                <a:gd name="T49" fmla="*/ 142240 h 142240"/>
                <a:gd name="T50" fmla="*/ 99060 w 220345"/>
                <a:gd name="T51" fmla="*/ 142240 h 142240"/>
                <a:gd name="T52" fmla="*/ 86487 w 220345"/>
                <a:gd name="T53" fmla="*/ 142240 h 142240"/>
                <a:gd name="T54" fmla="*/ 73914 w 220345"/>
                <a:gd name="T55" fmla="*/ 142240 h 142240"/>
                <a:gd name="T56" fmla="*/ 77470 w 220345"/>
                <a:gd name="T57" fmla="*/ 106045 h 142240"/>
                <a:gd name="T58" fmla="*/ 82677 w 220345"/>
                <a:gd name="T59" fmla="*/ 69850 h 142240"/>
                <a:gd name="T60" fmla="*/ 89408 w 220345"/>
                <a:gd name="T61" fmla="*/ 33782 h 142240"/>
                <a:gd name="T62" fmla="*/ 73533 w 220345"/>
                <a:gd name="T63" fmla="*/ 69977 h 142240"/>
                <a:gd name="T64" fmla="*/ 57658 w 220345"/>
                <a:gd name="T65" fmla="*/ 106045 h 142240"/>
                <a:gd name="T66" fmla="*/ 41783 w 220345"/>
                <a:gd name="T67" fmla="*/ 142240 h 142240"/>
                <a:gd name="T68" fmla="*/ 27813 w 220345"/>
                <a:gd name="T69" fmla="*/ 142240 h 142240"/>
                <a:gd name="T70" fmla="*/ 13843 w 220345"/>
                <a:gd name="T71" fmla="*/ 142240 h 142240"/>
                <a:gd name="T72" fmla="*/ 0 w 220345"/>
                <a:gd name="T73" fmla="*/ 142240 h 142240"/>
                <a:gd name="T74" fmla="*/ 23495 w 220345"/>
                <a:gd name="T75" fmla="*/ 94869 h 142240"/>
                <a:gd name="T76" fmla="*/ 47117 w 220345"/>
                <a:gd name="T77" fmla="*/ 47371 h 142240"/>
                <a:gd name="T78" fmla="*/ 70612 w 220345"/>
                <a:gd name="T79" fmla="*/ 0 h 142240"/>
                <a:gd name="T80" fmla="*/ 0 w 220345"/>
                <a:gd name="T81" fmla="*/ 0 h 142240"/>
                <a:gd name="T82" fmla="*/ 220345 w 220345"/>
                <a:gd name="T8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345" h="142240">
                  <a:moveTo>
                    <a:pt x="70612" y="0"/>
                  </a:moveTo>
                  <a:cubicBezTo>
                    <a:pt x="88646" y="0"/>
                    <a:pt x="106680" y="0"/>
                    <a:pt x="124714" y="0"/>
                  </a:cubicBezTo>
                  <a:cubicBezTo>
                    <a:pt x="120015" y="28829"/>
                    <a:pt x="116205" y="57658"/>
                    <a:pt x="113538" y="86614"/>
                  </a:cubicBezTo>
                  <a:cubicBezTo>
                    <a:pt x="132080" y="57785"/>
                    <a:pt x="149733" y="28956"/>
                    <a:pt x="166243" y="0"/>
                  </a:cubicBezTo>
                  <a:cubicBezTo>
                    <a:pt x="184277" y="0"/>
                    <a:pt x="202311" y="0"/>
                    <a:pt x="220345" y="0"/>
                  </a:cubicBezTo>
                  <a:cubicBezTo>
                    <a:pt x="208788" y="47371"/>
                    <a:pt x="197231" y="94869"/>
                    <a:pt x="185674" y="142240"/>
                  </a:cubicBezTo>
                  <a:cubicBezTo>
                    <a:pt x="171704" y="142240"/>
                    <a:pt x="157861" y="142240"/>
                    <a:pt x="143891" y="142240"/>
                  </a:cubicBezTo>
                  <a:cubicBezTo>
                    <a:pt x="154813" y="106045"/>
                    <a:pt x="165608" y="69977"/>
                    <a:pt x="176530" y="33782"/>
                  </a:cubicBezTo>
                  <a:cubicBezTo>
                    <a:pt x="156464" y="69977"/>
                    <a:pt x="134874" y="106172"/>
                    <a:pt x="111633" y="142240"/>
                  </a:cubicBezTo>
                  <a:cubicBezTo>
                    <a:pt x="99060" y="142240"/>
                    <a:pt x="86487" y="142240"/>
                    <a:pt x="73914" y="142240"/>
                  </a:cubicBezTo>
                  <a:cubicBezTo>
                    <a:pt x="77470" y="106045"/>
                    <a:pt x="82677" y="69850"/>
                    <a:pt x="89408" y="33782"/>
                  </a:cubicBezTo>
                  <a:cubicBezTo>
                    <a:pt x="73533" y="69977"/>
                    <a:pt x="57658" y="106045"/>
                    <a:pt x="41783" y="142240"/>
                  </a:cubicBezTo>
                  <a:cubicBezTo>
                    <a:pt x="27813" y="142240"/>
                    <a:pt x="13843" y="142240"/>
                    <a:pt x="0" y="142240"/>
                  </a:cubicBezTo>
                  <a:cubicBezTo>
                    <a:pt x="23495" y="94869"/>
                    <a:pt x="47117" y="47371"/>
                    <a:pt x="70612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0" name="Shape 252">
              <a:extLst>
                <a:ext uri="{FF2B5EF4-FFF2-40B4-BE49-F238E27FC236}">
                  <a16:creationId xmlns:a16="http://schemas.microsoft.com/office/drawing/2014/main" id="{AD687B0D-18DD-4A11-A35A-B38FB6ABD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724"/>
              <a:ext cx="1490" cy="1471"/>
            </a:xfrm>
            <a:custGeom>
              <a:avLst/>
              <a:gdLst>
                <a:gd name="T0" fmla="*/ 85725 w 148971"/>
                <a:gd name="T1" fmla="*/ 0 h 147066"/>
                <a:gd name="T2" fmla="*/ 102489 w 148971"/>
                <a:gd name="T3" fmla="*/ 0 h 147066"/>
                <a:gd name="T4" fmla="*/ 115316 w 148971"/>
                <a:gd name="T5" fmla="*/ 3683 h 147066"/>
                <a:gd name="T6" fmla="*/ 124841 w 148971"/>
                <a:gd name="T7" fmla="*/ 10922 h 147066"/>
                <a:gd name="T8" fmla="*/ 134493 w 148971"/>
                <a:gd name="T9" fmla="*/ 18161 h 147066"/>
                <a:gd name="T10" fmla="*/ 141732 w 148971"/>
                <a:gd name="T11" fmla="*/ 29210 h 147066"/>
                <a:gd name="T12" fmla="*/ 146939 w 148971"/>
                <a:gd name="T13" fmla="*/ 44196 h 147066"/>
                <a:gd name="T14" fmla="*/ 133858 w 148971"/>
                <a:gd name="T15" fmla="*/ 47117 h 147066"/>
                <a:gd name="T16" fmla="*/ 120777 w 148971"/>
                <a:gd name="T17" fmla="*/ 50038 h 147066"/>
                <a:gd name="T18" fmla="*/ 107569 w 148971"/>
                <a:gd name="T19" fmla="*/ 52832 h 147066"/>
                <a:gd name="T20" fmla="*/ 106426 w 148971"/>
                <a:gd name="T21" fmla="*/ 48514 h 147066"/>
                <a:gd name="T22" fmla="*/ 105156 w 148971"/>
                <a:gd name="T23" fmla="*/ 45339 h 147066"/>
                <a:gd name="T24" fmla="*/ 103759 w 148971"/>
                <a:gd name="T25" fmla="*/ 43434 h 147066"/>
                <a:gd name="T26" fmla="*/ 101473 w 148971"/>
                <a:gd name="T27" fmla="*/ 40005 h 147066"/>
                <a:gd name="T28" fmla="*/ 98679 w 148971"/>
                <a:gd name="T29" fmla="*/ 37465 h 147066"/>
                <a:gd name="T30" fmla="*/ 95250 w 148971"/>
                <a:gd name="T31" fmla="*/ 35560 h 147066"/>
                <a:gd name="T32" fmla="*/ 91948 w 148971"/>
                <a:gd name="T33" fmla="*/ 33782 h 147066"/>
                <a:gd name="T34" fmla="*/ 88138 w 148971"/>
                <a:gd name="T35" fmla="*/ 32893 h 147066"/>
                <a:gd name="T36" fmla="*/ 83820 w 148971"/>
                <a:gd name="T37" fmla="*/ 32893 h 147066"/>
                <a:gd name="T38" fmla="*/ 73914 w 148971"/>
                <a:gd name="T39" fmla="*/ 32893 h 147066"/>
                <a:gd name="T40" fmla="*/ 66040 w 148971"/>
                <a:gd name="T41" fmla="*/ 36957 h 147066"/>
                <a:gd name="T42" fmla="*/ 59690 w 148971"/>
                <a:gd name="T43" fmla="*/ 44958 h 147066"/>
                <a:gd name="T44" fmla="*/ 54864 w 148971"/>
                <a:gd name="T45" fmla="*/ 50927 h 147066"/>
                <a:gd name="T46" fmla="*/ 51562 w 148971"/>
                <a:gd name="T47" fmla="*/ 60198 h 147066"/>
                <a:gd name="T48" fmla="*/ 49784 w 148971"/>
                <a:gd name="T49" fmla="*/ 72898 h 147066"/>
                <a:gd name="T50" fmla="*/ 47625 w 148971"/>
                <a:gd name="T51" fmla="*/ 88646 h 147066"/>
                <a:gd name="T52" fmla="*/ 48768 w 148971"/>
                <a:gd name="T53" fmla="*/ 99441 h 147066"/>
                <a:gd name="T54" fmla="*/ 53340 w 148971"/>
                <a:gd name="T55" fmla="*/ 105283 h 147066"/>
                <a:gd name="T56" fmla="*/ 57785 w 148971"/>
                <a:gd name="T57" fmla="*/ 111125 h 147066"/>
                <a:gd name="T58" fmla="*/ 65024 w 148971"/>
                <a:gd name="T59" fmla="*/ 114046 h 147066"/>
                <a:gd name="T60" fmla="*/ 74676 w 148971"/>
                <a:gd name="T61" fmla="*/ 114046 h 147066"/>
                <a:gd name="T62" fmla="*/ 83947 w 148971"/>
                <a:gd name="T63" fmla="*/ 114046 h 147066"/>
                <a:gd name="T64" fmla="*/ 91313 w 148971"/>
                <a:gd name="T65" fmla="*/ 111760 h 147066"/>
                <a:gd name="T66" fmla="*/ 96266 w 148971"/>
                <a:gd name="T67" fmla="*/ 107061 h 147066"/>
                <a:gd name="T68" fmla="*/ 101346 w 148971"/>
                <a:gd name="T69" fmla="*/ 102362 h 147066"/>
                <a:gd name="T70" fmla="*/ 105156 w 148971"/>
                <a:gd name="T71" fmla="*/ 95504 h 147066"/>
                <a:gd name="T72" fmla="*/ 107569 w 148971"/>
                <a:gd name="T73" fmla="*/ 86487 h 147066"/>
                <a:gd name="T74" fmla="*/ 121158 w 148971"/>
                <a:gd name="T75" fmla="*/ 90297 h 147066"/>
                <a:gd name="T76" fmla="*/ 135001 w 148971"/>
                <a:gd name="T77" fmla="*/ 94234 h 147066"/>
                <a:gd name="T78" fmla="*/ 148971 w 148971"/>
                <a:gd name="T79" fmla="*/ 98044 h 147066"/>
                <a:gd name="T80" fmla="*/ 146304 w 148971"/>
                <a:gd name="T81" fmla="*/ 108839 h 147066"/>
                <a:gd name="T82" fmla="*/ 141732 w 148971"/>
                <a:gd name="T83" fmla="*/ 117983 h 147066"/>
                <a:gd name="T84" fmla="*/ 135382 w 148971"/>
                <a:gd name="T85" fmla="*/ 125095 h 147066"/>
                <a:gd name="T86" fmla="*/ 129159 w 148971"/>
                <a:gd name="T87" fmla="*/ 132461 h 147066"/>
                <a:gd name="T88" fmla="*/ 121031 w 148971"/>
                <a:gd name="T89" fmla="*/ 137922 h 147066"/>
                <a:gd name="T90" fmla="*/ 111379 w 148971"/>
                <a:gd name="T91" fmla="*/ 141605 h 147066"/>
                <a:gd name="T92" fmla="*/ 101727 w 148971"/>
                <a:gd name="T93" fmla="*/ 145288 h 147066"/>
                <a:gd name="T94" fmla="*/ 89281 w 148971"/>
                <a:gd name="T95" fmla="*/ 147066 h 147066"/>
                <a:gd name="T96" fmla="*/ 74549 w 148971"/>
                <a:gd name="T97" fmla="*/ 147066 h 147066"/>
                <a:gd name="T98" fmla="*/ 56515 w 148971"/>
                <a:gd name="T99" fmla="*/ 147066 h 147066"/>
                <a:gd name="T100" fmla="*/ 42037 w 148971"/>
                <a:gd name="T101" fmla="*/ 144907 h 147066"/>
                <a:gd name="T102" fmla="*/ 31369 w 148971"/>
                <a:gd name="T103" fmla="*/ 140335 h 147066"/>
                <a:gd name="T104" fmla="*/ 20828 w 148971"/>
                <a:gd name="T105" fmla="*/ 135890 h 147066"/>
                <a:gd name="T106" fmla="*/ 12446 w 148971"/>
                <a:gd name="T107" fmla="*/ 128016 h 147066"/>
                <a:gd name="T108" fmla="*/ 6604 w 148971"/>
                <a:gd name="T109" fmla="*/ 116586 h 147066"/>
                <a:gd name="T110" fmla="*/ 762 w 148971"/>
                <a:gd name="T111" fmla="*/ 105283 h 147066"/>
                <a:gd name="T112" fmla="*/ 0 w 148971"/>
                <a:gd name="T113" fmla="*/ 90805 h 147066"/>
                <a:gd name="T114" fmla="*/ 3683 w 148971"/>
                <a:gd name="T115" fmla="*/ 73152 h 147066"/>
                <a:gd name="T116" fmla="*/ 8509 w 148971"/>
                <a:gd name="T117" fmla="*/ 49657 h 147066"/>
                <a:gd name="T118" fmla="*/ 18542 w 148971"/>
                <a:gd name="T119" fmla="*/ 31623 h 147066"/>
                <a:gd name="T120" fmla="*/ 32893 w 148971"/>
                <a:gd name="T121" fmla="*/ 18923 h 147066"/>
                <a:gd name="T122" fmla="*/ 47117 w 148971"/>
                <a:gd name="T123" fmla="*/ 6350 h 147066"/>
                <a:gd name="T124" fmla="*/ 64389 w 148971"/>
                <a:gd name="T125" fmla="*/ 0 h 147066"/>
                <a:gd name="T126" fmla="*/ 85725 w 148971"/>
                <a:gd name="T127" fmla="*/ 0 h 147066"/>
                <a:gd name="T128" fmla="*/ 0 w 148971"/>
                <a:gd name="T129" fmla="*/ 0 h 147066"/>
                <a:gd name="T130" fmla="*/ 148971 w 148971"/>
                <a:gd name="T131" fmla="*/ 147066 h 147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971" h="147066">
                  <a:moveTo>
                    <a:pt x="85725" y="0"/>
                  </a:moveTo>
                  <a:cubicBezTo>
                    <a:pt x="102489" y="0"/>
                    <a:pt x="115316" y="3683"/>
                    <a:pt x="124841" y="10922"/>
                  </a:cubicBezTo>
                  <a:cubicBezTo>
                    <a:pt x="134493" y="18161"/>
                    <a:pt x="141732" y="29210"/>
                    <a:pt x="146939" y="44196"/>
                  </a:cubicBezTo>
                  <a:cubicBezTo>
                    <a:pt x="133858" y="47117"/>
                    <a:pt x="120777" y="50038"/>
                    <a:pt x="107569" y="52832"/>
                  </a:cubicBezTo>
                  <a:cubicBezTo>
                    <a:pt x="106426" y="48514"/>
                    <a:pt x="105156" y="45339"/>
                    <a:pt x="103759" y="43434"/>
                  </a:cubicBezTo>
                  <a:cubicBezTo>
                    <a:pt x="101473" y="40005"/>
                    <a:pt x="98679" y="37465"/>
                    <a:pt x="95250" y="35560"/>
                  </a:cubicBezTo>
                  <a:cubicBezTo>
                    <a:pt x="91948" y="33782"/>
                    <a:pt x="88138" y="32893"/>
                    <a:pt x="83820" y="32893"/>
                  </a:cubicBezTo>
                  <a:cubicBezTo>
                    <a:pt x="73914" y="32893"/>
                    <a:pt x="66040" y="36957"/>
                    <a:pt x="59690" y="44958"/>
                  </a:cubicBezTo>
                  <a:cubicBezTo>
                    <a:pt x="54864" y="50927"/>
                    <a:pt x="51562" y="60198"/>
                    <a:pt x="49784" y="72898"/>
                  </a:cubicBezTo>
                  <a:cubicBezTo>
                    <a:pt x="47625" y="88646"/>
                    <a:pt x="48768" y="99441"/>
                    <a:pt x="53340" y="105283"/>
                  </a:cubicBezTo>
                  <a:cubicBezTo>
                    <a:pt x="57785" y="111125"/>
                    <a:pt x="65024" y="114046"/>
                    <a:pt x="74676" y="114046"/>
                  </a:cubicBezTo>
                  <a:cubicBezTo>
                    <a:pt x="83947" y="114046"/>
                    <a:pt x="91313" y="111760"/>
                    <a:pt x="96266" y="107061"/>
                  </a:cubicBezTo>
                  <a:cubicBezTo>
                    <a:pt x="101346" y="102362"/>
                    <a:pt x="105156" y="95504"/>
                    <a:pt x="107569" y="86487"/>
                  </a:cubicBezTo>
                  <a:cubicBezTo>
                    <a:pt x="121158" y="90297"/>
                    <a:pt x="135001" y="94234"/>
                    <a:pt x="148971" y="98044"/>
                  </a:cubicBezTo>
                  <a:cubicBezTo>
                    <a:pt x="146304" y="108839"/>
                    <a:pt x="141732" y="117983"/>
                    <a:pt x="135382" y="125095"/>
                  </a:cubicBezTo>
                  <a:cubicBezTo>
                    <a:pt x="129159" y="132461"/>
                    <a:pt x="121031" y="137922"/>
                    <a:pt x="111379" y="141605"/>
                  </a:cubicBezTo>
                  <a:cubicBezTo>
                    <a:pt x="101727" y="145288"/>
                    <a:pt x="89281" y="147066"/>
                    <a:pt x="74549" y="147066"/>
                  </a:cubicBezTo>
                  <a:cubicBezTo>
                    <a:pt x="56515" y="147066"/>
                    <a:pt x="42037" y="144907"/>
                    <a:pt x="31369" y="140335"/>
                  </a:cubicBezTo>
                  <a:cubicBezTo>
                    <a:pt x="20828" y="135890"/>
                    <a:pt x="12446" y="128016"/>
                    <a:pt x="6604" y="116586"/>
                  </a:cubicBezTo>
                  <a:cubicBezTo>
                    <a:pt x="762" y="105283"/>
                    <a:pt x="0" y="90805"/>
                    <a:pt x="3683" y="73152"/>
                  </a:cubicBezTo>
                  <a:cubicBezTo>
                    <a:pt x="8509" y="49657"/>
                    <a:pt x="18542" y="31623"/>
                    <a:pt x="32893" y="18923"/>
                  </a:cubicBezTo>
                  <a:cubicBezTo>
                    <a:pt x="47117" y="6350"/>
                    <a:pt x="64389" y="0"/>
                    <a:pt x="85725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1" name="Shape 253">
              <a:extLst>
                <a:ext uri="{FF2B5EF4-FFF2-40B4-BE49-F238E27FC236}">
                  <a16:creationId xmlns:a16="http://schemas.microsoft.com/office/drawing/2014/main" id="{C27833AA-DF74-47EB-975C-3BB68F4F7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" y="1858"/>
              <a:ext cx="1120" cy="1313"/>
            </a:xfrm>
            <a:custGeom>
              <a:avLst/>
              <a:gdLst>
                <a:gd name="T0" fmla="*/ 0 w 111951"/>
                <a:gd name="T1" fmla="*/ 0 h 131299"/>
                <a:gd name="T2" fmla="*/ 48704 w 111951"/>
                <a:gd name="T3" fmla="*/ 60370 h 131299"/>
                <a:gd name="T4" fmla="*/ 111951 w 111951"/>
                <a:gd name="T5" fmla="*/ 131299 h 131299"/>
                <a:gd name="T6" fmla="*/ 58483 w 111951"/>
                <a:gd name="T7" fmla="*/ 131299 h 131299"/>
                <a:gd name="T8" fmla="*/ 40577 w 111951"/>
                <a:gd name="T9" fmla="*/ 107804 h 131299"/>
                <a:gd name="T10" fmla="*/ 0 w 111951"/>
                <a:gd name="T11" fmla="*/ 107804 h 131299"/>
                <a:gd name="T12" fmla="*/ 0 w 111951"/>
                <a:gd name="T13" fmla="*/ 77070 h 131299"/>
                <a:gd name="T14" fmla="*/ 17971 w 111951"/>
                <a:gd name="T15" fmla="*/ 77070 h 131299"/>
                <a:gd name="T16" fmla="*/ 0 w 111951"/>
                <a:gd name="T17" fmla="*/ 51480 h 131299"/>
                <a:gd name="T18" fmla="*/ 0 w 111951"/>
                <a:gd name="T19" fmla="*/ 0 h 131299"/>
                <a:gd name="T20" fmla="*/ 0 w 111951"/>
                <a:gd name="T21" fmla="*/ 0 h 131299"/>
                <a:gd name="T22" fmla="*/ 111951 w 111951"/>
                <a:gd name="T23" fmla="*/ 131299 h 13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1951" h="131299">
                  <a:moveTo>
                    <a:pt x="0" y="0"/>
                  </a:moveTo>
                  <a:lnTo>
                    <a:pt x="48704" y="60370"/>
                  </a:lnTo>
                  <a:cubicBezTo>
                    <a:pt x="68834" y="84087"/>
                    <a:pt x="89916" y="107741"/>
                    <a:pt x="111951" y="131299"/>
                  </a:cubicBezTo>
                  <a:cubicBezTo>
                    <a:pt x="94043" y="131299"/>
                    <a:pt x="76264" y="131299"/>
                    <a:pt x="58483" y="131299"/>
                  </a:cubicBezTo>
                  <a:cubicBezTo>
                    <a:pt x="52388" y="123426"/>
                    <a:pt x="46418" y="115678"/>
                    <a:pt x="40577" y="107804"/>
                  </a:cubicBezTo>
                  <a:lnTo>
                    <a:pt x="0" y="107804"/>
                  </a:lnTo>
                  <a:lnTo>
                    <a:pt x="0" y="77070"/>
                  </a:lnTo>
                  <a:lnTo>
                    <a:pt x="17971" y="77070"/>
                  </a:lnTo>
                  <a:lnTo>
                    <a:pt x="0" y="5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2" name="Shape 254">
              <a:extLst>
                <a:ext uri="{FF2B5EF4-FFF2-40B4-BE49-F238E27FC236}">
                  <a16:creationId xmlns:a16="http://schemas.microsoft.com/office/drawing/2014/main" id="{0CC76C35-0354-4D94-9468-A1670125E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302"/>
              <a:ext cx="33" cy="331"/>
            </a:xfrm>
            <a:custGeom>
              <a:avLst/>
              <a:gdLst>
                <a:gd name="T0" fmla="*/ 3366 w 3366"/>
                <a:gd name="T1" fmla="*/ 0 h 33151"/>
                <a:gd name="T2" fmla="*/ 3366 w 3366"/>
                <a:gd name="T3" fmla="*/ 33151 h 33151"/>
                <a:gd name="T4" fmla="*/ 0 w 3366"/>
                <a:gd name="T5" fmla="*/ 31017 h 33151"/>
                <a:gd name="T6" fmla="*/ 3366 w 3366"/>
                <a:gd name="T7" fmla="*/ 0 h 33151"/>
                <a:gd name="T8" fmla="*/ 0 w 3366"/>
                <a:gd name="T9" fmla="*/ 0 h 33151"/>
                <a:gd name="T10" fmla="*/ 3366 w 3366"/>
                <a:gd name="T11" fmla="*/ 33151 h 3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366" h="33151">
                  <a:moveTo>
                    <a:pt x="3366" y="0"/>
                  </a:moveTo>
                  <a:lnTo>
                    <a:pt x="3366" y="33151"/>
                  </a:lnTo>
                  <a:lnTo>
                    <a:pt x="0" y="31017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3" name="Shape 255">
              <a:extLst>
                <a:ext uri="{FF2B5EF4-FFF2-40B4-BE49-F238E27FC236}">
                  <a16:creationId xmlns:a16="http://schemas.microsoft.com/office/drawing/2014/main" id="{E51BB9B7-3EA3-4417-A4F9-F0C89CDD1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1717"/>
              <a:ext cx="1172" cy="1485"/>
            </a:xfrm>
            <a:custGeom>
              <a:avLst/>
              <a:gdLst>
                <a:gd name="T0" fmla="*/ 77216 w 117285"/>
                <a:gd name="T1" fmla="*/ 0 h 148590"/>
                <a:gd name="T2" fmla="*/ 117285 w 117285"/>
                <a:gd name="T3" fmla="*/ 0 h 148590"/>
                <a:gd name="T4" fmla="*/ 117285 w 117285"/>
                <a:gd name="T5" fmla="*/ 6350 h 148590"/>
                <a:gd name="T6" fmla="*/ 82169 w 117285"/>
                <a:gd name="T7" fmla="*/ 6350 h 148590"/>
                <a:gd name="T8" fmla="*/ 14732 w 117285"/>
                <a:gd name="T9" fmla="*/ 142240 h 148590"/>
                <a:gd name="T10" fmla="*/ 43307 w 117285"/>
                <a:gd name="T11" fmla="*/ 142240 h 148590"/>
                <a:gd name="T12" fmla="*/ 89916 w 117285"/>
                <a:gd name="T13" fmla="*/ 36322 h 148590"/>
                <a:gd name="T14" fmla="*/ 97028 w 117285"/>
                <a:gd name="T15" fmla="*/ 33782 h 148590"/>
                <a:gd name="T16" fmla="*/ 102489 w 117285"/>
                <a:gd name="T17" fmla="*/ 37211 h 148590"/>
                <a:gd name="T18" fmla="*/ 97663 w 117285"/>
                <a:gd name="T19" fmla="*/ 64262 h 148590"/>
                <a:gd name="T20" fmla="*/ 93472 w 117285"/>
                <a:gd name="T21" fmla="*/ 91440 h 148590"/>
                <a:gd name="T22" fmla="*/ 89916 w 117285"/>
                <a:gd name="T23" fmla="*/ 118491 h 148590"/>
                <a:gd name="T24" fmla="*/ 87249 w 117285"/>
                <a:gd name="T25" fmla="*/ 142240 h 148590"/>
                <a:gd name="T26" fmla="*/ 113665 w 117285"/>
                <a:gd name="T27" fmla="*/ 142240 h 148590"/>
                <a:gd name="T28" fmla="*/ 117285 w 117285"/>
                <a:gd name="T29" fmla="*/ 136403 h 148590"/>
                <a:gd name="T30" fmla="*/ 117285 w 117285"/>
                <a:gd name="T31" fmla="*/ 148590 h 148590"/>
                <a:gd name="T32" fmla="*/ 80518 w 117285"/>
                <a:gd name="T33" fmla="*/ 148590 h 148590"/>
                <a:gd name="T34" fmla="*/ 75946 w 117285"/>
                <a:gd name="T35" fmla="*/ 147701 h 148590"/>
                <a:gd name="T36" fmla="*/ 74168 w 117285"/>
                <a:gd name="T37" fmla="*/ 145288 h 148590"/>
                <a:gd name="T38" fmla="*/ 77216 w 117285"/>
                <a:gd name="T39" fmla="*/ 118110 h 148590"/>
                <a:gd name="T40" fmla="*/ 80772 w 117285"/>
                <a:gd name="T41" fmla="*/ 91059 h 148590"/>
                <a:gd name="T42" fmla="*/ 81915 w 117285"/>
                <a:gd name="T43" fmla="*/ 84074 h 148590"/>
                <a:gd name="T44" fmla="*/ 54610 w 117285"/>
                <a:gd name="T45" fmla="*/ 146177 h 148590"/>
                <a:gd name="T46" fmla="*/ 48387 w 117285"/>
                <a:gd name="T47" fmla="*/ 148590 h 148590"/>
                <a:gd name="T48" fmla="*/ 6604 w 117285"/>
                <a:gd name="T49" fmla="*/ 148590 h 148590"/>
                <a:gd name="T50" fmla="*/ 1524 w 117285"/>
                <a:gd name="T51" fmla="*/ 147447 h 148590"/>
                <a:gd name="T52" fmla="*/ 381 w 117285"/>
                <a:gd name="T53" fmla="*/ 144653 h 148590"/>
                <a:gd name="T54" fmla="*/ 71120 w 117285"/>
                <a:gd name="T55" fmla="*/ 2413 h 148590"/>
                <a:gd name="T56" fmla="*/ 77216 w 117285"/>
                <a:gd name="T57" fmla="*/ 0 h 148590"/>
                <a:gd name="T58" fmla="*/ 0 w 117285"/>
                <a:gd name="T59" fmla="*/ 0 h 148590"/>
                <a:gd name="T60" fmla="*/ 117285 w 117285"/>
                <a:gd name="T61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117285" h="148590">
                  <a:moveTo>
                    <a:pt x="77216" y="0"/>
                  </a:moveTo>
                  <a:lnTo>
                    <a:pt x="117285" y="0"/>
                  </a:lnTo>
                  <a:lnTo>
                    <a:pt x="117285" y="6350"/>
                  </a:lnTo>
                  <a:lnTo>
                    <a:pt x="82169" y="6350"/>
                  </a:lnTo>
                  <a:lnTo>
                    <a:pt x="14732" y="142240"/>
                  </a:lnTo>
                  <a:lnTo>
                    <a:pt x="43307" y="142240"/>
                  </a:lnTo>
                  <a:lnTo>
                    <a:pt x="89916" y="36322"/>
                  </a:lnTo>
                  <a:cubicBezTo>
                    <a:pt x="90678" y="34671"/>
                    <a:pt x="93726" y="33528"/>
                    <a:pt x="97028" y="33782"/>
                  </a:cubicBezTo>
                  <a:cubicBezTo>
                    <a:pt x="100330" y="34036"/>
                    <a:pt x="102743" y="35560"/>
                    <a:pt x="102489" y="37211"/>
                  </a:cubicBezTo>
                  <a:lnTo>
                    <a:pt x="97663" y="64262"/>
                  </a:lnTo>
                  <a:lnTo>
                    <a:pt x="93472" y="91440"/>
                  </a:lnTo>
                  <a:lnTo>
                    <a:pt x="89916" y="118491"/>
                  </a:lnTo>
                  <a:lnTo>
                    <a:pt x="87249" y="142240"/>
                  </a:lnTo>
                  <a:lnTo>
                    <a:pt x="113665" y="142240"/>
                  </a:lnTo>
                  <a:lnTo>
                    <a:pt x="117285" y="136403"/>
                  </a:lnTo>
                  <a:lnTo>
                    <a:pt x="117285" y="148590"/>
                  </a:lnTo>
                  <a:lnTo>
                    <a:pt x="80518" y="148590"/>
                  </a:lnTo>
                  <a:cubicBezTo>
                    <a:pt x="78740" y="148590"/>
                    <a:pt x="77089" y="148336"/>
                    <a:pt x="75946" y="147701"/>
                  </a:cubicBezTo>
                  <a:cubicBezTo>
                    <a:pt x="74676" y="147066"/>
                    <a:pt x="74041" y="146177"/>
                    <a:pt x="74168" y="145288"/>
                  </a:cubicBezTo>
                  <a:lnTo>
                    <a:pt x="77216" y="118110"/>
                  </a:lnTo>
                  <a:lnTo>
                    <a:pt x="80772" y="91059"/>
                  </a:lnTo>
                  <a:lnTo>
                    <a:pt x="81915" y="84074"/>
                  </a:lnTo>
                  <a:lnTo>
                    <a:pt x="54610" y="146177"/>
                  </a:lnTo>
                  <a:cubicBezTo>
                    <a:pt x="53975" y="147574"/>
                    <a:pt x="51435" y="148590"/>
                    <a:pt x="48387" y="148590"/>
                  </a:cubicBezTo>
                  <a:lnTo>
                    <a:pt x="6604" y="148590"/>
                  </a:lnTo>
                  <a:cubicBezTo>
                    <a:pt x="4572" y="148590"/>
                    <a:pt x="2794" y="148209"/>
                    <a:pt x="1524" y="147447"/>
                  </a:cubicBezTo>
                  <a:cubicBezTo>
                    <a:pt x="381" y="146685"/>
                    <a:pt x="0" y="145669"/>
                    <a:pt x="381" y="144653"/>
                  </a:cubicBezTo>
                  <a:lnTo>
                    <a:pt x="71120" y="2413"/>
                  </a:lnTo>
                  <a:cubicBezTo>
                    <a:pt x="71755" y="1016"/>
                    <a:pt x="74295" y="0"/>
                    <a:pt x="77216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4" name="Shape 256">
              <a:extLst>
                <a:ext uri="{FF2B5EF4-FFF2-40B4-BE49-F238E27FC236}">
                  <a16:creationId xmlns:a16="http://schemas.microsoft.com/office/drawing/2014/main" id="{5B708A1A-CA2C-4E04-B55C-34A85CD0D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031"/>
              <a:ext cx="325" cy="865"/>
            </a:xfrm>
            <a:custGeom>
              <a:avLst/>
              <a:gdLst>
                <a:gd name="T0" fmla="*/ 32512 w 32512"/>
                <a:gd name="T1" fmla="*/ 0 h 86534"/>
                <a:gd name="T2" fmla="*/ 32512 w 32512"/>
                <a:gd name="T3" fmla="*/ 7413 h 86534"/>
                <a:gd name="T4" fmla="*/ 29972 w 32512"/>
                <a:gd name="T5" fmla="*/ 8937 h 86534"/>
                <a:gd name="T6" fmla="*/ 27686 w 32512"/>
                <a:gd name="T7" fmla="*/ 10715 h 86534"/>
                <a:gd name="T8" fmla="*/ 25400 w 32512"/>
                <a:gd name="T9" fmla="*/ 12874 h 86534"/>
                <a:gd name="T10" fmla="*/ 23114 w 32512"/>
                <a:gd name="T11" fmla="*/ 15541 h 86534"/>
                <a:gd name="T12" fmla="*/ 21590 w 32512"/>
                <a:gd name="T13" fmla="*/ 17700 h 86534"/>
                <a:gd name="T14" fmla="*/ 20066 w 32512"/>
                <a:gd name="T15" fmla="*/ 20240 h 86534"/>
                <a:gd name="T16" fmla="*/ 18796 w 32512"/>
                <a:gd name="T17" fmla="*/ 23161 h 86534"/>
                <a:gd name="T18" fmla="*/ 17526 w 32512"/>
                <a:gd name="T19" fmla="*/ 26336 h 86534"/>
                <a:gd name="T20" fmla="*/ 16383 w 32512"/>
                <a:gd name="T21" fmla="*/ 29892 h 86534"/>
                <a:gd name="T22" fmla="*/ 15367 w 32512"/>
                <a:gd name="T23" fmla="*/ 33702 h 86534"/>
                <a:gd name="T24" fmla="*/ 14478 w 32512"/>
                <a:gd name="T25" fmla="*/ 37894 h 86534"/>
                <a:gd name="T26" fmla="*/ 13716 w 32512"/>
                <a:gd name="T27" fmla="*/ 42465 h 86534"/>
                <a:gd name="T28" fmla="*/ 13081 w 32512"/>
                <a:gd name="T29" fmla="*/ 48053 h 86534"/>
                <a:gd name="T30" fmla="*/ 12827 w 32512"/>
                <a:gd name="T31" fmla="*/ 53260 h 86534"/>
                <a:gd name="T32" fmla="*/ 12700 w 32512"/>
                <a:gd name="T33" fmla="*/ 57959 h 86534"/>
                <a:gd name="T34" fmla="*/ 13081 w 32512"/>
                <a:gd name="T35" fmla="*/ 62150 h 86534"/>
                <a:gd name="T36" fmla="*/ 13589 w 32512"/>
                <a:gd name="T37" fmla="*/ 65706 h 86534"/>
                <a:gd name="T38" fmla="*/ 14478 w 32512"/>
                <a:gd name="T39" fmla="*/ 68881 h 86534"/>
                <a:gd name="T40" fmla="*/ 15621 w 32512"/>
                <a:gd name="T41" fmla="*/ 71548 h 86534"/>
                <a:gd name="T42" fmla="*/ 16891 w 32512"/>
                <a:gd name="T43" fmla="*/ 73453 h 86534"/>
                <a:gd name="T44" fmla="*/ 20066 w 32512"/>
                <a:gd name="T45" fmla="*/ 76755 h 86534"/>
                <a:gd name="T46" fmla="*/ 23622 w 32512"/>
                <a:gd name="T47" fmla="*/ 78787 h 86534"/>
                <a:gd name="T48" fmla="*/ 27686 w 32512"/>
                <a:gd name="T49" fmla="*/ 79803 h 86534"/>
                <a:gd name="T50" fmla="*/ 32385 w 32512"/>
                <a:gd name="T51" fmla="*/ 80184 h 86534"/>
                <a:gd name="T52" fmla="*/ 32512 w 32512"/>
                <a:gd name="T53" fmla="*/ 80177 h 86534"/>
                <a:gd name="T54" fmla="*/ 32512 w 32512"/>
                <a:gd name="T55" fmla="*/ 86534 h 86534"/>
                <a:gd name="T56" fmla="*/ 31369 w 32512"/>
                <a:gd name="T57" fmla="*/ 86534 h 86534"/>
                <a:gd name="T58" fmla="*/ 24511 w 32512"/>
                <a:gd name="T59" fmla="*/ 86026 h 86534"/>
                <a:gd name="T60" fmla="*/ 22479 w 32512"/>
                <a:gd name="T61" fmla="*/ 85645 h 86534"/>
                <a:gd name="T62" fmla="*/ 16510 w 32512"/>
                <a:gd name="T63" fmla="*/ 83994 h 86534"/>
                <a:gd name="T64" fmla="*/ 14859 w 32512"/>
                <a:gd name="T65" fmla="*/ 83359 h 86534"/>
                <a:gd name="T66" fmla="*/ 10033 w 32512"/>
                <a:gd name="T67" fmla="*/ 80692 h 86534"/>
                <a:gd name="T68" fmla="*/ 9144 w 32512"/>
                <a:gd name="T69" fmla="*/ 79930 h 86534"/>
                <a:gd name="T70" fmla="*/ 5334 w 32512"/>
                <a:gd name="T71" fmla="*/ 76120 h 86534"/>
                <a:gd name="T72" fmla="*/ 4953 w 32512"/>
                <a:gd name="T73" fmla="*/ 75612 h 86534"/>
                <a:gd name="T74" fmla="*/ 3175 w 32512"/>
                <a:gd name="T75" fmla="*/ 72945 h 86534"/>
                <a:gd name="T76" fmla="*/ 1905 w 32512"/>
                <a:gd name="T77" fmla="*/ 69770 h 86534"/>
                <a:gd name="T78" fmla="*/ 889 w 32512"/>
                <a:gd name="T79" fmla="*/ 66214 h 86534"/>
                <a:gd name="T80" fmla="*/ 381 w 32512"/>
                <a:gd name="T81" fmla="*/ 62277 h 86534"/>
                <a:gd name="T82" fmla="*/ 0 w 32512"/>
                <a:gd name="T83" fmla="*/ 57832 h 86534"/>
                <a:gd name="T84" fmla="*/ 127 w 32512"/>
                <a:gd name="T85" fmla="*/ 53006 h 86534"/>
                <a:gd name="T86" fmla="*/ 381 w 32512"/>
                <a:gd name="T87" fmla="*/ 47672 h 86534"/>
                <a:gd name="T88" fmla="*/ 1143 w 32512"/>
                <a:gd name="T89" fmla="*/ 41957 h 86534"/>
                <a:gd name="T90" fmla="*/ 1905 w 32512"/>
                <a:gd name="T91" fmla="*/ 37258 h 86534"/>
                <a:gd name="T92" fmla="*/ 2794 w 32512"/>
                <a:gd name="T93" fmla="*/ 32940 h 86534"/>
                <a:gd name="T94" fmla="*/ 3810 w 32512"/>
                <a:gd name="T95" fmla="*/ 28876 h 86534"/>
                <a:gd name="T96" fmla="*/ 5080 w 32512"/>
                <a:gd name="T97" fmla="*/ 25066 h 86534"/>
                <a:gd name="T98" fmla="*/ 6350 w 32512"/>
                <a:gd name="T99" fmla="*/ 21637 h 86534"/>
                <a:gd name="T100" fmla="*/ 7874 w 32512"/>
                <a:gd name="T101" fmla="*/ 18462 h 86534"/>
                <a:gd name="T102" fmla="*/ 9652 w 32512"/>
                <a:gd name="T103" fmla="*/ 15541 h 86534"/>
                <a:gd name="T104" fmla="*/ 11557 w 32512"/>
                <a:gd name="T105" fmla="*/ 13001 h 86534"/>
                <a:gd name="T106" fmla="*/ 14224 w 32512"/>
                <a:gd name="T107" fmla="*/ 9953 h 86534"/>
                <a:gd name="T108" fmla="*/ 17145 w 32512"/>
                <a:gd name="T109" fmla="*/ 7286 h 86534"/>
                <a:gd name="T110" fmla="*/ 20320 w 32512"/>
                <a:gd name="T111" fmla="*/ 4873 h 86534"/>
                <a:gd name="T112" fmla="*/ 23241 w 32512"/>
                <a:gd name="T113" fmla="*/ 3222 h 86534"/>
                <a:gd name="T114" fmla="*/ 23876 w 32512"/>
                <a:gd name="T115" fmla="*/ 2841 h 86534"/>
                <a:gd name="T116" fmla="*/ 26924 w 32512"/>
                <a:gd name="T117" fmla="*/ 1571 h 86534"/>
                <a:gd name="T118" fmla="*/ 27940 w 32512"/>
                <a:gd name="T119" fmla="*/ 1190 h 86534"/>
                <a:gd name="T120" fmla="*/ 31242 w 32512"/>
                <a:gd name="T121" fmla="*/ 174 h 86534"/>
                <a:gd name="T122" fmla="*/ 32258 w 32512"/>
                <a:gd name="T123" fmla="*/ 47 h 86534"/>
                <a:gd name="T124" fmla="*/ 32512 w 32512"/>
                <a:gd name="T125" fmla="*/ 0 h 86534"/>
                <a:gd name="T126" fmla="*/ 0 w 32512"/>
                <a:gd name="T127" fmla="*/ 0 h 86534"/>
                <a:gd name="T128" fmla="*/ 32512 w 32512"/>
                <a:gd name="T129" fmla="*/ 86534 h 86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32512" h="86534">
                  <a:moveTo>
                    <a:pt x="32512" y="0"/>
                  </a:moveTo>
                  <a:lnTo>
                    <a:pt x="32512" y="7413"/>
                  </a:lnTo>
                  <a:lnTo>
                    <a:pt x="29972" y="8937"/>
                  </a:lnTo>
                  <a:lnTo>
                    <a:pt x="27686" y="10715"/>
                  </a:lnTo>
                  <a:lnTo>
                    <a:pt x="25400" y="12874"/>
                  </a:lnTo>
                  <a:lnTo>
                    <a:pt x="23114" y="15541"/>
                  </a:lnTo>
                  <a:lnTo>
                    <a:pt x="21590" y="17700"/>
                  </a:lnTo>
                  <a:lnTo>
                    <a:pt x="20066" y="20240"/>
                  </a:lnTo>
                  <a:lnTo>
                    <a:pt x="18796" y="23161"/>
                  </a:lnTo>
                  <a:lnTo>
                    <a:pt x="17526" y="26336"/>
                  </a:lnTo>
                  <a:lnTo>
                    <a:pt x="16383" y="29892"/>
                  </a:lnTo>
                  <a:lnTo>
                    <a:pt x="15367" y="33702"/>
                  </a:lnTo>
                  <a:lnTo>
                    <a:pt x="14478" y="37894"/>
                  </a:lnTo>
                  <a:lnTo>
                    <a:pt x="13716" y="42465"/>
                  </a:lnTo>
                  <a:lnTo>
                    <a:pt x="13081" y="48053"/>
                  </a:lnTo>
                  <a:lnTo>
                    <a:pt x="12827" y="53260"/>
                  </a:lnTo>
                  <a:lnTo>
                    <a:pt x="12700" y="57959"/>
                  </a:lnTo>
                  <a:lnTo>
                    <a:pt x="13081" y="62150"/>
                  </a:lnTo>
                  <a:lnTo>
                    <a:pt x="13589" y="65706"/>
                  </a:lnTo>
                  <a:lnTo>
                    <a:pt x="14478" y="68881"/>
                  </a:lnTo>
                  <a:lnTo>
                    <a:pt x="15621" y="71548"/>
                  </a:lnTo>
                  <a:lnTo>
                    <a:pt x="16891" y="73453"/>
                  </a:lnTo>
                  <a:lnTo>
                    <a:pt x="20066" y="76755"/>
                  </a:lnTo>
                  <a:lnTo>
                    <a:pt x="23622" y="78787"/>
                  </a:lnTo>
                  <a:lnTo>
                    <a:pt x="27686" y="79803"/>
                  </a:lnTo>
                  <a:lnTo>
                    <a:pt x="32385" y="80184"/>
                  </a:lnTo>
                  <a:lnTo>
                    <a:pt x="32512" y="80177"/>
                  </a:lnTo>
                  <a:lnTo>
                    <a:pt x="32512" y="86534"/>
                  </a:lnTo>
                  <a:lnTo>
                    <a:pt x="31369" y="86534"/>
                  </a:lnTo>
                  <a:lnTo>
                    <a:pt x="24511" y="86026"/>
                  </a:lnTo>
                  <a:cubicBezTo>
                    <a:pt x="23876" y="86026"/>
                    <a:pt x="23114" y="85899"/>
                    <a:pt x="22479" y="85645"/>
                  </a:cubicBezTo>
                  <a:lnTo>
                    <a:pt x="16510" y="83994"/>
                  </a:lnTo>
                  <a:cubicBezTo>
                    <a:pt x="15875" y="83867"/>
                    <a:pt x="15367" y="83613"/>
                    <a:pt x="14859" y="83359"/>
                  </a:cubicBezTo>
                  <a:lnTo>
                    <a:pt x="10033" y="80692"/>
                  </a:lnTo>
                  <a:cubicBezTo>
                    <a:pt x="9652" y="80438"/>
                    <a:pt x="9398" y="80184"/>
                    <a:pt x="9144" y="79930"/>
                  </a:cubicBezTo>
                  <a:lnTo>
                    <a:pt x="5334" y="76120"/>
                  </a:lnTo>
                  <a:cubicBezTo>
                    <a:pt x="5080" y="75994"/>
                    <a:pt x="4953" y="75739"/>
                    <a:pt x="4953" y="75612"/>
                  </a:cubicBezTo>
                  <a:lnTo>
                    <a:pt x="3175" y="72945"/>
                  </a:lnTo>
                  <a:lnTo>
                    <a:pt x="1905" y="69770"/>
                  </a:lnTo>
                  <a:lnTo>
                    <a:pt x="889" y="66214"/>
                  </a:lnTo>
                  <a:lnTo>
                    <a:pt x="381" y="62277"/>
                  </a:lnTo>
                  <a:lnTo>
                    <a:pt x="0" y="57832"/>
                  </a:lnTo>
                  <a:lnTo>
                    <a:pt x="127" y="53006"/>
                  </a:lnTo>
                  <a:lnTo>
                    <a:pt x="381" y="47672"/>
                  </a:lnTo>
                  <a:lnTo>
                    <a:pt x="1143" y="41957"/>
                  </a:lnTo>
                  <a:lnTo>
                    <a:pt x="1905" y="37258"/>
                  </a:lnTo>
                  <a:lnTo>
                    <a:pt x="2794" y="32940"/>
                  </a:lnTo>
                  <a:lnTo>
                    <a:pt x="3810" y="28876"/>
                  </a:lnTo>
                  <a:lnTo>
                    <a:pt x="5080" y="25066"/>
                  </a:lnTo>
                  <a:lnTo>
                    <a:pt x="6350" y="21637"/>
                  </a:lnTo>
                  <a:lnTo>
                    <a:pt x="7874" y="18462"/>
                  </a:lnTo>
                  <a:lnTo>
                    <a:pt x="9652" y="15541"/>
                  </a:lnTo>
                  <a:lnTo>
                    <a:pt x="11557" y="13001"/>
                  </a:lnTo>
                  <a:lnTo>
                    <a:pt x="14224" y="9953"/>
                  </a:lnTo>
                  <a:lnTo>
                    <a:pt x="17145" y="7286"/>
                  </a:lnTo>
                  <a:lnTo>
                    <a:pt x="20320" y="4873"/>
                  </a:lnTo>
                  <a:lnTo>
                    <a:pt x="23241" y="3222"/>
                  </a:lnTo>
                  <a:cubicBezTo>
                    <a:pt x="23368" y="3095"/>
                    <a:pt x="23622" y="2969"/>
                    <a:pt x="23876" y="2841"/>
                  </a:cubicBezTo>
                  <a:lnTo>
                    <a:pt x="26924" y="1571"/>
                  </a:lnTo>
                  <a:cubicBezTo>
                    <a:pt x="27178" y="1317"/>
                    <a:pt x="27559" y="1190"/>
                    <a:pt x="27940" y="1190"/>
                  </a:cubicBezTo>
                  <a:lnTo>
                    <a:pt x="31242" y="174"/>
                  </a:lnTo>
                  <a:cubicBezTo>
                    <a:pt x="31496" y="174"/>
                    <a:pt x="31877" y="47"/>
                    <a:pt x="32258" y="47"/>
                  </a:cubicBezTo>
                  <a:lnTo>
                    <a:pt x="32512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5" name="Shape 257">
              <a:extLst>
                <a:ext uri="{FF2B5EF4-FFF2-40B4-BE49-F238E27FC236}">
                  <a16:creationId xmlns:a16="http://schemas.microsoft.com/office/drawing/2014/main" id="{8E1FEF8C-AC6E-4FD6-B3E4-52501913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717"/>
              <a:ext cx="1163" cy="1485"/>
            </a:xfrm>
            <a:custGeom>
              <a:avLst/>
              <a:gdLst>
                <a:gd name="T0" fmla="*/ 0 w 116268"/>
                <a:gd name="T1" fmla="*/ 0 h 148590"/>
                <a:gd name="T2" fmla="*/ 14034 w 116268"/>
                <a:gd name="T3" fmla="*/ 0 h 148590"/>
                <a:gd name="T4" fmla="*/ 18733 w 116268"/>
                <a:gd name="T5" fmla="*/ 1016 h 148590"/>
                <a:gd name="T6" fmla="*/ 20384 w 116268"/>
                <a:gd name="T7" fmla="*/ 3429 h 148590"/>
                <a:gd name="T8" fmla="*/ 14034 w 116268"/>
                <a:gd name="T9" fmla="*/ 46736 h 148590"/>
                <a:gd name="T10" fmla="*/ 12128 w 116268"/>
                <a:gd name="T11" fmla="*/ 64516 h 148590"/>
                <a:gd name="T12" fmla="*/ 23940 w 116268"/>
                <a:gd name="T13" fmla="*/ 45593 h 148590"/>
                <a:gd name="T14" fmla="*/ 49466 w 116268"/>
                <a:gd name="T15" fmla="*/ 2286 h 148590"/>
                <a:gd name="T16" fmla="*/ 55563 w 116268"/>
                <a:gd name="T17" fmla="*/ 0 h 148590"/>
                <a:gd name="T18" fmla="*/ 109665 w 116268"/>
                <a:gd name="T19" fmla="*/ 0 h 148590"/>
                <a:gd name="T20" fmla="*/ 114490 w 116268"/>
                <a:gd name="T21" fmla="*/ 1143 h 148590"/>
                <a:gd name="T22" fmla="*/ 116015 w 116268"/>
                <a:gd name="T23" fmla="*/ 3556 h 148590"/>
                <a:gd name="T24" fmla="*/ 81343 w 116268"/>
                <a:gd name="T25" fmla="*/ 145796 h 148590"/>
                <a:gd name="T26" fmla="*/ 74993 w 116268"/>
                <a:gd name="T27" fmla="*/ 148590 h 148590"/>
                <a:gd name="T28" fmla="*/ 33210 w 116268"/>
                <a:gd name="T29" fmla="*/ 148590 h 148590"/>
                <a:gd name="T30" fmla="*/ 28384 w 116268"/>
                <a:gd name="T31" fmla="*/ 147574 h 148590"/>
                <a:gd name="T32" fmla="*/ 26988 w 116268"/>
                <a:gd name="T33" fmla="*/ 145034 h 148590"/>
                <a:gd name="T34" fmla="*/ 45148 w 116268"/>
                <a:gd name="T35" fmla="*/ 84455 h 148590"/>
                <a:gd name="T36" fmla="*/ 40703 w 116268"/>
                <a:gd name="T37" fmla="*/ 92202 h 148590"/>
                <a:gd name="T38" fmla="*/ 7048 w 116268"/>
                <a:gd name="T39" fmla="*/ 146431 h 148590"/>
                <a:gd name="T40" fmla="*/ 1079 w 116268"/>
                <a:gd name="T41" fmla="*/ 148590 h 148590"/>
                <a:gd name="T42" fmla="*/ 0 w 116268"/>
                <a:gd name="T43" fmla="*/ 148590 h 148590"/>
                <a:gd name="T44" fmla="*/ 0 w 116268"/>
                <a:gd name="T45" fmla="*/ 136403 h 148590"/>
                <a:gd name="T46" fmla="*/ 28511 w 116268"/>
                <a:gd name="T47" fmla="*/ 90424 h 148590"/>
                <a:gd name="T48" fmla="*/ 59753 w 116268"/>
                <a:gd name="T49" fmla="*/ 36068 h 148590"/>
                <a:gd name="T50" fmla="*/ 67247 w 116268"/>
                <a:gd name="T51" fmla="*/ 33909 h 148590"/>
                <a:gd name="T52" fmla="*/ 72199 w 116268"/>
                <a:gd name="T53" fmla="*/ 37465 h 148590"/>
                <a:gd name="T54" fmla="*/ 40577 w 116268"/>
                <a:gd name="T55" fmla="*/ 142240 h 148590"/>
                <a:gd name="T56" fmla="*/ 69405 w 116268"/>
                <a:gd name="T57" fmla="*/ 142240 h 148590"/>
                <a:gd name="T58" fmla="*/ 102553 w 116268"/>
                <a:gd name="T59" fmla="*/ 6350 h 148590"/>
                <a:gd name="T60" fmla="*/ 60389 w 116268"/>
                <a:gd name="T61" fmla="*/ 6350 h 148590"/>
                <a:gd name="T62" fmla="*/ 36004 w 116268"/>
                <a:gd name="T63" fmla="*/ 47498 h 148590"/>
                <a:gd name="T64" fmla="*/ 8953 w 116268"/>
                <a:gd name="T65" fmla="*/ 90678 h 148590"/>
                <a:gd name="T66" fmla="*/ 1841 w 116268"/>
                <a:gd name="T67" fmla="*/ 92837 h 148590"/>
                <a:gd name="T68" fmla="*/ 0 w 116268"/>
                <a:gd name="T69" fmla="*/ 91669 h 148590"/>
                <a:gd name="T70" fmla="*/ 0 w 116268"/>
                <a:gd name="T71" fmla="*/ 58518 h 148590"/>
                <a:gd name="T72" fmla="*/ 1334 w 116268"/>
                <a:gd name="T73" fmla="*/ 46228 h 148590"/>
                <a:gd name="T74" fmla="*/ 7303 w 116268"/>
                <a:gd name="T75" fmla="*/ 6350 h 148590"/>
                <a:gd name="T76" fmla="*/ 0 w 116268"/>
                <a:gd name="T77" fmla="*/ 6350 h 148590"/>
                <a:gd name="T78" fmla="*/ 0 w 116268"/>
                <a:gd name="T79" fmla="*/ 0 h 148590"/>
                <a:gd name="T80" fmla="*/ 0 w 116268"/>
                <a:gd name="T81" fmla="*/ 0 h 148590"/>
                <a:gd name="T82" fmla="*/ 116268 w 116268"/>
                <a:gd name="T8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6268" h="148590">
                  <a:moveTo>
                    <a:pt x="0" y="0"/>
                  </a:moveTo>
                  <a:lnTo>
                    <a:pt x="14034" y="0"/>
                  </a:lnTo>
                  <a:cubicBezTo>
                    <a:pt x="15811" y="0"/>
                    <a:pt x="17590" y="381"/>
                    <a:pt x="18733" y="1016"/>
                  </a:cubicBezTo>
                  <a:cubicBezTo>
                    <a:pt x="19876" y="1651"/>
                    <a:pt x="20510" y="2540"/>
                    <a:pt x="20384" y="3429"/>
                  </a:cubicBezTo>
                  <a:lnTo>
                    <a:pt x="14034" y="46736"/>
                  </a:lnTo>
                  <a:lnTo>
                    <a:pt x="12128" y="64516"/>
                  </a:lnTo>
                  <a:lnTo>
                    <a:pt x="23940" y="45593"/>
                  </a:lnTo>
                  <a:lnTo>
                    <a:pt x="49466" y="2286"/>
                  </a:lnTo>
                  <a:cubicBezTo>
                    <a:pt x="50355" y="1016"/>
                    <a:pt x="52768" y="0"/>
                    <a:pt x="55563" y="0"/>
                  </a:cubicBezTo>
                  <a:lnTo>
                    <a:pt x="109665" y="0"/>
                  </a:lnTo>
                  <a:cubicBezTo>
                    <a:pt x="111570" y="0"/>
                    <a:pt x="113221" y="381"/>
                    <a:pt x="114490" y="1143"/>
                  </a:cubicBezTo>
                  <a:cubicBezTo>
                    <a:pt x="115634" y="1778"/>
                    <a:pt x="116268" y="2667"/>
                    <a:pt x="116015" y="3556"/>
                  </a:cubicBezTo>
                  <a:lnTo>
                    <a:pt x="81343" y="145796"/>
                  </a:lnTo>
                  <a:cubicBezTo>
                    <a:pt x="80963" y="147447"/>
                    <a:pt x="78296" y="148590"/>
                    <a:pt x="74993" y="148590"/>
                  </a:cubicBezTo>
                  <a:lnTo>
                    <a:pt x="33210" y="148590"/>
                  </a:lnTo>
                  <a:cubicBezTo>
                    <a:pt x="31433" y="148590"/>
                    <a:pt x="29654" y="148209"/>
                    <a:pt x="28384" y="147574"/>
                  </a:cubicBezTo>
                  <a:cubicBezTo>
                    <a:pt x="27241" y="146812"/>
                    <a:pt x="26734" y="145923"/>
                    <a:pt x="26988" y="145034"/>
                  </a:cubicBezTo>
                  <a:lnTo>
                    <a:pt x="45148" y="84455"/>
                  </a:lnTo>
                  <a:lnTo>
                    <a:pt x="40703" y="92202"/>
                  </a:lnTo>
                  <a:lnTo>
                    <a:pt x="7048" y="146431"/>
                  </a:lnTo>
                  <a:cubicBezTo>
                    <a:pt x="6286" y="147701"/>
                    <a:pt x="3873" y="148590"/>
                    <a:pt x="1079" y="148590"/>
                  </a:cubicBezTo>
                  <a:lnTo>
                    <a:pt x="0" y="148590"/>
                  </a:lnTo>
                  <a:lnTo>
                    <a:pt x="0" y="136403"/>
                  </a:lnTo>
                  <a:lnTo>
                    <a:pt x="28511" y="90424"/>
                  </a:lnTo>
                  <a:lnTo>
                    <a:pt x="59753" y="36068"/>
                  </a:lnTo>
                  <a:cubicBezTo>
                    <a:pt x="60770" y="34544"/>
                    <a:pt x="63945" y="33528"/>
                    <a:pt x="67247" y="33909"/>
                  </a:cubicBezTo>
                  <a:cubicBezTo>
                    <a:pt x="70548" y="34163"/>
                    <a:pt x="72708" y="35814"/>
                    <a:pt x="72199" y="37465"/>
                  </a:cubicBezTo>
                  <a:lnTo>
                    <a:pt x="40577" y="142240"/>
                  </a:lnTo>
                  <a:lnTo>
                    <a:pt x="69405" y="142240"/>
                  </a:lnTo>
                  <a:lnTo>
                    <a:pt x="102553" y="6350"/>
                  </a:lnTo>
                  <a:lnTo>
                    <a:pt x="60389" y="6350"/>
                  </a:lnTo>
                  <a:lnTo>
                    <a:pt x="36004" y="47498"/>
                  </a:lnTo>
                  <a:lnTo>
                    <a:pt x="8953" y="90678"/>
                  </a:lnTo>
                  <a:cubicBezTo>
                    <a:pt x="8065" y="92202"/>
                    <a:pt x="5016" y="93091"/>
                    <a:pt x="1841" y="92837"/>
                  </a:cubicBezTo>
                  <a:lnTo>
                    <a:pt x="0" y="91669"/>
                  </a:lnTo>
                  <a:lnTo>
                    <a:pt x="0" y="58518"/>
                  </a:lnTo>
                  <a:lnTo>
                    <a:pt x="1334" y="46228"/>
                  </a:lnTo>
                  <a:lnTo>
                    <a:pt x="7303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6" name="Shape 258">
              <a:extLst>
                <a:ext uri="{FF2B5EF4-FFF2-40B4-BE49-F238E27FC236}">
                  <a16:creationId xmlns:a16="http://schemas.microsoft.com/office/drawing/2014/main" id="{BE7B4AE3-8B7F-4B69-B2C3-15674390E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698"/>
              <a:ext cx="797" cy="1529"/>
            </a:xfrm>
            <a:custGeom>
              <a:avLst/>
              <a:gdLst>
                <a:gd name="T0" fmla="*/ 79756 w 79756"/>
                <a:gd name="T1" fmla="*/ 6518 h 152852"/>
                <a:gd name="T2" fmla="*/ 71247 w 79756"/>
                <a:gd name="T3" fmla="*/ 8071 h 152852"/>
                <a:gd name="T4" fmla="*/ 59690 w 79756"/>
                <a:gd name="T5" fmla="*/ 12263 h 152852"/>
                <a:gd name="T6" fmla="*/ 48641 w 79756"/>
                <a:gd name="T7" fmla="*/ 18866 h 152852"/>
                <a:gd name="T8" fmla="*/ 38481 w 79756"/>
                <a:gd name="T9" fmla="*/ 27883 h 152852"/>
                <a:gd name="T10" fmla="*/ 29591 w 79756"/>
                <a:gd name="T11" fmla="*/ 39059 h 152852"/>
                <a:gd name="T12" fmla="*/ 22352 w 79756"/>
                <a:gd name="T13" fmla="*/ 52267 h 152852"/>
                <a:gd name="T14" fmla="*/ 16891 w 79756"/>
                <a:gd name="T15" fmla="*/ 67634 h 152852"/>
                <a:gd name="T16" fmla="*/ 13716 w 79756"/>
                <a:gd name="T17" fmla="*/ 82493 h 152852"/>
                <a:gd name="T18" fmla="*/ 12700 w 79756"/>
                <a:gd name="T19" fmla="*/ 94304 h 152852"/>
                <a:gd name="T20" fmla="*/ 13335 w 79756"/>
                <a:gd name="T21" fmla="*/ 104845 h 152852"/>
                <a:gd name="T22" fmla="*/ 15748 w 79756"/>
                <a:gd name="T23" fmla="*/ 114243 h 152852"/>
                <a:gd name="T24" fmla="*/ 19685 w 79756"/>
                <a:gd name="T25" fmla="*/ 122371 h 152852"/>
                <a:gd name="T26" fmla="*/ 24765 w 79756"/>
                <a:gd name="T27" fmla="*/ 129229 h 152852"/>
                <a:gd name="T28" fmla="*/ 30480 w 79756"/>
                <a:gd name="T29" fmla="*/ 134691 h 152852"/>
                <a:gd name="T30" fmla="*/ 36703 w 79756"/>
                <a:gd name="T31" fmla="*/ 138754 h 152852"/>
                <a:gd name="T32" fmla="*/ 48006 w 79756"/>
                <a:gd name="T33" fmla="*/ 143072 h 152852"/>
                <a:gd name="T34" fmla="*/ 67437 w 79756"/>
                <a:gd name="T35" fmla="*/ 146120 h 152852"/>
                <a:gd name="T36" fmla="*/ 79756 w 79756"/>
                <a:gd name="T37" fmla="*/ 146483 h 152852"/>
                <a:gd name="T38" fmla="*/ 66040 w 79756"/>
                <a:gd name="T39" fmla="*/ 152470 h 152852"/>
                <a:gd name="T40" fmla="*/ 53721 w 79756"/>
                <a:gd name="T41" fmla="*/ 151074 h 152852"/>
                <a:gd name="T42" fmla="*/ 42545 w 79756"/>
                <a:gd name="T43" fmla="*/ 148915 h 152852"/>
                <a:gd name="T44" fmla="*/ 32639 w 79756"/>
                <a:gd name="T45" fmla="*/ 145613 h 152852"/>
                <a:gd name="T46" fmla="*/ 27940 w 79756"/>
                <a:gd name="T47" fmla="*/ 143453 h 152852"/>
                <a:gd name="T48" fmla="*/ 20066 w 79756"/>
                <a:gd name="T49" fmla="*/ 138246 h 152852"/>
                <a:gd name="T50" fmla="*/ 13335 w 79756"/>
                <a:gd name="T51" fmla="*/ 131896 h 152852"/>
                <a:gd name="T52" fmla="*/ 7747 w 79756"/>
                <a:gd name="T53" fmla="*/ 124403 h 152852"/>
                <a:gd name="T54" fmla="*/ 3302 w 79756"/>
                <a:gd name="T55" fmla="*/ 115514 h 152852"/>
                <a:gd name="T56" fmla="*/ 635 w 79756"/>
                <a:gd name="T57" fmla="*/ 105480 h 152852"/>
                <a:gd name="T58" fmla="*/ 0 w 79756"/>
                <a:gd name="T59" fmla="*/ 94431 h 152852"/>
                <a:gd name="T60" fmla="*/ 1016 w 79756"/>
                <a:gd name="T61" fmla="*/ 82113 h 152852"/>
                <a:gd name="T62" fmla="*/ 4318 w 79756"/>
                <a:gd name="T63" fmla="*/ 66872 h 152852"/>
                <a:gd name="T64" fmla="*/ 9906 w 79756"/>
                <a:gd name="T65" fmla="*/ 50997 h 152852"/>
                <a:gd name="T66" fmla="*/ 17399 w 79756"/>
                <a:gd name="T67" fmla="*/ 37154 h 152852"/>
                <a:gd name="T68" fmla="*/ 26797 w 79756"/>
                <a:gd name="T69" fmla="*/ 25343 h 152852"/>
                <a:gd name="T70" fmla="*/ 37846 w 79756"/>
                <a:gd name="T71" fmla="*/ 15438 h 152852"/>
                <a:gd name="T72" fmla="*/ 50419 w 79756"/>
                <a:gd name="T73" fmla="*/ 7944 h 152852"/>
                <a:gd name="T74" fmla="*/ 65024 w 79756"/>
                <a:gd name="T75" fmla="*/ 2610 h 152852"/>
                <a:gd name="T76" fmla="*/ 72898 w 79756"/>
                <a:gd name="T77" fmla="*/ 832 h 152852"/>
                <a:gd name="T78" fmla="*/ 79756 w 79756"/>
                <a:gd name="T79" fmla="*/ 0 h 152852"/>
                <a:gd name="T80" fmla="*/ 0 w 79756"/>
                <a:gd name="T81" fmla="*/ 0 h 152852"/>
                <a:gd name="T82" fmla="*/ 79756 w 79756"/>
                <a:gd name="T83" fmla="*/ 152852 h 15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9756" h="152852">
                  <a:moveTo>
                    <a:pt x="79756" y="0"/>
                  </a:moveTo>
                  <a:lnTo>
                    <a:pt x="79756" y="6518"/>
                  </a:lnTo>
                  <a:lnTo>
                    <a:pt x="77343" y="6802"/>
                  </a:lnTo>
                  <a:lnTo>
                    <a:pt x="71247" y="8071"/>
                  </a:lnTo>
                  <a:lnTo>
                    <a:pt x="65532" y="9850"/>
                  </a:lnTo>
                  <a:lnTo>
                    <a:pt x="59690" y="12263"/>
                  </a:lnTo>
                  <a:lnTo>
                    <a:pt x="54102" y="15183"/>
                  </a:lnTo>
                  <a:lnTo>
                    <a:pt x="48641" y="18866"/>
                  </a:lnTo>
                  <a:lnTo>
                    <a:pt x="43434" y="23057"/>
                  </a:lnTo>
                  <a:lnTo>
                    <a:pt x="38481" y="27883"/>
                  </a:lnTo>
                  <a:lnTo>
                    <a:pt x="33782" y="33217"/>
                  </a:lnTo>
                  <a:lnTo>
                    <a:pt x="29591" y="39059"/>
                  </a:lnTo>
                  <a:lnTo>
                    <a:pt x="25654" y="45409"/>
                  </a:lnTo>
                  <a:lnTo>
                    <a:pt x="22352" y="52267"/>
                  </a:lnTo>
                  <a:lnTo>
                    <a:pt x="19304" y="59633"/>
                  </a:lnTo>
                  <a:lnTo>
                    <a:pt x="16891" y="67634"/>
                  </a:lnTo>
                  <a:lnTo>
                    <a:pt x="14859" y="76143"/>
                  </a:lnTo>
                  <a:lnTo>
                    <a:pt x="13716" y="82493"/>
                  </a:lnTo>
                  <a:lnTo>
                    <a:pt x="12954" y="88590"/>
                  </a:lnTo>
                  <a:lnTo>
                    <a:pt x="12700" y="94304"/>
                  </a:lnTo>
                  <a:lnTo>
                    <a:pt x="12700" y="99766"/>
                  </a:lnTo>
                  <a:lnTo>
                    <a:pt x="13335" y="104845"/>
                  </a:lnTo>
                  <a:lnTo>
                    <a:pt x="14224" y="109671"/>
                  </a:lnTo>
                  <a:lnTo>
                    <a:pt x="15748" y="114243"/>
                  </a:lnTo>
                  <a:lnTo>
                    <a:pt x="17526" y="118434"/>
                  </a:lnTo>
                  <a:lnTo>
                    <a:pt x="19685" y="122371"/>
                  </a:lnTo>
                  <a:lnTo>
                    <a:pt x="22225" y="125928"/>
                  </a:lnTo>
                  <a:lnTo>
                    <a:pt x="24765" y="129229"/>
                  </a:lnTo>
                  <a:lnTo>
                    <a:pt x="27559" y="132151"/>
                  </a:lnTo>
                  <a:lnTo>
                    <a:pt x="30480" y="134691"/>
                  </a:lnTo>
                  <a:lnTo>
                    <a:pt x="33528" y="136977"/>
                  </a:lnTo>
                  <a:lnTo>
                    <a:pt x="36703" y="138754"/>
                  </a:lnTo>
                  <a:lnTo>
                    <a:pt x="40259" y="140532"/>
                  </a:lnTo>
                  <a:lnTo>
                    <a:pt x="48006" y="143072"/>
                  </a:lnTo>
                  <a:lnTo>
                    <a:pt x="57023" y="144978"/>
                  </a:lnTo>
                  <a:lnTo>
                    <a:pt x="67437" y="146120"/>
                  </a:lnTo>
                  <a:lnTo>
                    <a:pt x="78994" y="146502"/>
                  </a:lnTo>
                  <a:lnTo>
                    <a:pt x="79756" y="146483"/>
                  </a:lnTo>
                  <a:lnTo>
                    <a:pt x="79756" y="152852"/>
                  </a:lnTo>
                  <a:lnTo>
                    <a:pt x="66040" y="152470"/>
                  </a:lnTo>
                  <a:cubicBezTo>
                    <a:pt x="65786" y="152470"/>
                    <a:pt x="65405" y="152343"/>
                    <a:pt x="65151" y="152343"/>
                  </a:cubicBezTo>
                  <a:lnTo>
                    <a:pt x="53721" y="151074"/>
                  </a:lnTo>
                  <a:cubicBezTo>
                    <a:pt x="53340" y="151074"/>
                    <a:pt x="52959" y="151074"/>
                    <a:pt x="52578" y="150946"/>
                  </a:cubicBezTo>
                  <a:lnTo>
                    <a:pt x="42545" y="148915"/>
                  </a:lnTo>
                  <a:cubicBezTo>
                    <a:pt x="42164" y="148788"/>
                    <a:pt x="41783" y="148661"/>
                    <a:pt x="41402" y="148533"/>
                  </a:cubicBezTo>
                  <a:lnTo>
                    <a:pt x="32639" y="145613"/>
                  </a:lnTo>
                  <a:cubicBezTo>
                    <a:pt x="32385" y="145486"/>
                    <a:pt x="32131" y="145358"/>
                    <a:pt x="31877" y="145231"/>
                  </a:cubicBezTo>
                  <a:lnTo>
                    <a:pt x="27940" y="143453"/>
                  </a:lnTo>
                  <a:lnTo>
                    <a:pt x="23876" y="141041"/>
                  </a:lnTo>
                  <a:lnTo>
                    <a:pt x="20066" y="138246"/>
                  </a:lnTo>
                  <a:lnTo>
                    <a:pt x="16510" y="135326"/>
                  </a:lnTo>
                  <a:lnTo>
                    <a:pt x="13335" y="131896"/>
                  </a:lnTo>
                  <a:lnTo>
                    <a:pt x="10414" y="128341"/>
                  </a:lnTo>
                  <a:lnTo>
                    <a:pt x="7747" y="124403"/>
                  </a:lnTo>
                  <a:lnTo>
                    <a:pt x="5334" y="120086"/>
                  </a:lnTo>
                  <a:lnTo>
                    <a:pt x="3302" y="115514"/>
                  </a:lnTo>
                  <a:lnTo>
                    <a:pt x="1778" y="110688"/>
                  </a:lnTo>
                  <a:lnTo>
                    <a:pt x="635" y="105480"/>
                  </a:lnTo>
                  <a:lnTo>
                    <a:pt x="0" y="100146"/>
                  </a:lnTo>
                  <a:lnTo>
                    <a:pt x="0" y="94431"/>
                  </a:lnTo>
                  <a:lnTo>
                    <a:pt x="254" y="88463"/>
                  </a:lnTo>
                  <a:lnTo>
                    <a:pt x="1016" y="82113"/>
                  </a:lnTo>
                  <a:lnTo>
                    <a:pt x="2159" y="75508"/>
                  </a:lnTo>
                  <a:lnTo>
                    <a:pt x="4318" y="66872"/>
                  </a:lnTo>
                  <a:lnTo>
                    <a:pt x="6731" y="58744"/>
                  </a:lnTo>
                  <a:lnTo>
                    <a:pt x="9906" y="50997"/>
                  </a:lnTo>
                  <a:lnTo>
                    <a:pt x="13335" y="43886"/>
                  </a:lnTo>
                  <a:lnTo>
                    <a:pt x="17399" y="37154"/>
                  </a:lnTo>
                  <a:lnTo>
                    <a:pt x="21844" y="31058"/>
                  </a:lnTo>
                  <a:lnTo>
                    <a:pt x="26797" y="25343"/>
                  </a:lnTo>
                  <a:lnTo>
                    <a:pt x="32131" y="20137"/>
                  </a:lnTo>
                  <a:lnTo>
                    <a:pt x="37846" y="15438"/>
                  </a:lnTo>
                  <a:lnTo>
                    <a:pt x="43942" y="11374"/>
                  </a:lnTo>
                  <a:lnTo>
                    <a:pt x="50419" y="7944"/>
                  </a:lnTo>
                  <a:lnTo>
                    <a:pt x="57531" y="4896"/>
                  </a:lnTo>
                  <a:lnTo>
                    <a:pt x="65024" y="2610"/>
                  </a:lnTo>
                  <a:cubicBezTo>
                    <a:pt x="65278" y="2483"/>
                    <a:pt x="65532" y="2483"/>
                    <a:pt x="65913" y="2356"/>
                  </a:cubicBezTo>
                  <a:lnTo>
                    <a:pt x="72898" y="832"/>
                  </a:lnTo>
                  <a:cubicBezTo>
                    <a:pt x="73152" y="832"/>
                    <a:pt x="73533" y="832"/>
                    <a:pt x="73914" y="705"/>
                  </a:cubicBezTo>
                  <a:lnTo>
                    <a:pt x="7975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7" name="Shape 259">
              <a:extLst>
                <a:ext uri="{FF2B5EF4-FFF2-40B4-BE49-F238E27FC236}">
                  <a16:creationId xmlns:a16="http://schemas.microsoft.com/office/drawing/2014/main" id="{53354027-2C03-4103-A096-7F0DEAE7A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556"/>
              <a:ext cx="807" cy="671"/>
            </a:xfrm>
            <a:custGeom>
              <a:avLst/>
              <a:gdLst>
                <a:gd name="T0" fmla="*/ 29972 w 80645"/>
                <a:gd name="T1" fmla="*/ 381 h 67056"/>
                <a:gd name="T2" fmla="*/ 35814 w 80645"/>
                <a:gd name="T3" fmla="*/ 508 h 67056"/>
                <a:gd name="T4" fmla="*/ 77089 w 80645"/>
                <a:gd name="T5" fmla="*/ 12192 h 67056"/>
                <a:gd name="T6" fmla="*/ 80264 w 80645"/>
                <a:gd name="T7" fmla="*/ 15367 h 67056"/>
                <a:gd name="T8" fmla="*/ 77851 w 80645"/>
                <a:gd name="T9" fmla="*/ 23241 h 67056"/>
                <a:gd name="T10" fmla="*/ 74930 w 80645"/>
                <a:gd name="T11" fmla="*/ 30480 h 67056"/>
                <a:gd name="T12" fmla="*/ 70993 w 80645"/>
                <a:gd name="T13" fmla="*/ 37084 h 67056"/>
                <a:gd name="T14" fmla="*/ 66548 w 80645"/>
                <a:gd name="T15" fmla="*/ 43053 h 67056"/>
                <a:gd name="T16" fmla="*/ 61214 w 80645"/>
                <a:gd name="T17" fmla="*/ 48514 h 67056"/>
                <a:gd name="T18" fmla="*/ 55118 w 80645"/>
                <a:gd name="T19" fmla="*/ 53213 h 67056"/>
                <a:gd name="T20" fmla="*/ 48260 w 80645"/>
                <a:gd name="T21" fmla="*/ 57277 h 67056"/>
                <a:gd name="T22" fmla="*/ 40640 w 80645"/>
                <a:gd name="T23" fmla="*/ 60706 h 67056"/>
                <a:gd name="T24" fmla="*/ 39878 w 80645"/>
                <a:gd name="T25" fmla="*/ 61087 h 67056"/>
                <a:gd name="T26" fmla="*/ 32004 w 80645"/>
                <a:gd name="T27" fmla="*/ 63500 h 67056"/>
                <a:gd name="T28" fmla="*/ 30988 w 80645"/>
                <a:gd name="T29" fmla="*/ 63754 h 67056"/>
                <a:gd name="T30" fmla="*/ 22352 w 80645"/>
                <a:gd name="T31" fmla="*/ 65405 h 67056"/>
                <a:gd name="T32" fmla="*/ 21336 w 80645"/>
                <a:gd name="T33" fmla="*/ 65659 h 67056"/>
                <a:gd name="T34" fmla="*/ 11557 w 80645"/>
                <a:gd name="T35" fmla="*/ 66675 h 67056"/>
                <a:gd name="T36" fmla="*/ 10668 w 80645"/>
                <a:gd name="T37" fmla="*/ 66675 h 67056"/>
                <a:gd name="T38" fmla="*/ 0 w 80645"/>
                <a:gd name="T39" fmla="*/ 67056 h 67056"/>
                <a:gd name="T40" fmla="*/ 0 w 80645"/>
                <a:gd name="T41" fmla="*/ 60687 h 67056"/>
                <a:gd name="T42" fmla="*/ 9398 w 80645"/>
                <a:gd name="T43" fmla="*/ 60452 h 67056"/>
                <a:gd name="T44" fmla="*/ 18161 w 80645"/>
                <a:gd name="T45" fmla="*/ 59436 h 67056"/>
                <a:gd name="T46" fmla="*/ 25781 w 80645"/>
                <a:gd name="T47" fmla="*/ 57912 h 67056"/>
                <a:gd name="T48" fmla="*/ 32639 w 80645"/>
                <a:gd name="T49" fmla="*/ 55753 h 67056"/>
                <a:gd name="T50" fmla="*/ 38608 w 80645"/>
                <a:gd name="T51" fmla="*/ 53213 h 67056"/>
                <a:gd name="T52" fmla="*/ 44450 w 80645"/>
                <a:gd name="T53" fmla="*/ 49784 h 67056"/>
                <a:gd name="T54" fmla="*/ 49784 w 80645"/>
                <a:gd name="T55" fmla="*/ 45720 h 67056"/>
                <a:gd name="T56" fmla="*/ 54610 w 80645"/>
                <a:gd name="T57" fmla="*/ 40894 h 67056"/>
                <a:gd name="T58" fmla="*/ 58801 w 80645"/>
                <a:gd name="T59" fmla="*/ 35306 h 67056"/>
                <a:gd name="T60" fmla="*/ 62484 w 80645"/>
                <a:gd name="T61" fmla="*/ 29210 h 67056"/>
                <a:gd name="T62" fmla="*/ 65278 w 80645"/>
                <a:gd name="T63" fmla="*/ 22225 h 67056"/>
                <a:gd name="T64" fmla="*/ 67056 w 80645"/>
                <a:gd name="T65" fmla="*/ 16637 h 67056"/>
                <a:gd name="T66" fmla="*/ 37465 w 80645"/>
                <a:gd name="T67" fmla="*/ 8255 h 67056"/>
                <a:gd name="T68" fmla="*/ 36703 w 80645"/>
                <a:gd name="T69" fmla="*/ 10287 h 67056"/>
                <a:gd name="T70" fmla="*/ 34036 w 80645"/>
                <a:gd name="T71" fmla="*/ 16129 h 67056"/>
                <a:gd name="T72" fmla="*/ 30734 w 80645"/>
                <a:gd name="T73" fmla="*/ 21209 h 67056"/>
                <a:gd name="T74" fmla="*/ 27178 w 80645"/>
                <a:gd name="T75" fmla="*/ 25146 h 67056"/>
                <a:gd name="T76" fmla="*/ 26670 w 80645"/>
                <a:gd name="T77" fmla="*/ 25654 h 67056"/>
                <a:gd name="T78" fmla="*/ 22479 w 80645"/>
                <a:gd name="T79" fmla="*/ 28702 h 67056"/>
                <a:gd name="T80" fmla="*/ 21463 w 80645"/>
                <a:gd name="T81" fmla="*/ 29337 h 67056"/>
                <a:gd name="T82" fmla="*/ 16383 w 80645"/>
                <a:gd name="T83" fmla="*/ 31496 h 67056"/>
                <a:gd name="T84" fmla="*/ 14859 w 80645"/>
                <a:gd name="T85" fmla="*/ 32004 h 67056"/>
                <a:gd name="T86" fmla="*/ 9017 w 80645"/>
                <a:gd name="T87" fmla="*/ 33401 h 67056"/>
                <a:gd name="T88" fmla="*/ 7239 w 80645"/>
                <a:gd name="T89" fmla="*/ 33655 h 67056"/>
                <a:gd name="T90" fmla="*/ 635 w 80645"/>
                <a:gd name="T91" fmla="*/ 34036 h 67056"/>
                <a:gd name="T92" fmla="*/ 0 w 80645"/>
                <a:gd name="T93" fmla="*/ 34036 h 67056"/>
                <a:gd name="T94" fmla="*/ 0 w 80645"/>
                <a:gd name="T95" fmla="*/ 27679 h 67056"/>
                <a:gd name="T96" fmla="*/ 4572 w 80645"/>
                <a:gd name="T97" fmla="*/ 27432 h 67056"/>
                <a:gd name="T98" fmla="*/ 8636 w 80645"/>
                <a:gd name="T99" fmla="*/ 26543 h 67056"/>
                <a:gd name="T100" fmla="*/ 12446 w 80645"/>
                <a:gd name="T101" fmla="*/ 24765 h 67056"/>
                <a:gd name="T102" fmla="*/ 15875 w 80645"/>
                <a:gd name="T103" fmla="*/ 22352 h 67056"/>
                <a:gd name="T104" fmla="*/ 19177 w 80645"/>
                <a:gd name="T105" fmla="*/ 18542 h 67056"/>
                <a:gd name="T106" fmla="*/ 21971 w 80645"/>
                <a:gd name="T107" fmla="*/ 14224 h 67056"/>
                <a:gd name="T108" fmla="*/ 24384 w 80645"/>
                <a:gd name="T109" fmla="*/ 8890 h 67056"/>
                <a:gd name="T110" fmla="*/ 26543 w 80645"/>
                <a:gd name="T111" fmla="*/ 2667 h 67056"/>
                <a:gd name="T112" fmla="*/ 29972 w 80645"/>
                <a:gd name="T113" fmla="*/ 381 h 67056"/>
                <a:gd name="T114" fmla="*/ 0 w 80645"/>
                <a:gd name="T115" fmla="*/ 0 h 67056"/>
                <a:gd name="T116" fmla="*/ 80645 w 80645"/>
                <a:gd name="T117" fmla="*/ 67056 h 67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0645" h="67056">
                  <a:moveTo>
                    <a:pt x="29972" y="381"/>
                  </a:moveTo>
                  <a:cubicBezTo>
                    <a:pt x="31877" y="0"/>
                    <a:pt x="34036" y="0"/>
                    <a:pt x="35814" y="508"/>
                  </a:cubicBezTo>
                  <a:lnTo>
                    <a:pt x="77089" y="12192"/>
                  </a:lnTo>
                  <a:cubicBezTo>
                    <a:pt x="79375" y="12827"/>
                    <a:pt x="80645" y="14097"/>
                    <a:pt x="80264" y="15367"/>
                  </a:cubicBezTo>
                  <a:lnTo>
                    <a:pt x="77851" y="23241"/>
                  </a:lnTo>
                  <a:lnTo>
                    <a:pt x="74930" y="30480"/>
                  </a:lnTo>
                  <a:lnTo>
                    <a:pt x="70993" y="37084"/>
                  </a:lnTo>
                  <a:lnTo>
                    <a:pt x="66548" y="43053"/>
                  </a:lnTo>
                  <a:lnTo>
                    <a:pt x="61214" y="48514"/>
                  </a:lnTo>
                  <a:lnTo>
                    <a:pt x="55118" y="53213"/>
                  </a:lnTo>
                  <a:lnTo>
                    <a:pt x="48260" y="57277"/>
                  </a:lnTo>
                  <a:lnTo>
                    <a:pt x="40640" y="60706"/>
                  </a:lnTo>
                  <a:cubicBezTo>
                    <a:pt x="40386" y="60833"/>
                    <a:pt x="40132" y="60960"/>
                    <a:pt x="39878" y="61087"/>
                  </a:cubicBezTo>
                  <a:lnTo>
                    <a:pt x="32004" y="63500"/>
                  </a:lnTo>
                  <a:cubicBezTo>
                    <a:pt x="31623" y="63627"/>
                    <a:pt x="31369" y="63627"/>
                    <a:pt x="30988" y="63754"/>
                  </a:cubicBezTo>
                  <a:lnTo>
                    <a:pt x="22352" y="65405"/>
                  </a:lnTo>
                  <a:cubicBezTo>
                    <a:pt x="21971" y="65532"/>
                    <a:pt x="21717" y="65532"/>
                    <a:pt x="21336" y="65659"/>
                  </a:cubicBezTo>
                  <a:lnTo>
                    <a:pt x="11557" y="66675"/>
                  </a:lnTo>
                  <a:cubicBezTo>
                    <a:pt x="11303" y="66675"/>
                    <a:pt x="10922" y="66675"/>
                    <a:pt x="10668" y="66675"/>
                  </a:cubicBezTo>
                  <a:lnTo>
                    <a:pt x="0" y="67056"/>
                  </a:lnTo>
                  <a:lnTo>
                    <a:pt x="0" y="60687"/>
                  </a:lnTo>
                  <a:lnTo>
                    <a:pt x="9398" y="60452"/>
                  </a:lnTo>
                  <a:lnTo>
                    <a:pt x="18161" y="59436"/>
                  </a:lnTo>
                  <a:lnTo>
                    <a:pt x="25781" y="57912"/>
                  </a:lnTo>
                  <a:lnTo>
                    <a:pt x="32639" y="55753"/>
                  </a:lnTo>
                  <a:lnTo>
                    <a:pt x="38608" y="53213"/>
                  </a:lnTo>
                  <a:lnTo>
                    <a:pt x="44450" y="49784"/>
                  </a:lnTo>
                  <a:lnTo>
                    <a:pt x="49784" y="45720"/>
                  </a:lnTo>
                  <a:lnTo>
                    <a:pt x="54610" y="40894"/>
                  </a:lnTo>
                  <a:lnTo>
                    <a:pt x="58801" y="35306"/>
                  </a:lnTo>
                  <a:lnTo>
                    <a:pt x="62484" y="29210"/>
                  </a:lnTo>
                  <a:lnTo>
                    <a:pt x="65278" y="22225"/>
                  </a:lnTo>
                  <a:lnTo>
                    <a:pt x="67056" y="16637"/>
                  </a:lnTo>
                  <a:lnTo>
                    <a:pt x="37465" y="8255"/>
                  </a:lnTo>
                  <a:lnTo>
                    <a:pt x="36703" y="10287"/>
                  </a:lnTo>
                  <a:lnTo>
                    <a:pt x="34036" y="16129"/>
                  </a:lnTo>
                  <a:lnTo>
                    <a:pt x="30734" y="21209"/>
                  </a:lnTo>
                  <a:lnTo>
                    <a:pt x="27178" y="25146"/>
                  </a:lnTo>
                  <a:cubicBezTo>
                    <a:pt x="27051" y="25273"/>
                    <a:pt x="26924" y="25527"/>
                    <a:pt x="26670" y="25654"/>
                  </a:cubicBezTo>
                  <a:lnTo>
                    <a:pt x="22479" y="28702"/>
                  </a:lnTo>
                  <a:cubicBezTo>
                    <a:pt x="22225" y="28956"/>
                    <a:pt x="21844" y="29083"/>
                    <a:pt x="21463" y="29337"/>
                  </a:cubicBezTo>
                  <a:lnTo>
                    <a:pt x="16383" y="31496"/>
                  </a:lnTo>
                  <a:cubicBezTo>
                    <a:pt x="15875" y="31750"/>
                    <a:pt x="15367" y="31877"/>
                    <a:pt x="14859" y="32004"/>
                  </a:cubicBezTo>
                  <a:lnTo>
                    <a:pt x="9017" y="33401"/>
                  </a:lnTo>
                  <a:cubicBezTo>
                    <a:pt x="8382" y="33528"/>
                    <a:pt x="7874" y="33655"/>
                    <a:pt x="7239" y="33655"/>
                  </a:cubicBezTo>
                  <a:lnTo>
                    <a:pt x="635" y="34036"/>
                  </a:lnTo>
                  <a:lnTo>
                    <a:pt x="0" y="34036"/>
                  </a:lnTo>
                  <a:lnTo>
                    <a:pt x="0" y="27679"/>
                  </a:lnTo>
                  <a:lnTo>
                    <a:pt x="4572" y="27432"/>
                  </a:lnTo>
                  <a:lnTo>
                    <a:pt x="8636" y="26543"/>
                  </a:lnTo>
                  <a:lnTo>
                    <a:pt x="12446" y="24765"/>
                  </a:lnTo>
                  <a:lnTo>
                    <a:pt x="15875" y="22352"/>
                  </a:lnTo>
                  <a:lnTo>
                    <a:pt x="19177" y="18542"/>
                  </a:lnTo>
                  <a:lnTo>
                    <a:pt x="21971" y="14224"/>
                  </a:lnTo>
                  <a:lnTo>
                    <a:pt x="24384" y="8890"/>
                  </a:lnTo>
                  <a:lnTo>
                    <a:pt x="26543" y="2667"/>
                  </a:lnTo>
                  <a:cubicBezTo>
                    <a:pt x="26797" y="1651"/>
                    <a:pt x="28194" y="889"/>
                    <a:pt x="29972" y="381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8" name="Shape 260">
              <a:extLst>
                <a:ext uri="{FF2B5EF4-FFF2-40B4-BE49-F238E27FC236}">
                  <a16:creationId xmlns:a16="http://schemas.microsoft.com/office/drawing/2014/main" id="{4F3961B8-541E-4637-A6D7-DD848144B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717"/>
              <a:ext cx="728" cy="1485"/>
            </a:xfrm>
            <a:custGeom>
              <a:avLst/>
              <a:gdLst>
                <a:gd name="T0" fmla="*/ 6350 w 72771"/>
                <a:gd name="T1" fmla="*/ 0 h 148590"/>
                <a:gd name="T2" fmla="*/ 72771 w 72771"/>
                <a:gd name="T3" fmla="*/ 0 h 148590"/>
                <a:gd name="T4" fmla="*/ 72771 w 72771"/>
                <a:gd name="T5" fmla="*/ 6350 h 148590"/>
                <a:gd name="T6" fmla="*/ 12827 w 72771"/>
                <a:gd name="T7" fmla="*/ 6350 h 148590"/>
                <a:gd name="T8" fmla="*/ 13716 w 72771"/>
                <a:gd name="T9" fmla="*/ 35179 h 148590"/>
                <a:gd name="T10" fmla="*/ 51816 w 72771"/>
                <a:gd name="T11" fmla="*/ 35179 h 148590"/>
                <a:gd name="T12" fmla="*/ 58166 w 72771"/>
                <a:gd name="T13" fmla="*/ 38227 h 148590"/>
                <a:gd name="T14" fmla="*/ 68580 w 72771"/>
                <a:gd name="T15" fmla="*/ 142240 h 148590"/>
                <a:gd name="T16" fmla="*/ 72771 w 72771"/>
                <a:gd name="T17" fmla="*/ 142240 h 148590"/>
                <a:gd name="T18" fmla="*/ 72771 w 72771"/>
                <a:gd name="T19" fmla="*/ 148590 h 148590"/>
                <a:gd name="T20" fmla="*/ 62611 w 72771"/>
                <a:gd name="T21" fmla="*/ 148590 h 148590"/>
                <a:gd name="T22" fmla="*/ 56261 w 72771"/>
                <a:gd name="T23" fmla="*/ 145669 h 148590"/>
                <a:gd name="T24" fmla="*/ 45847 w 72771"/>
                <a:gd name="T25" fmla="*/ 41529 h 148590"/>
                <a:gd name="T26" fmla="*/ 7493 w 72771"/>
                <a:gd name="T27" fmla="*/ 41529 h 148590"/>
                <a:gd name="T28" fmla="*/ 1143 w 72771"/>
                <a:gd name="T29" fmla="*/ 38354 h 148590"/>
                <a:gd name="T30" fmla="*/ 0 w 72771"/>
                <a:gd name="T31" fmla="*/ 3302 h 148590"/>
                <a:gd name="T32" fmla="*/ 1905 w 72771"/>
                <a:gd name="T33" fmla="*/ 1016 h 148590"/>
                <a:gd name="T34" fmla="*/ 6350 w 72771"/>
                <a:gd name="T35" fmla="*/ 0 h 148590"/>
                <a:gd name="T36" fmla="*/ 0 w 72771"/>
                <a:gd name="T37" fmla="*/ 0 h 148590"/>
                <a:gd name="T38" fmla="*/ 72771 w 72771"/>
                <a:gd name="T39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72771" h="148590">
                  <a:moveTo>
                    <a:pt x="6350" y="0"/>
                  </a:moveTo>
                  <a:lnTo>
                    <a:pt x="72771" y="0"/>
                  </a:lnTo>
                  <a:lnTo>
                    <a:pt x="72771" y="6350"/>
                  </a:lnTo>
                  <a:lnTo>
                    <a:pt x="12827" y="6350"/>
                  </a:lnTo>
                  <a:lnTo>
                    <a:pt x="13716" y="35179"/>
                  </a:lnTo>
                  <a:lnTo>
                    <a:pt x="51816" y="35179"/>
                  </a:lnTo>
                  <a:cubicBezTo>
                    <a:pt x="55245" y="35179"/>
                    <a:pt x="58039" y="36449"/>
                    <a:pt x="58166" y="38227"/>
                  </a:cubicBezTo>
                  <a:lnTo>
                    <a:pt x="68580" y="142240"/>
                  </a:lnTo>
                  <a:lnTo>
                    <a:pt x="72771" y="142240"/>
                  </a:lnTo>
                  <a:lnTo>
                    <a:pt x="72771" y="148590"/>
                  </a:lnTo>
                  <a:lnTo>
                    <a:pt x="62611" y="148590"/>
                  </a:lnTo>
                  <a:cubicBezTo>
                    <a:pt x="59182" y="148590"/>
                    <a:pt x="56388" y="147320"/>
                    <a:pt x="56261" y="145669"/>
                  </a:cubicBezTo>
                  <a:lnTo>
                    <a:pt x="45847" y="41529"/>
                  </a:lnTo>
                  <a:lnTo>
                    <a:pt x="7493" y="41529"/>
                  </a:lnTo>
                  <a:cubicBezTo>
                    <a:pt x="3937" y="41529"/>
                    <a:pt x="1143" y="40132"/>
                    <a:pt x="1143" y="38354"/>
                  </a:cubicBezTo>
                  <a:lnTo>
                    <a:pt x="0" y="3302"/>
                  </a:lnTo>
                  <a:cubicBezTo>
                    <a:pt x="0" y="2413"/>
                    <a:pt x="635" y="1524"/>
                    <a:pt x="1905" y="1016"/>
                  </a:cubicBezTo>
                  <a:cubicBezTo>
                    <a:pt x="3048" y="381"/>
                    <a:pt x="4699" y="0"/>
                    <a:pt x="635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9" name="Shape 261">
              <a:extLst>
                <a:ext uri="{FF2B5EF4-FFF2-40B4-BE49-F238E27FC236}">
                  <a16:creationId xmlns:a16="http://schemas.microsoft.com/office/drawing/2014/main" id="{BB39208A-3A4F-4E25-B3AB-576DF043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692"/>
              <a:ext cx="788" cy="595"/>
            </a:xfrm>
            <a:custGeom>
              <a:avLst/>
              <a:gdLst>
                <a:gd name="T0" fmla="*/ 17272 w 78740"/>
                <a:gd name="T1" fmla="*/ 254 h 59436"/>
                <a:gd name="T2" fmla="*/ 29972 w 78740"/>
                <a:gd name="T3" fmla="*/ 1651 h 59436"/>
                <a:gd name="T4" fmla="*/ 35941 w 78740"/>
                <a:gd name="T5" fmla="*/ 3048 h 59436"/>
                <a:gd name="T6" fmla="*/ 46228 w 78740"/>
                <a:gd name="T7" fmla="*/ 6858 h 59436"/>
                <a:gd name="T8" fmla="*/ 55118 w 78740"/>
                <a:gd name="T9" fmla="*/ 12192 h 59436"/>
                <a:gd name="T10" fmla="*/ 62357 w 78740"/>
                <a:gd name="T11" fmla="*/ 18796 h 59436"/>
                <a:gd name="T12" fmla="*/ 68580 w 78740"/>
                <a:gd name="T13" fmla="*/ 26797 h 59436"/>
                <a:gd name="T14" fmla="*/ 73914 w 78740"/>
                <a:gd name="T15" fmla="*/ 36068 h 59436"/>
                <a:gd name="T16" fmla="*/ 78232 w 78740"/>
                <a:gd name="T17" fmla="*/ 46863 h 59436"/>
                <a:gd name="T18" fmla="*/ 35179 w 78740"/>
                <a:gd name="T19" fmla="*/ 59055 h 59436"/>
                <a:gd name="T20" fmla="*/ 26416 w 78740"/>
                <a:gd name="T21" fmla="*/ 56515 h 59436"/>
                <a:gd name="T22" fmla="*/ 24638 w 78740"/>
                <a:gd name="T23" fmla="*/ 51054 h 59436"/>
                <a:gd name="T24" fmla="*/ 22860 w 78740"/>
                <a:gd name="T25" fmla="*/ 47371 h 59436"/>
                <a:gd name="T26" fmla="*/ 19431 w 78740"/>
                <a:gd name="T27" fmla="*/ 43434 h 59436"/>
                <a:gd name="T28" fmla="*/ 15875 w 78740"/>
                <a:gd name="T29" fmla="*/ 41021 h 59436"/>
                <a:gd name="T30" fmla="*/ 12319 w 78740"/>
                <a:gd name="T31" fmla="*/ 39624 h 59436"/>
                <a:gd name="T32" fmla="*/ 8763 w 78740"/>
                <a:gd name="T33" fmla="*/ 39243 h 59436"/>
                <a:gd name="T34" fmla="*/ 4318 w 78740"/>
                <a:gd name="T35" fmla="*/ 39751 h 59436"/>
                <a:gd name="T36" fmla="*/ 0 w 78740"/>
                <a:gd name="T37" fmla="*/ 41275 h 59436"/>
                <a:gd name="T38" fmla="*/ 3175 w 78740"/>
                <a:gd name="T39" fmla="*/ 33274 h 59436"/>
                <a:gd name="T40" fmla="*/ 8128 w 78740"/>
                <a:gd name="T41" fmla="*/ 32893 h 59436"/>
                <a:gd name="T42" fmla="*/ 12700 w 78740"/>
                <a:gd name="T43" fmla="*/ 33147 h 59436"/>
                <a:gd name="T44" fmla="*/ 16891 w 78740"/>
                <a:gd name="T45" fmla="*/ 33782 h 59436"/>
                <a:gd name="T46" fmla="*/ 21082 w 78740"/>
                <a:gd name="T47" fmla="*/ 34925 h 59436"/>
                <a:gd name="T48" fmla="*/ 24638 w 78740"/>
                <a:gd name="T49" fmla="*/ 36449 h 59436"/>
                <a:gd name="T50" fmla="*/ 28194 w 78740"/>
                <a:gd name="T51" fmla="*/ 38608 h 59436"/>
                <a:gd name="T52" fmla="*/ 33020 w 78740"/>
                <a:gd name="T53" fmla="*/ 43053 h 59436"/>
                <a:gd name="T54" fmla="*/ 36068 w 78740"/>
                <a:gd name="T55" fmla="*/ 47625 h 59436"/>
                <a:gd name="T56" fmla="*/ 37719 w 78740"/>
                <a:gd name="T57" fmla="*/ 51562 h 59436"/>
                <a:gd name="T58" fmla="*/ 63754 w 78740"/>
                <a:gd name="T59" fmla="*/ 42672 h 59436"/>
                <a:gd name="T60" fmla="*/ 59309 w 78740"/>
                <a:gd name="T61" fmla="*/ 33147 h 59436"/>
                <a:gd name="T62" fmla="*/ 53975 w 78740"/>
                <a:gd name="T63" fmla="*/ 25146 h 59436"/>
                <a:gd name="T64" fmla="*/ 48006 w 78740"/>
                <a:gd name="T65" fmla="*/ 18669 h 59436"/>
                <a:gd name="T66" fmla="*/ 41529 w 78740"/>
                <a:gd name="T67" fmla="*/ 13716 h 59436"/>
                <a:gd name="T68" fmla="*/ 34290 w 78740"/>
                <a:gd name="T69" fmla="*/ 10160 h 59436"/>
                <a:gd name="T70" fmla="*/ 25654 w 78740"/>
                <a:gd name="T71" fmla="*/ 7620 h 59436"/>
                <a:gd name="T72" fmla="*/ 16510 w 78740"/>
                <a:gd name="T73" fmla="*/ 6604 h 59436"/>
                <a:gd name="T74" fmla="*/ 4064 w 78740"/>
                <a:gd name="T75" fmla="*/ 6604 h 59436"/>
                <a:gd name="T76" fmla="*/ 0 w 78740"/>
                <a:gd name="T77" fmla="*/ 565 h 59436"/>
                <a:gd name="T78" fmla="*/ 2540 w 78740"/>
                <a:gd name="T79" fmla="*/ 254 h 59436"/>
                <a:gd name="T80" fmla="*/ 0 w 78740"/>
                <a:gd name="T81" fmla="*/ 0 h 59436"/>
                <a:gd name="T82" fmla="*/ 78740 w 78740"/>
                <a:gd name="T83" fmla="*/ 59436 h 59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8740" h="59436">
                  <a:moveTo>
                    <a:pt x="10414" y="0"/>
                  </a:moveTo>
                  <a:lnTo>
                    <a:pt x="17272" y="254"/>
                  </a:lnTo>
                  <a:lnTo>
                    <a:pt x="23749" y="762"/>
                  </a:lnTo>
                  <a:lnTo>
                    <a:pt x="29972" y="1651"/>
                  </a:lnTo>
                  <a:cubicBezTo>
                    <a:pt x="30353" y="1778"/>
                    <a:pt x="30607" y="1778"/>
                    <a:pt x="30861" y="1905"/>
                  </a:cubicBezTo>
                  <a:lnTo>
                    <a:pt x="35941" y="3048"/>
                  </a:lnTo>
                  <a:lnTo>
                    <a:pt x="41275" y="4826"/>
                  </a:lnTo>
                  <a:lnTo>
                    <a:pt x="46228" y="6858"/>
                  </a:lnTo>
                  <a:lnTo>
                    <a:pt x="50927" y="9398"/>
                  </a:lnTo>
                  <a:lnTo>
                    <a:pt x="55118" y="12192"/>
                  </a:lnTo>
                  <a:lnTo>
                    <a:pt x="58928" y="15367"/>
                  </a:lnTo>
                  <a:lnTo>
                    <a:pt x="62357" y="18796"/>
                  </a:lnTo>
                  <a:lnTo>
                    <a:pt x="65659" y="22606"/>
                  </a:lnTo>
                  <a:lnTo>
                    <a:pt x="68580" y="26797"/>
                  </a:lnTo>
                  <a:lnTo>
                    <a:pt x="71374" y="31242"/>
                  </a:lnTo>
                  <a:lnTo>
                    <a:pt x="73914" y="36068"/>
                  </a:lnTo>
                  <a:lnTo>
                    <a:pt x="76200" y="41275"/>
                  </a:lnTo>
                  <a:lnTo>
                    <a:pt x="78232" y="46863"/>
                  </a:lnTo>
                  <a:cubicBezTo>
                    <a:pt x="78740" y="48260"/>
                    <a:pt x="77216" y="49784"/>
                    <a:pt x="74549" y="50292"/>
                  </a:cubicBezTo>
                  <a:lnTo>
                    <a:pt x="35179" y="59055"/>
                  </a:lnTo>
                  <a:cubicBezTo>
                    <a:pt x="33401" y="59436"/>
                    <a:pt x="31242" y="59309"/>
                    <a:pt x="29591" y="58928"/>
                  </a:cubicBezTo>
                  <a:cubicBezTo>
                    <a:pt x="27813" y="58420"/>
                    <a:pt x="26670" y="57531"/>
                    <a:pt x="26416" y="56515"/>
                  </a:cubicBezTo>
                  <a:lnTo>
                    <a:pt x="25527" y="53467"/>
                  </a:lnTo>
                  <a:lnTo>
                    <a:pt x="24638" y="51054"/>
                  </a:lnTo>
                  <a:lnTo>
                    <a:pt x="23749" y="49022"/>
                  </a:lnTo>
                  <a:lnTo>
                    <a:pt x="22860" y="47371"/>
                  </a:lnTo>
                  <a:lnTo>
                    <a:pt x="21209" y="45339"/>
                  </a:lnTo>
                  <a:lnTo>
                    <a:pt x="19431" y="43434"/>
                  </a:lnTo>
                  <a:lnTo>
                    <a:pt x="17526" y="42037"/>
                  </a:lnTo>
                  <a:lnTo>
                    <a:pt x="15875" y="41021"/>
                  </a:lnTo>
                  <a:lnTo>
                    <a:pt x="13970" y="40132"/>
                  </a:lnTo>
                  <a:lnTo>
                    <a:pt x="12319" y="39624"/>
                  </a:lnTo>
                  <a:lnTo>
                    <a:pt x="10668" y="39370"/>
                  </a:lnTo>
                  <a:lnTo>
                    <a:pt x="8763" y="39243"/>
                  </a:lnTo>
                  <a:lnTo>
                    <a:pt x="6604" y="39370"/>
                  </a:lnTo>
                  <a:lnTo>
                    <a:pt x="4318" y="39751"/>
                  </a:lnTo>
                  <a:lnTo>
                    <a:pt x="2286" y="40386"/>
                  </a:lnTo>
                  <a:lnTo>
                    <a:pt x="0" y="41275"/>
                  </a:lnTo>
                  <a:lnTo>
                    <a:pt x="0" y="33862"/>
                  </a:lnTo>
                  <a:lnTo>
                    <a:pt x="3175" y="33274"/>
                  </a:lnTo>
                  <a:cubicBezTo>
                    <a:pt x="3683" y="33147"/>
                    <a:pt x="4064" y="33147"/>
                    <a:pt x="4572" y="33147"/>
                  </a:cubicBezTo>
                  <a:lnTo>
                    <a:pt x="8128" y="32893"/>
                  </a:lnTo>
                  <a:cubicBezTo>
                    <a:pt x="8636" y="32893"/>
                    <a:pt x="9144" y="32893"/>
                    <a:pt x="9652" y="32893"/>
                  </a:cubicBezTo>
                  <a:lnTo>
                    <a:pt x="12700" y="33147"/>
                  </a:lnTo>
                  <a:cubicBezTo>
                    <a:pt x="13081" y="33147"/>
                    <a:pt x="13462" y="33147"/>
                    <a:pt x="13843" y="33274"/>
                  </a:cubicBezTo>
                  <a:lnTo>
                    <a:pt x="16891" y="33782"/>
                  </a:lnTo>
                  <a:cubicBezTo>
                    <a:pt x="17399" y="33782"/>
                    <a:pt x="17907" y="33909"/>
                    <a:pt x="18415" y="34036"/>
                  </a:cubicBezTo>
                  <a:lnTo>
                    <a:pt x="21082" y="34925"/>
                  </a:lnTo>
                  <a:cubicBezTo>
                    <a:pt x="21463" y="35052"/>
                    <a:pt x="21717" y="35179"/>
                    <a:pt x="21971" y="35306"/>
                  </a:cubicBezTo>
                  <a:lnTo>
                    <a:pt x="24638" y="36449"/>
                  </a:lnTo>
                  <a:cubicBezTo>
                    <a:pt x="25019" y="36576"/>
                    <a:pt x="25273" y="36703"/>
                    <a:pt x="25527" y="36830"/>
                  </a:cubicBezTo>
                  <a:lnTo>
                    <a:pt x="28194" y="38608"/>
                  </a:lnTo>
                  <a:lnTo>
                    <a:pt x="30861" y="40767"/>
                  </a:lnTo>
                  <a:lnTo>
                    <a:pt x="33020" y="43053"/>
                  </a:lnTo>
                  <a:lnTo>
                    <a:pt x="35052" y="45720"/>
                  </a:lnTo>
                  <a:lnTo>
                    <a:pt x="36068" y="47625"/>
                  </a:lnTo>
                  <a:lnTo>
                    <a:pt x="37084" y="49911"/>
                  </a:lnTo>
                  <a:lnTo>
                    <a:pt x="37719" y="51562"/>
                  </a:lnTo>
                  <a:lnTo>
                    <a:pt x="64897" y="45593"/>
                  </a:lnTo>
                  <a:lnTo>
                    <a:pt x="63754" y="42672"/>
                  </a:lnTo>
                  <a:lnTo>
                    <a:pt x="61595" y="37719"/>
                  </a:lnTo>
                  <a:lnTo>
                    <a:pt x="59309" y="33147"/>
                  </a:lnTo>
                  <a:lnTo>
                    <a:pt x="56642" y="28956"/>
                  </a:lnTo>
                  <a:lnTo>
                    <a:pt x="53975" y="25146"/>
                  </a:lnTo>
                  <a:lnTo>
                    <a:pt x="51054" y="21717"/>
                  </a:lnTo>
                  <a:lnTo>
                    <a:pt x="48006" y="18669"/>
                  </a:lnTo>
                  <a:lnTo>
                    <a:pt x="44831" y="16002"/>
                  </a:lnTo>
                  <a:lnTo>
                    <a:pt x="41529" y="13716"/>
                  </a:lnTo>
                  <a:lnTo>
                    <a:pt x="38100" y="11811"/>
                  </a:lnTo>
                  <a:lnTo>
                    <a:pt x="34290" y="10160"/>
                  </a:lnTo>
                  <a:lnTo>
                    <a:pt x="30353" y="8763"/>
                  </a:lnTo>
                  <a:lnTo>
                    <a:pt x="25654" y="7620"/>
                  </a:lnTo>
                  <a:lnTo>
                    <a:pt x="21590" y="6985"/>
                  </a:lnTo>
                  <a:lnTo>
                    <a:pt x="16510" y="6604"/>
                  </a:lnTo>
                  <a:lnTo>
                    <a:pt x="11303" y="6350"/>
                  </a:lnTo>
                  <a:lnTo>
                    <a:pt x="4064" y="6604"/>
                  </a:lnTo>
                  <a:lnTo>
                    <a:pt x="0" y="7082"/>
                  </a:lnTo>
                  <a:lnTo>
                    <a:pt x="0" y="565"/>
                  </a:lnTo>
                  <a:lnTo>
                    <a:pt x="1524" y="381"/>
                  </a:lnTo>
                  <a:cubicBezTo>
                    <a:pt x="1905" y="381"/>
                    <a:pt x="2159" y="381"/>
                    <a:pt x="2540" y="254"/>
                  </a:cubicBezTo>
                  <a:lnTo>
                    <a:pt x="10414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0" name="Shape 262">
              <a:extLst>
                <a:ext uri="{FF2B5EF4-FFF2-40B4-BE49-F238E27FC236}">
                  <a16:creationId xmlns:a16="http://schemas.microsoft.com/office/drawing/2014/main" id="{195C20FC-58CE-4ECE-AF3F-9000CB9D5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" y="2085"/>
              <a:ext cx="237" cy="575"/>
            </a:xfrm>
            <a:custGeom>
              <a:avLst/>
              <a:gdLst>
                <a:gd name="T0" fmla="*/ 5334 w 23749"/>
                <a:gd name="T1" fmla="*/ 127 h 57531"/>
                <a:gd name="T2" fmla="*/ 7620 w 23749"/>
                <a:gd name="T3" fmla="*/ 127 h 57531"/>
                <a:gd name="T4" fmla="*/ 12446 w 23749"/>
                <a:gd name="T5" fmla="*/ 2160 h 57531"/>
                <a:gd name="T6" fmla="*/ 23749 w 23749"/>
                <a:gd name="T7" fmla="*/ 18585 h 57531"/>
                <a:gd name="T8" fmla="*/ 23749 w 23749"/>
                <a:gd name="T9" fmla="*/ 37749 h 57531"/>
                <a:gd name="T10" fmla="*/ 18161 w 23749"/>
                <a:gd name="T11" fmla="*/ 29973 h 57531"/>
                <a:gd name="T12" fmla="*/ 14097 w 23749"/>
                <a:gd name="T13" fmla="*/ 24003 h 57531"/>
                <a:gd name="T14" fmla="*/ 14351 w 23749"/>
                <a:gd name="T15" fmla="*/ 28702 h 57531"/>
                <a:gd name="T16" fmla="*/ 15113 w 23749"/>
                <a:gd name="T17" fmla="*/ 51181 h 57531"/>
                <a:gd name="T18" fmla="*/ 23749 w 23749"/>
                <a:gd name="T19" fmla="*/ 51181 h 57531"/>
                <a:gd name="T20" fmla="*/ 23749 w 23749"/>
                <a:gd name="T21" fmla="*/ 57531 h 57531"/>
                <a:gd name="T22" fmla="*/ 8890 w 23749"/>
                <a:gd name="T23" fmla="*/ 57531 h 57531"/>
                <a:gd name="T24" fmla="*/ 2540 w 23749"/>
                <a:gd name="T25" fmla="*/ 54483 h 57531"/>
                <a:gd name="T26" fmla="*/ 1651 w 23749"/>
                <a:gd name="T27" fmla="*/ 28956 h 57531"/>
                <a:gd name="T28" fmla="*/ 127 w 23749"/>
                <a:gd name="T29" fmla="*/ 3302 h 57531"/>
                <a:gd name="T30" fmla="*/ 5334 w 23749"/>
                <a:gd name="T31" fmla="*/ 127 h 57531"/>
                <a:gd name="T32" fmla="*/ 0 w 23749"/>
                <a:gd name="T33" fmla="*/ 0 h 57531"/>
                <a:gd name="T34" fmla="*/ 23749 w 23749"/>
                <a:gd name="T35" fmla="*/ 57531 h 5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3749" h="57531">
                  <a:moveTo>
                    <a:pt x="5334" y="127"/>
                  </a:moveTo>
                  <a:cubicBezTo>
                    <a:pt x="6096" y="0"/>
                    <a:pt x="6858" y="0"/>
                    <a:pt x="7620" y="127"/>
                  </a:cubicBezTo>
                  <a:cubicBezTo>
                    <a:pt x="9779" y="254"/>
                    <a:pt x="11684" y="1143"/>
                    <a:pt x="12446" y="2160"/>
                  </a:cubicBezTo>
                  <a:lnTo>
                    <a:pt x="23749" y="18585"/>
                  </a:lnTo>
                  <a:lnTo>
                    <a:pt x="23749" y="37749"/>
                  </a:lnTo>
                  <a:lnTo>
                    <a:pt x="18161" y="29973"/>
                  </a:lnTo>
                  <a:lnTo>
                    <a:pt x="14097" y="24003"/>
                  </a:lnTo>
                  <a:lnTo>
                    <a:pt x="14351" y="28702"/>
                  </a:lnTo>
                  <a:lnTo>
                    <a:pt x="15113" y="51181"/>
                  </a:lnTo>
                  <a:lnTo>
                    <a:pt x="23749" y="51181"/>
                  </a:lnTo>
                  <a:lnTo>
                    <a:pt x="23749" y="57531"/>
                  </a:lnTo>
                  <a:lnTo>
                    <a:pt x="8890" y="57531"/>
                  </a:lnTo>
                  <a:cubicBezTo>
                    <a:pt x="5334" y="57531"/>
                    <a:pt x="2540" y="56135"/>
                    <a:pt x="2540" y="54483"/>
                  </a:cubicBezTo>
                  <a:lnTo>
                    <a:pt x="1651" y="28956"/>
                  </a:lnTo>
                  <a:lnTo>
                    <a:pt x="127" y="3302"/>
                  </a:lnTo>
                  <a:cubicBezTo>
                    <a:pt x="0" y="1778"/>
                    <a:pt x="2286" y="381"/>
                    <a:pt x="5334" y="127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1" name="Shape 263">
              <a:extLst>
                <a:ext uri="{FF2B5EF4-FFF2-40B4-BE49-F238E27FC236}">
                  <a16:creationId xmlns:a16="http://schemas.microsoft.com/office/drawing/2014/main" id="{65162096-26B0-4282-81FB-F2F607B2D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" y="1717"/>
              <a:ext cx="736" cy="1485"/>
            </a:xfrm>
            <a:custGeom>
              <a:avLst/>
              <a:gdLst>
                <a:gd name="T0" fmla="*/ 20701 w 73660"/>
                <a:gd name="T1" fmla="*/ 0 h 148590"/>
                <a:gd name="T2" fmla="*/ 65532 w 73660"/>
                <a:gd name="T3" fmla="*/ 0 h 148590"/>
                <a:gd name="T4" fmla="*/ 71374 w 73660"/>
                <a:gd name="T5" fmla="*/ 2032 h 148590"/>
                <a:gd name="T6" fmla="*/ 73660 w 73660"/>
                <a:gd name="T7" fmla="*/ 4938 h 148590"/>
                <a:gd name="T8" fmla="*/ 73660 w 73660"/>
                <a:gd name="T9" fmla="*/ 22206 h 148590"/>
                <a:gd name="T10" fmla="*/ 61214 w 73660"/>
                <a:gd name="T11" fmla="*/ 6350 h 148590"/>
                <a:gd name="T12" fmla="*/ 26924 w 73660"/>
                <a:gd name="T13" fmla="*/ 6350 h 148590"/>
                <a:gd name="T14" fmla="*/ 25654 w 73660"/>
                <a:gd name="T15" fmla="*/ 38862 h 148590"/>
                <a:gd name="T16" fmla="*/ 22860 w 73660"/>
                <a:gd name="T17" fmla="*/ 74549 h 148590"/>
                <a:gd name="T18" fmla="*/ 18542 w 73660"/>
                <a:gd name="T19" fmla="*/ 110236 h 148590"/>
                <a:gd name="T20" fmla="*/ 13335 w 73660"/>
                <a:gd name="T21" fmla="*/ 142240 h 148590"/>
                <a:gd name="T22" fmla="*/ 52197 w 73660"/>
                <a:gd name="T23" fmla="*/ 142240 h 148590"/>
                <a:gd name="T24" fmla="*/ 52451 w 73660"/>
                <a:gd name="T25" fmla="*/ 121920 h 148590"/>
                <a:gd name="T26" fmla="*/ 58801 w 73660"/>
                <a:gd name="T27" fmla="*/ 118745 h 148590"/>
                <a:gd name="T28" fmla="*/ 73660 w 73660"/>
                <a:gd name="T29" fmla="*/ 118745 h 148590"/>
                <a:gd name="T30" fmla="*/ 73660 w 73660"/>
                <a:gd name="T31" fmla="*/ 125095 h 148590"/>
                <a:gd name="T32" fmla="*/ 65024 w 73660"/>
                <a:gd name="T33" fmla="*/ 125095 h 148590"/>
                <a:gd name="T34" fmla="*/ 64897 w 73660"/>
                <a:gd name="T35" fmla="*/ 145415 h 148590"/>
                <a:gd name="T36" fmla="*/ 58547 w 73660"/>
                <a:gd name="T37" fmla="*/ 148590 h 148590"/>
                <a:gd name="T38" fmla="*/ 6477 w 73660"/>
                <a:gd name="T39" fmla="*/ 148590 h 148590"/>
                <a:gd name="T40" fmla="*/ 1778 w 73660"/>
                <a:gd name="T41" fmla="*/ 147574 h 148590"/>
                <a:gd name="T42" fmla="*/ 127 w 73660"/>
                <a:gd name="T43" fmla="*/ 145161 h 148590"/>
                <a:gd name="T44" fmla="*/ 5969 w 73660"/>
                <a:gd name="T45" fmla="*/ 109728 h 148590"/>
                <a:gd name="T46" fmla="*/ 10160 w 73660"/>
                <a:gd name="T47" fmla="*/ 74168 h 148590"/>
                <a:gd name="T48" fmla="*/ 12954 w 73660"/>
                <a:gd name="T49" fmla="*/ 38608 h 148590"/>
                <a:gd name="T50" fmla="*/ 14351 w 73660"/>
                <a:gd name="T51" fmla="*/ 3175 h 148590"/>
                <a:gd name="T52" fmla="*/ 20701 w 73660"/>
                <a:gd name="T53" fmla="*/ 0 h 148590"/>
                <a:gd name="T54" fmla="*/ 0 w 73660"/>
                <a:gd name="T55" fmla="*/ 0 h 148590"/>
                <a:gd name="T56" fmla="*/ 73660 w 73660"/>
                <a:gd name="T57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73660" h="148590">
                  <a:moveTo>
                    <a:pt x="20701" y="0"/>
                  </a:moveTo>
                  <a:lnTo>
                    <a:pt x="65532" y="0"/>
                  </a:lnTo>
                  <a:cubicBezTo>
                    <a:pt x="68072" y="0"/>
                    <a:pt x="70485" y="889"/>
                    <a:pt x="71374" y="2032"/>
                  </a:cubicBezTo>
                  <a:lnTo>
                    <a:pt x="73660" y="4938"/>
                  </a:lnTo>
                  <a:lnTo>
                    <a:pt x="73660" y="22206"/>
                  </a:lnTo>
                  <a:lnTo>
                    <a:pt x="61214" y="6350"/>
                  </a:lnTo>
                  <a:lnTo>
                    <a:pt x="26924" y="6350"/>
                  </a:lnTo>
                  <a:lnTo>
                    <a:pt x="25654" y="38862"/>
                  </a:lnTo>
                  <a:lnTo>
                    <a:pt x="22860" y="74549"/>
                  </a:lnTo>
                  <a:lnTo>
                    <a:pt x="18542" y="110236"/>
                  </a:lnTo>
                  <a:lnTo>
                    <a:pt x="13335" y="142240"/>
                  </a:lnTo>
                  <a:lnTo>
                    <a:pt x="52197" y="142240"/>
                  </a:lnTo>
                  <a:lnTo>
                    <a:pt x="52451" y="121920"/>
                  </a:lnTo>
                  <a:cubicBezTo>
                    <a:pt x="52451" y="120269"/>
                    <a:pt x="55245" y="118745"/>
                    <a:pt x="58801" y="118745"/>
                  </a:cubicBezTo>
                  <a:lnTo>
                    <a:pt x="73660" y="118745"/>
                  </a:lnTo>
                  <a:lnTo>
                    <a:pt x="73660" y="125095"/>
                  </a:lnTo>
                  <a:lnTo>
                    <a:pt x="65024" y="125095"/>
                  </a:lnTo>
                  <a:lnTo>
                    <a:pt x="64897" y="145415"/>
                  </a:lnTo>
                  <a:cubicBezTo>
                    <a:pt x="64897" y="147193"/>
                    <a:pt x="62103" y="148590"/>
                    <a:pt x="58547" y="148590"/>
                  </a:cubicBezTo>
                  <a:lnTo>
                    <a:pt x="6477" y="148590"/>
                  </a:lnTo>
                  <a:cubicBezTo>
                    <a:pt x="4699" y="148590"/>
                    <a:pt x="3048" y="148209"/>
                    <a:pt x="1778" y="147574"/>
                  </a:cubicBezTo>
                  <a:cubicBezTo>
                    <a:pt x="635" y="146939"/>
                    <a:pt x="0" y="146050"/>
                    <a:pt x="127" y="145161"/>
                  </a:cubicBezTo>
                  <a:lnTo>
                    <a:pt x="5969" y="109728"/>
                  </a:lnTo>
                  <a:lnTo>
                    <a:pt x="10160" y="74168"/>
                  </a:lnTo>
                  <a:lnTo>
                    <a:pt x="12954" y="38608"/>
                  </a:lnTo>
                  <a:lnTo>
                    <a:pt x="14351" y="3175"/>
                  </a:lnTo>
                  <a:cubicBezTo>
                    <a:pt x="14351" y="1397"/>
                    <a:pt x="17145" y="0"/>
                    <a:pt x="20701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2" name="Shape 264">
              <a:extLst>
                <a:ext uri="{FF2B5EF4-FFF2-40B4-BE49-F238E27FC236}">
                  <a16:creationId xmlns:a16="http://schemas.microsoft.com/office/drawing/2014/main" id="{3D2FA4A7-3629-4AF8-ABEC-F66883F50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1717"/>
              <a:ext cx="735" cy="1485"/>
            </a:xfrm>
            <a:custGeom>
              <a:avLst/>
              <a:gdLst>
                <a:gd name="T0" fmla="*/ 0 w 73533"/>
                <a:gd name="T1" fmla="*/ 0 h 148590"/>
                <a:gd name="T2" fmla="*/ 58547 w 73533"/>
                <a:gd name="T3" fmla="*/ 0 h 148590"/>
                <a:gd name="T4" fmla="*/ 64897 w 73533"/>
                <a:gd name="T5" fmla="*/ 2794 h 148590"/>
                <a:gd name="T6" fmla="*/ 73406 w 73533"/>
                <a:gd name="T7" fmla="*/ 37973 h 148590"/>
                <a:gd name="T8" fmla="*/ 71882 w 73533"/>
                <a:gd name="T9" fmla="*/ 40513 h 148590"/>
                <a:gd name="T10" fmla="*/ 67056 w 73533"/>
                <a:gd name="T11" fmla="*/ 41529 h 148590"/>
                <a:gd name="T12" fmla="*/ 29591 w 73533"/>
                <a:gd name="T13" fmla="*/ 41529 h 148590"/>
                <a:gd name="T14" fmla="*/ 47244 w 73533"/>
                <a:gd name="T15" fmla="*/ 145161 h 148590"/>
                <a:gd name="T16" fmla="*/ 45593 w 73533"/>
                <a:gd name="T17" fmla="*/ 147574 h 148590"/>
                <a:gd name="T18" fmla="*/ 40894 w 73533"/>
                <a:gd name="T19" fmla="*/ 148590 h 148590"/>
                <a:gd name="T20" fmla="*/ 0 w 73533"/>
                <a:gd name="T21" fmla="*/ 148590 h 148590"/>
                <a:gd name="T22" fmla="*/ 0 w 73533"/>
                <a:gd name="T23" fmla="*/ 142240 h 148590"/>
                <a:gd name="T24" fmla="*/ 33909 w 73533"/>
                <a:gd name="T25" fmla="*/ 142240 h 148590"/>
                <a:gd name="T26" fmla="*/ 16383 w 73533"/>
                <a:gd name="T27" fmla="*/ 38608 h 148590"/>
                <a:gd name="T28" fmla="*/ 18034 w 73533"/>
                <a:gd name="T29" fmla="*/ 36195 h 148590"/>
                <a:gd name="T30" fmla="*/ 22733 w 73533"/>
                <a:gd name="T31" fmla="*/ 35179 h 148590"/>
                <a:gd name="T32" fmla="*/ 59944 w 73533"/>
                <a:gd name="T33" fmla="*/ 35179 h 148590"/>
                <a:gd name="T34" fmla="*/ 52959 w 73533"/>
                <a:gd name="T35" fmla="*/ 6350 h 148590"/>
                <a:gd name="T36" fmla="*/ 0 w 73533"/>
                <a:gd name="T37" fmla="*/ 6350 h 148590"/>
                <a:gd name="T38" fmla="*/ 0 w 73533"/>
                <a:gd name="T39" fmla="*/ 0 h 148590"/>
                <a:gd name="T40" fmla="*/ 0 w 73533"/>
                <a:gd name="T41" fmla="*/ 0 h 148590"/>
                <a:gd name="T42" fmla="*/ 73533 w 73533"/>
                <a:gd name="T4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73533" h="148590">
                  <a:moveTo>
                    <a:pt x="0" y="0"/>
                  </a:moveTo>
                  <a:lnTo>
                    <a:pt x="58547" y="0"/>
                  </a:lnTo>
                  <a:cubicBezTo>
                    <a:pt x="61849" y="0"/>
                    <a:pt x="64516" y="1270"/>
                    <a:pt x="64897" y="2794"/>
                  </a:cubicBezTo>
                  <a:lnTo>
                    <a:pt x="73406" y="37973"/>
                  </a:lnTo>
                  <a:cubicBezTo>
                    <a:pt x="73533" y="38862"/>
                    <a:pt x="73025" y="39751"/>
                    <a:pt x="71882" y="40513"/>
                  </a:cubicBezTo>
                  <a:cubicBezTo>
                    <a:pt x="70612" y="41148"/>
                    <a:pt x="68834" y="41529"/>
                    <a:pt x="67056" y="41529"/>
                  </a:cubicBezTo>
                  <a:lnTo>
                    <a:pt x="29591" y="41529"/>
                  </a:lnTo>
                  <a:lnTo>
                    <a:pt x="47244" y="145161"/>
                  </a:lnTo>
                  <a:cubicBezTo>
                    <a:pt x="47371" y="146050"/>
                    <a:pt x="46736" y="146939"/>
                    <a:pt x="45593" y="147574"/>
                  </a:cubicBezTo>
                  <a:cubicBezTo>
                    <a:pt x="44323" y="148209"/>
                    <a:pt x="42672" y="148590"/>
                    <a:pt x="40894" y="148590"/>
                  </a:cubicBezTo>
                  <a:lnTo>
                    <a:pt x="0" y="148590"/>
                  </a:lnTo>
                  <a:lnTo>
                    <a:pt x="0" y="142240"/>
                  </a:lnTo>
                  <a:lnTo>
                    <a:pt x="33909" y="142240"/>
                  </a:lnTo>
                  <a:lnTo>
                    <a:pt x="16383" y="38608"/>
                  </a:lnTo>
                  <a:cubicBezTo>
                    <a:pt x="16256" y="37719"/>
                    <a:pt x="16764" y="36830"/>
                    <a:pt x="18034" y="36195"/>
                  </a:cubicBezTo>
                  <a:cubicBezTo>
                    <a:pt x="19177" y="35560"/>
                    <a:pt x="20955" y="35179"/>
                    <a:pt x="22733" y="35179"/>
                  </a:cubicBezTo>
                  <a:lnTo>
                    <a:pt x="59944" y="35179"/>
                  </a:lnTo>
                  <a:lnTo>
                    <a:pt x="52959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3" name="Shape 265">
              <a:extLst>
                <a:ext uri="{FF2B5EF4-FFF2-40B4-BE49-F238E27FC236}">
                  <a16:creationId xmlns:a16="http://schemas.microsoft.com/office/drawing/2014/main" id="{69073DF9-0750-47DE-BD68-98C33A205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2271"/>
              <a:ext cx="253" cy="389"/>
            </a:xfrm>
            <a:custGeom>
              <a:avLst/>
              <a:gdLst>
                <a:gd name="T0" fmla="*/ 0 w 25273"/>
                <a:gd name="T1" fmla="*/ 0 h 38946"/>
                <a:gd name="T2" fmla="*/ 6350 w 25273"/>
                <a:gd name="T3" fmla="*/ 9228 h 38946"/>
                <a:gd name="T4" fmla="*/ 24638 w 25273"/>
                <a:gd name="T5" fmla="*/ 34755 h 38946"/>
                <a:gd name="T6" fmla="*/ 23749 w 25273"/>
                <a:gd name="T7" fmla="*/ 37677 h 38946"/>
                <a:gd name="T8" fmla="*/ 18669 w 25273"/>
                <a:gd name="T9" fmla="*/ 38946 h 38946"/>
                <a:gd name="T10" fmla="*/ 0 w 25273"/>
                <a:gd name="T11" fmla="*/ 38946 h 38946"/>
                <a:gd name="T12" fmla="*/ 0 w 25273"/>
                <a:gd name="T13" fmla="*/ 32596 h 38946"/>
                <a:gd name="T14" fmla="*/ 9652 w 25273"/>
                <a:gd name="T15" fmla="*/ 32596 h 38946"/>
                <a:gd name="T16" fmla="*/ 0 w 25273"/>
                <a:gd name="T17" fmla="*/ 19164 h 38946"/>
                <a:gd name="T18" fmla="*/ 0 w 25273"/>
                <a:gd name="T19" fmla="*/ 0 h 38946"/>
                <a:gd name="T20" fmla="*/ 0 w 25273"/>
                <a:gd name="T21" fmla="*/ 0 h 38946"/>
                <a:gd name="T22" fmla="*/ 25273 w 25273"/>
                <a:gd name="T23" fmla="*/ 38946 h 38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5273" h="38946">
                  <a:moveTo>
                    <a:pt x="0" y="0"/>
                  </a:moveTo>
                  <a:lnTo>
                    <a:pt x="6350" y="9228"/>
                  </a:lnTo>
                  <a:lnTo>
                    <a:pt x="24638" y="34755"/>
                  </a:lnTo>
                  <a:cubicBezTo>
                    <a:pt x="25273" y="35644"/>
                    <a:pt x="25019" y="36787"/>
                    <a:pt x="23749" y="37677"/>
                  </a:cubicBezTo>
                  <a:cubicBezTo>
                    <a:pt x="22606" y="38439"/>
                    <a:pt x="20701" y="38946"/>
                    <a:pt x="18669" y="38946"/>
                  </a:cubicBezTo>
                  <a:lnTo>
                    <a:pt x="0" y="38946"/>
                  </a:lnTo>
                  <a:lnTo>
                    <a:pt x="0" y="32596"/>
                  </a:lnTo>
                  <a:lnTo>
                    <a:pt x="9652" y="32596"/>
                  </a:lnTo>
                  <a:lnTo>
                    <a:pt x="0" y="1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4" name="Shape 266">
              <a:extLst>
                <a:ext uri="{FF2B5EF4-FFF2-40B4-BE49-F238E27FC236}">
                  <a16:creationId xmlns:a16="http://schemas.microsoft.com/office/drawing/2014/main" id="{8D627B30-4C91-4D12-97B5-34D8397A6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1766"/>
              <a:ext cx="1193" cy="1436"/>
            </a:xfrm>
            <a:custGeom>
              <a:avLst/>
              <a:gdLst>
                <a:gd name="T0" fmla="*/ 0 w 119253"/>
                <a:gd name="T1" fmla="*/ 0 h 143652"/>
                <a:gd name="T2" fmla="*/ 25781 w 119253"/>
                <a:gd name="T3" fmla="*/ 32780 h 143652"/>
                <a:gd name="T4" fmla="*/ 55245 w 119253"/>
                <a:gd name="T5" fmla="*/ 68341 h 143652"/>
                <a:gd name="T6" fmla="*/ 86106 w 119253"/>
                <a:gd name="T7" fmla="*/ 103774 h 143652"/>
                <a:gd name="T8" fmla="*/ 118364 w 119253"/>
                <a:gd name="T9" fmla="*/ 139207 h 143652"/>
                <a:gd name="T10" fmla="*/ 117856 w 119253"/>
                <a:gd name="T11" fmla="*/ 142254 h 143652"/>
                <a:gd name="T12" fmla="*/ 112522 w 119253"/>
                <a:gd name="T13" fmla="*/ 143652 h 143652"/>
                <a:gd name="T14" fmla="*/ 59055 w 119253"/>
                <a:gd name="T15" fmla="*/ 143652 h 143652"/>
                <a:gd name="T16" fmla="*/ 53213 w 119253"/>
                <a:gd name="T17" fmla="*/ 141620 h 143652"/>
                <a:gd name="T18" fmla="*/ 36703 w 119253"/>
                <a:gd name="T19" fmla="*/ 120157 h 143652"/>
                <a:gd name="T20" fmla="*/ 0 w 119253"/>
                <a:gd name="T21" fmla="*/ 120157 h 143652"/>
                <a:gd name="T22" fmla="*/ 0 w 119253"/>
                <a:gd name="T23" fmla="*/ 113807 h 143652"/>
                <a:gd name="T24" fmla="*/ 41148 w 119253"/>
                <a:gd name="T25" fmla="*/ 113807 h 143652"/>
                <a:gd name="T26" fmla="*/ 46990 w 119253"/>
                <a:gd name="T27" fmla="*/ 115966 h 143652"/>
                <a:gd name="T28" fmla="*/ 63500 w 119253"/>
                <a:gd name="T29" fmla="*/ 137302 h 143652"/>
                <a:gd name="T30" fmla="*/ 102616 w 119253"/>
                <a:gd name="T31" fmla="*/ 137302 h 143652"/>
                <a:gd name="T32" fmla="*/ 74422 w 119253"/>
                <a:gd name="T33" fmla="*/ 106314 h 143652"/>
                <a:gd name="T34" fmla="*/ 43561 w 119253"/>
                <a:gd name="T35" fmla="*/ 70754 h 143652"/>
                <a:gd name="T36" fmla="*/ 13970 w 119253"/>
                <a:gd name="T37" fmla="*/ 35066 h 143652"/>
                <a:gd name="T38" fmla="*/ 0 w 119253"/>
                <a:gd name="T39" fmla="*/ 17268 h 143652"/>
                <a:gd name="T40" fmla="*/ 0 w 119253"/>
                <a:gd name="T41" fmla="*/ 0 h 143652"/>
                <a:gd name="T42" fmla="*/ 0 w 119253"/>
                <a:gd name="T43" fmla="*/ 0 h 143652"/>
                <a:gd name="T44" fmla="*/ 119253 w 119253"/>
                <a:gd name="T45" fmla="*/ 143652 h 14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9253" h="143652">
                  <a:moveTo>
                    <a:pt x="0" y="0"/>
                  </a:moveTo>
                  <a:lnTo>
                    <a:pt x="25781" y="32780"/>
                  </a:lnTo>
                  <a:lnTo>
                    <a:pt x="55245" y="68341"/>
                  </a:lnTo>
                  <a:lnTo>
                    <a:pt x="86106" y="103774"/>
                  </a:lnTo>
                  <a:lnTo>
                    <a:pt x="118364" y="139207"/>
                  </a:lnTo>
                  <a:cubicBezTo>
                    <a:pt x="119253" y="140223"/>
                    <a:pt x="118999" y="141366"/>
                    <a:pt x="117856" y="142254"/>
                  </a:cubicBezTo>
                  <a:cubicBezTo>
                    <a:pt x="116713" y="143143"/>
                    <a:pt x="114681" y="143652"/>
                    <a:pt x="112522" y="143652"/>
                  </a:cubicBezTo>
                  <a:lnTo>
                    <a:pt x="59055" y="143652"/>
                  </a:lnTo>
                  <a:cubicBezTo>
                    <a:pt x="56515" y="143652"/>
                    <a:pt x="54102" y="142890"/>
                    <a:pt x="53213" y="141620"/>
                  </a:cubicBezTo>
                  <a:lnTo>
                    <a:pt x="36703" y="120157"/>
                  </a:lnTo>
                  <a:lnTo>
                    <a:pt x="0" y="120157"/>
                  </a:lnTo>
                  <a:lnTo>
                    <a:pt x="0" y="113807"/>
                  </a:lnTo>
                  <a:lnTo>
                    <a:pt x="41148" y="113807"/>
                  </a:lnTo>
                  <a:cubicBezTo>
                    <a:pt x="43688" y="113807"/>
                    <a:pt x="46101" y="114696"/>
                    <a:pt x="46990" y="115966"/>
                  </a:cubicBezTo>
                  <a:lnTo>
                    <a:pt x="63500" y="137302"/>
                  </a:lnTo>
                  <a:lnTo>
                    <a:pt x="102616" y="137302"/>
                  </a:lnTo>
                  <a:lnTo>
                    <a:pt x="74422" y="106314"/>
                  </a:lnTo>
                  <a:lnTo>
                    <a:pt x="43561" y="70754"/>
                  </a:lnTo>
                  <a:lnTo>
                    <a:pt x="13970" y="35066"/>
                  </a:lnTo>
                  <a:lnTo>
                    <a:pt x="0" y="17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42C22EA-53AB-4812-BDC6-2BBE87B82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05B7493-8A30-4409-8837-DD5869D432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8D62A45-0737-4642-9852-33D63AF3B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96013E8-58B2-4731-B81C-18A3A5A9A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834098D-1F18-4D71-9700-F080BD795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Shape 272">
              <a:extLst>
                <a:ext uri="{FF2B5EF4-FFF2-40B4-BE49-F238E27FC236}">
                  <a16:creationId xmlns:a16="http://schemas.microsoft.com/office/drawing/2014/main" id="{DED85446-B3A5-42AC-9A5F-A08588F65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" y="786"/>
              <a:ext cx="360" cy="1022"/>
            </a:xfrm>
            <a:custGeom>
              <a:avLst/>
              <a:gdLst>
                <a:gd name="T0" fmla="*/ 0 w 35941"/>
                <a:gd name="T1" fmla="*/ 0 h 102235"/>
                <a:gd name="T2" fmla="*/ 1270 w 35941"/>
                <a:gd name="T3" fmla="*/ 34036 h 102235"/>
                <a:gd name="T4" fmla="*/ 2032 w 35941"/>
                <a:gd name="T5" fmla="*/ 68072 h 102235"/>
                <a:gd name="T6" fmla="*/ 2413 w 35941"/>
                <a:gd name="T7" fmla="*/ 102235 h 102235"/>
                <a:gd name="T8" fmla="*/ 13589 w 35941"/>
                <a:gd name="T9" fmla="*/ 102235 h 102235"/>
                <a:gd name="T10" fmla="*/ 24765 w 35941"/>
                <a:gd name="T11" fmla="*/ 102235 h 102235"/>
                <a:gd name="T12" fmla="*/ 35941 w 35941"/>
                <a:gd name="T13" fmla="*/ 102235 h 102235"/>
                <a:gd name="T14" fmla="*/ 23622 w 35941"/>
                <a:gd name="T15" fmla="*/ 68199 h 102235"/>
                <a:gd name="T16" fmla="*/ 11557 w 35941"/>
                <a:gd name="T17" fmla="*/ 34036 h 102235"/>
                <a:gd name="T18" fmla="*/ 0 w 35941"/>
                <a:gd name="T19" fmla="*/ 0 h 102235"/>
                <a:gd name="T20" fmla="*/ 0 w 35941"/>
                <a:gd name="T21" fmla="*/ 0 h 102235"/>
                <a:gd name="T22" fmla="*/ 35941 w 35941"/>
                <a:gd name="T23" fmla="*/ 102235 h 10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35941" h="102235">
                  <a:moveTo>
                    <a:pt x="0" y="0"/>
                  </a:moveTo>
                  <a:cubicBezTo>
                    <a:pt x="1270" y="34036"/>
                    <a:pt x="2032" y="68072"/>
                    <a:pt x="2413" y="102235"/>
                  </a:cubicBezTo>
                  <a:cubicBezTo>
                    <a:pt x="13589" y="102235"/>
                    <a:pt x="24765" y="102235"/>
                    <a:pt x="35941" y="102235"/>
                  </a:cubicBezTo>
                  <a:cubicBezTo>
                    <a:pt x="23622" y="68199"/>
                    <a:pt x="11557" y="34036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1" name="Shape 273">
              <a:extLst>
                <a:ext uri="{FF2B5EF4-FFF2-40B4-BE49-F238E27FC236}">
                  <a16:creationId xmlns:a16="http://schemas.microsoft.com/office/drawing/2014/main" id="{2FE84F9C-A862-4507-A5FE-93DD9B7E4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" y="48"/>
              <a:ext cx="1799" cy="2845"/>
            </a:xfrm>
            <a:custGeom>
              <a:avLst/>
              <a:gdLst>
                <a:gd name="T0" fmla="*/ 14224 w 179832"/>
                <a:gd name="T1" fmla="*/ 0 h 284480"/>
                <a:gd name="T2" fmla="*/ 29210 w 179832"/>
                <a:gd name="T3" fmla="*/ 0 h 284480"/>
                <a:gd name="T4" fmla="*/ 44069 w 179832"/>
                <a:gd name="T5" fmla="*/ 0 h 284480"/>
                <a:gd name="T6" fmla="*/ 59055 w 179832"/>
                <a:gd name="T7" fmla="*/ 0 h 284480"/>
                <a:gd name="T8" fmla="*/ 95504 w 179832"/>
                <a:gd name="T9" fmla="*/ 95250 h 284480"/>
                <a:gd name="T10" fmla="*/ 135763 w 179832"/>
                <a:gd name="T11" fmla="*/ 190119 h 284480"/>
                <a:gd name="T12" fmla="*/ 179832 w 179832"/>
                <a:gd name="T13" fmla="*/ 284480 h 284480"/>
                <a:gd name="T14" fmla="*/ 161925 w 179832"/>
                <a:gd name="T15" fmla="*/ 284480 h 284480"/>
                <a:gd name="T16" fmla="*/ 144145 w 179832"/>
                <a:gd name="T17" fmla="*/ 284480 h 284480"/>
                <a:gd name="T18" fmla="*/ 126365 w 179832"/>
                <a:gd name="T19" fmla="*/ 284480 h 284480"/>
                <a:gd name="T20" fmla="*/ 120269 w 179832"/>
                <a:gd name="T21" fmla="*/ 268859 h 284480"/>
                <a:gd name="T22" fmla="*/ 114300 w 179832"/>
                <a:gd name="T23" fmla="*/ 253111 h 284480"/>
                <a:gd name="T24" fmla="*/ 108331 w 179832"/>
                <a:gd name="T25" fmla="*/ 237490 h 284480"/>
                <a:gd name="T26" fmla="*/ 89662 w 179832"/>
                <a:gd name="T27" fmla="*/ 237490 h 284480"/>
                <a:gd name="T28" fmla="*/ 70993 w 179832"/>
                <a:gd name="T29" fmla="*/ 237490 h 284480"/>
                <a:gd name="T30" fmla="*/ 52324 w 179832"/>
                <a:gd name="T31" fmla="*/ 237490 h 284480"/>
                <a:gd name="T32" fmla="*/ 52324 w 179832"/>
                <a:gd name="T33" fmla="*/ 253111 h 284480"/>
                <a:gd name="T34" fmla="*/ 52324 w 179832"/>
                <a:gd name="T35" fmla="*/ 268859 h 284480"/>
                <a:gd name="T36" fmla="*/ 52070 w 179832"/>
                <a:gd name="T37" fmla="*/ 284480 h 284480"/>
                <a:gd name="T38" fmla="*/ 34798 w 179832"/>
                <a:gd name="T39" fmla="*/ 284480 h 284480"/>
                <a:gd name="T40" fmla="*/ 17399 w 179832"/>
                <a:gd name="T41" fmla="*/ 284480 h 284480"/>
                <a:gd name="T42" fmla="*/ 0 w 179832"/>
                <a:gd name="T43" fmla="*/ 284480 h 284480"/>
                <a:gd name="T44" fmla="*/ 8763 w 179832"/>
                <a:gd name="T45" fmla="*/ 189738 h 284480"/>
                <a:gd name="T46" fmla="*/ 13462 w 179832"/>
                <a:gd name="T47" fmla="*/ 94869 h 284480"/>
                <a:gd name="T48" fmla="*/ 14224 w 179832"/>
                <a:gd name="T49" fmla="*/ 0 h 284480"/>
                <a:gd name="T50" fmla="*/ 0 w 179832"/>
                <a:gd name="T51" fmla="*/ 0 h 284480"/>
                <a:gd name="T52" fmla="*/ 179832 w 179832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9832" h="284480">
                  <a:moveTo>
                    <a:pt x="14224" y="0"/>
                  </a:moveTo>
                  <a:cubicBezTo>
                    <a:pt x="29210" y="0"/>
                    <a:pt x="44069" y="0"/>
                    <a:pt x="59055" y="0"/>
                  </a:cubicBezTo>
                  <a:cubicBezTo>
                    <a:pt x="95504" y="95250"/>
                    <a:pt x="135763" y="190119"/>
                    <a:pt x="179832" y="284480"/>
                  </a:cubicBezTo>
                  <a:cubicBezTo>
                    <a:pt x="161925" y="284480"/>
                    <a:pt x="144145" y="284480"/>
                    <a:pt x="126365" y="284480"/>
                  </a:cubicBezTo>
                  <a:cubicBezTo>
                    <a:pt x="120269" y="268859"/>
                    <a:pt x="114300" y="253111"/>
                    <a:pt x="108331" y="237490"/>
                  </a:cubicBezTo>
                  <a:cubicBezTo>
                    <a:pt x="89662" y="237490"/>
                    <a:pt x="70993" y="237490"/>
                    <a:pt x="52324" y="237490"/>
                  </a:cubicBezTo>
                  <a:cubicBezTo>
                    <a:pt x="52324" y="253111"/>
                    <a:pt x="52324" y="268859"/>
                    <a:pt x="52070" y="284480"/>
                  </a:cubicBezTo>
                  <a:cubicBezTo>
                    <a:pt x="34798" y="284480"/>
                    <a:pt x="17399" y="284480"/>
                    <a:pt x="0" y="284480"/>
                  </a:cubicBezTo>
                  <a:cubicBezTo>
                    <a:pt x="8763" y="189738"/>
                    <a:pt x="13462" y="94869"/>
                    <a:pt x="14224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2" name="Shape 274">
              <a:extLst>
                <a:ext uri="{FF2B5EF4-FFF2-40B4-BE49-F238E27FC236}">
                  <a16:creationId xmlns:a16="http://schemas.microsoft.com/office/drawing/2014/main" id="{F22D4FC5-6975-4936-B684-4C0025F0D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48"/>
              <a:ext cx="1335" cy="2845"/>
            </a:xfrm>
            <a:custGeom>
              <a:avLst/>
              <a:gdLst>
                <a:gd name="T0" fmla="*/ 0 w 133477"/>
                <a:gd name="T1" fmla="*/ 0 h 284480"/>
                <a:gd name="T2" fmla="*/ 41656 w 133477"/>
                <a:gd name="T3" fmla="*/ 0 h 284480"/>
                <a:gd name="T4" fmla="*/ 83312 w 133477"/>
                <a:gd name="T5" fmla="*/ 0 h 284480"/>
                <a:gd name="T6" fmla="*/ 124968 w 133477"/>
                <a:gd name="T7" fmla="*/ 0 h 284480"/>
                <a:gd name="T8" fmla="*/ 127762 w 133477"/>
                <a:gd name="T9" fmla="*/ 23495 h 284480"/>
                <a:gd name="T10" fmla="*/ 130683 w 133477"/>
                <a:gd name="T11" fmla="*/ 46863 h 284480"/>
                <a:gd name="T12" fmla="*/ 133477 w 133477"/>
                <a:gd name="T13" fmla="*/ 70231 h 284480"/>
                <a:gd name="T14" fmla="*/ 118618 w 133477"/>
                <a:gd name="T15" fmla="*/ 70231 h 284480"/>
                <a:gd name="T16" fmla="*/ 103759 w 133477"/>
                <a:gd name="T17" fmla="*/ 70231 h 284480"/>
                <a:gd name="T18" fmla="*/ 89027 w 133477"/>
                <a:gd name="T19" fmla="*/ 70231 h 284480"/>
                <a:gd name="T20" fmla="*/ 95123 w 133477"/>
                <a:gd name="T21" fmla="*/ 141605 h 284480"/>
                <a:gd name="T22" fmla="*/ 101092 w 133477"/>
                <a:gd name="T23" fmla="*/ 213106 h 284480"/>
                <a:gd name="T24" fmla="*/ 107188 w 133477"/>
                <a:gd name="T25" fmla="*/ 284480 h 284480"/>
                <a:gd name="T26" fmla="*/ 90170 w 133477"/>
                <a:gd name="T27" fmla="*/ 284480 h 284480"/>
                <a:gd name="T28" fmla="*/ 73152 w 133477"/>
                <a:gd name="T29" fmla="*/ 284480 h 284480"/>
                <a:gd name="T30" fmla="*/ 56134 w 133477"/>
                <a:gd name="T31" fmla="*/ 284480 h 284480"/>
                <a:gd name="T32" fmla="*/ 52578 w 133477"/>
                <a:gd name="T33" fmla="*/ 213106 h 284480"/>
                <a:gd name="T34" fmla="*/ 49022 w 133477"/>
                <a:gd name="T35" fmla="*/ 141605 h 284480"/>
                <a:gd name="T36" fmla="*/ 45466 w 133477"/>
                <a:gd name="T37" fmla="*/ 70231 h 284480"/>
                <a:gd name="T38" fmla="*/ 30607 w 133477"/>
                <a:gd name="T39" fmla="*/ 70231 h 284480"/>
                <a:gd name="T40" fmla="*/ 15875 w 133477"/>
                <a:gd name="T41" fmla="*/ 70231 h 284480"/>
                <a:gd name="T42" fmla="*/ 1016 w 133477"/>
                <a:gd name="T43" fmla="*/ 70231 h 284480"/>
                <a:gd name="T44" fmla="*/ 635 w 133477"/>
                <a:gd name="T45" fmla="*/ 46863 h 284480"/>
                <a:gd name="T46" fmla="*/ 254 w 133477"/>
                <a:gd name="T47" fmla="*/ 23495 h 284480"/>
                <a:gd name="T48" fmla="*/ 0 w 133477"/>
                <a:gd name="T49" fmla="*/ 0 h 284480"/>
                <a:gd name="T50" fmla="*/ 0 w 133477"/>
                <a:gd name="T51" fmla="*/ 0 h 284480"/>
                <a:gd name="T52" fmla="*/ 133477 w 133477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28448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23495"/>
                    <a:pt x="130683" y="46863"/>
                    <a:pt x="133477" y="70231"/>
                  </a:cubicBezTo>
                  <a:cubicBezTo>
                    <a:pt x="118618" y="70231"/>
                    <a:pt x="103759" y="70231"/>
                    <a:pt x="89027" y="70231"/>
                  </a:cubicBezTo>
                  <a:cubicBezTo>
                    <a:pt x="95123" y="141605"/>
                    <a:pt x="101092" y="213106"/>
                    <a:pt x="107188" y="284480"/>
                  </a:cubicBezTo>
                  <a:cubicBezTo>
                    <a:pt x="90170" y="284480"/>
                    <a:pt x="73152" y="284480"/>
                    <a:pt x="56134" y="284480"/>
                  </a:cubicBezTo>
                  <a:cubicBezTo>
                    <a:pt x="52578" y="213106"/>
                    <a:pt x="49022" y="141605"/>
                    <a:pt x="45466" y="70231"/>
                  </a:cubicBezTo>
                  <a:cubicBezTo>
                    <a:pt x="30607" y="70231"/>
                    <a:pt x="15875" y="70231"/>
                    <a:pt x="1016" y="70231"/>
                  </a:cubicBezTo>
                  <a:cubicBezTo>
                    <a:pt x="635" y="46863"/>
                    <a:pt x="254" y="23495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3" name="Shape 275">
              <a:extLst>
                <a:ext uri="{FF2B5EF4-FFF2-40B4-BE49-F238E27FC236}">
                  <a16:creationId xmlns:a16="http://schemas.microsoft.com/office/drawing/2014/main" id="{1180B145-8712-4697-88F5-7069466CD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48"/>
              <a:ext cx="2205" cy="2845"/>
            </a:xfrm>
            <a:custGeom>
              <a:avLst/>
              <a:gdLst>
                <a:gd name="T0" fmla="*/ 70739 w 220472"/>
                <a:gd name="T1" fmla="*/ 0 h 284480"/>
                <a:gd name="T2" fmla="*/ 88773 w 220472"/>
                <a:gd name="T3" fmla="*/ 0 h 284480"/>
                <a:gd name="T4" fmla="*/ 106807 w 220472"/>
                <a:gd name="T5" fmla="*/ 0 h 284480"/>
                <a:gd name="T6" fmla="*/ 124841 w 220472"/>
                <a:gd name="T7" fmla="*/ 0 h 284480"/>
                <a:gd name="T8" fmla="*/ 120142 w 220472"/>
                <a:gd name="T9" fmla="*/ 57658 h 284480"/>
                <a:gd name="T10" fmla="*/ 116332 w 220472"/>
                <a:gd name="T11" fmla="*/ 115443 h 284480"/>
                <a:gd name="T12" fmla="*/ 113665 w 220472"/>
                <a:gd name="T13" fmla="*/ 173101 h 284480"/>
                <a:gd name="T14" fmla="*/ 132207 w 220472"/>
                <a:gd name="T15" fmla="*/ 115443 h 284480"/>
                <a:gd name="T16" fmla="*/ 149860 w 220472"/>
                <a:gd name="T17" fmla="*/ 57785 h 284480"/>
                <a:gd name="T18" fmla="*/ 166370 w 220472"/>
                <a:gd name="T19" fmla="*/ 0 h 284480"/>
                <a:gd name="T20" fmla="*/ 184404 w 220472"/>
                <a:gd name="T21" fmla="*/ 0 h 284480"/>
                <a:gd name="T22" fmla="*/ 202438 w 220472"/>
                <a:gd name="T23" fmla="*/ 0 h 284480"/>
                <a:gd name="T24" fmla="*/ 220472 w 220472"/>
                <a:gd name="T25" fmla="*/ 0 h 284480"/>
                <a:gd name="T26" fmla="*/ 208915 w 220472"/>
                <a:gd name="T27" fmla="*/ 94869 h 284480"/>
                <a:gd name="T28" fmla="*/ 197358 w 220472"/>
                <a:gd name="T29" fmla="*/ 189611 h 284480"/>
                <a:gd name="T30" fmla="*/ 185801 w 220472"/>
                <a:gd name="T31" fmla="*/ 284480 h 284480"/>
                <a:gd name="T32" fmla="*/ 171831 w 220472"/>
                <a:gd name="T33" fmla="*/ 284480 h 284480"/>
                <a:gd name="T34" fmla="*/ 157861 w 220472"/>
                <a:gd name="T35" fmla="*/ 284480 h 284480"/>
                <a:gd name="T36" fmla="*/ 144018 w 220472"/>
                <a:gd name="T37" fmla="*/ 284480 h 284480"/>
                <a:gd name="T38" fmla="*/ 154813 w 220472"/>
                <a:gd name="T39" fmla="*/ 212090 h 284480"/>
                <a:gd name="T40" fmla="*/ 165735 w 220472"/>
                <a:gd name="T41" fmla="*/ 139827 h 284480"/>
                <a:gd name="T42" fmla="*/ 176657 w 220472"/>
                <a:gd name="T43" fmla="*/ 67564 h 284480"/>
                <a:gd name="T44" fmla="*/ 156591 w 220472"/>
                <a:gd name="T45" fmla="*/ 139954 h 284480"/>
                <a:gd name="T46" fmla="*/ 135001 w 220472"/>
                <a:gd name="T47" fmla="*/ 212344 h 284480"/>
                <a:gd name="T48" fmla="*/ 111760 w 220472"/>
                <a:gd name="T49" fmla="*/ 284480 h 284480"/>
                <a:gd name="T50" fmla="*/ 99187 w 220472"/>
                <a:gd name="T51" fmla="*/ 284480 h 284480"/>
                <a:gd name="T52" fmla="*/ 86614 w 220472"/>
                <a:gd name="T53" fmla="*/ 284480 h 284480"/>
                <a:gd name="T54" fmla="*/ 74041 w 220472"/>
                <a:gd name="T55" fmla="*/ 284480 h 284480"/>
                <a:gd name="T56" fmla="*/ 77597 w 220472"/>
                <a:gd name="T57" fmla="*/ 212090 h 284480"/>
                <a:gd name="T58" fmla="*/ 82804 w 220472"/>
                <a:gd name="T59" fmla="*/ 139827 h 284480"/>
                <a:gd name="T60" fmla="*/ 89535 w 220472"/>
                <a:gd name="T61" fmla="*/ 67564 h 284480"/>
                <a:gd name="T62" fmla="*/ 73660 w 220472"/>
                <a:gd name="T63" fmla="*/ 139827 h 284480"/>
                <a:gd name="T64" fmla="*/ 57785 w 220472"/>
                <a:gd name="T65" fmla="*/ 212090 h 284480"/>
                <a:gd name="T66" fmla="*/ 41783 w 220472"/>
                <a:gd name="T67" fmla="*/ 284480 h 284480"/>
                <a:gd name="T68" fmla="*/ 27940 w 220472"/>
                <a:gd name="T69" fmla="*/ 284480 h 284480"/>
                <a:gd name="T70" fmla="*/ 13970 w 220472"/>
                <a:gd name="T71" fmla="*/ 284480 h 284480"/>
                <a:gd name="T72" fmla="*/ 0 w 220472"/>
                <a:gd name="T73" fmla="*/ 284480 h 284480"/>
                <a:gd name="T74" fmla="*/ 23622 w 220472"/>
                <a:gd name="T75" fmla="*/ 189611 h 284480"/>
                <a:gd name="T76" fmla="*/ 47244 w 220472"/>
                <a:gd name="T77" fmla="*/ 94869 h 284480"/>
                <a:gd name="T78" fmla="*/ 70739 w 220472"/>
                <a:gd name="T79" fmla="*/ 0 h 284480"/>
                <a:gd name="T80" fmla="*/ 0 w 220472"/>
                <a:gd name="T81" fmla="*/ 0 h 284480"/>
                <a:gd name="T82" fmla="*/ 220472 w 220472"/>
                <a:gd name="T8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472" h="284480">
                  <a:moveTo>
                    <a:pt x="70739" y="0"/>
                  </a:moveTo>
                  <a:cubicBezTo>
                    <a:pt x="88773" y="0"/>
                    <a:pt x="106807" y="0"/>
                    <a:pt x="124841" y="0"/>
                  </a:cubicBezTo>
                  <a:cubicBezTo>
                    <a:pt x="120142" y="57658"/>
                    <a:pt x="116332" y="115443"/>
                    <a:pt x="113665" y="173101"/>
                  </a:cubicBezTo>
                  <a:cubicBezTo>
                    <a:pt x="132207" y="115443"/>
                    <a:pt x="149860" y="57785"/>
                    <a:pt x="166370" y="0"/>
                  </a:cubicBezTo>
                  <a:cubicBezTo>
                    <a:pt x="184404" y="0"/>
                    <a:pt x="202438" y="0"/>
                    <a:pt x="220472" y="0"/>
                  </a:cubicBezTo>
                  <a:cubicBezTo>
                    <a:pt x="208915" y="94869"/>
                    <a:pt x="197358" y="189611"/>
                    <a:pt x="185801" y="284480"/>
                  </a:cubicBezTo>
                  <a:cubicBezTo>
                    <a:pt x="171831" y="284480"/>
                    <a:pt x="157861" y="284480"/>
                    <a:pt x="144018" y="284480"/>
                  </a:cubicBezTo>
                  <a:cubicBezTo>
                    <a:pt x="154813" y="212090"/>
                    <a:pt x="165735" y="139827"/>
                    <a:pt x="176657" y="67564"/>
                  </a:cubicBezTo>
                  <a:cubicBezTo>
                    <a:pt x="156591" y="139954"/>
                    <a:pt x="135001" y="212344"/>
                    <a:pt x="111760" y="284480"/>
                  </a:cubicBezTo>
                  <a:cubicBezTo>
                    <a:pt x="99187" y="284480"/>
                    <a:pt x="86614" y="284480"/>
                    <a:pt x="74041" y="284480"/>
                  </a:cubicBezTo>
                  <a:cubicBezTo>
                    <a:pt x="77597" y="212090"/>
                    <a:pt x="82804" y="139827"/>
                    <a:pt x="89535" y="67564"/>
                  </a:cubicBezTo>
                  <a:cubicBezTo>
                    <a:pt x="73660" y="139827"/>
                    <a:pt x="57785" y="212090"/>
                    <a:pt x="41783" y="284480"/>
                  </a:cubicBezTo>
                  <a:cubicBezTo>
                    <a:pt x="27940" y="284480"/>
                    <a:pt x="13970" y="284480"/>
                    <a:pt x="0" y="284480"/>
                  </a:cubicBezTo>
                  <a:cubicBezTo>
                    <a:pt x="23622" y="189611"/>
                    <a:pt x="47244" y="94869"/>
                    <a:pt x="70739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4" name="Shape 276">
              <a:extLst>
                <a:ext uri="{FF2B5EF4-FFF2-40B4-BE49-F238E27FC236}">
                  <a16:creationId xmlns:a16="http://schemas.microsoft.com/office/drawing/2014/main" id="{B8D228C8-6AF1-446B-827B-478AD4056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0"/>
              <a:ext cx="1489" cy="2941"/>
            </a:xfrm>
            <a:custGeom>
              <a:avLst/>
              <a:gdLst>
                <a:gd name="T0" fmla="*/ 85725 w 148844"/>
                <a:gd name="T1" fmla="*/ 0 h 294132"/>
                <a:gd name="T2" fmla="*/ 102489 w 148844"/>
                <a:gd name="T3" fmla="*/ 0 h 294132"/>
                <a:gd name="T4" fmla="*/ 115316 w 148844"/>
                <a:gd name="T5" fmla="*/ 7239 h 294132"/>
                <a:gd name="T6" fmla="*/ 124841 w 148844"/>
                <a:gd name="T7" fmla="*/ 21717 h 294132"/>
                <a:gd name="T8" fmla="*/ 134366 w 148844"/>
                <a:gd name="T9" fmla="*/ 36322 h 294132"/>
                <a:gd name="T10" fmla="*/ 141732 w 148844"/>
                <a:gd name="T11" fmla="*/ 58547 h 294132"/>
                <a:gd name="T12" fmla="*/ 146812 w 148844"/>
                <a:gd name="T13" fmla="*/ 88519 h 294132"/>
                <a:gd name="T14" fmla="*/ 133858 w 148844"/>
                <a:gd name="T15" fmla="*/ 94234 h 294132"/>
                <a:gd name="T16" fmla="*/ 120777 w 148844"/>
                <a:gd name="T17" fmla="*/ 99949 h 294132"/>
                <a:gd name="T18" fmla="*/ 107569 w 148844"/>
                <a:gd name="T19" fmla="*/ 105791 h 294132"/>
                <a:gd name="T20" fmla="*/ 106426 w 148844"/>
                <a:gd name="T21" fmla="*/ 97028 h 294132"/>
                <a:gd name="T22" fmla="*/ 105156 w 148844"/>
                <a:gd name="T23" fmla="*/ 90678 h 294132"/>
                <a:gd name="T24" fmla="*/ 103759 w 148844"/>
                <a:gd name="T25" fmla="*/ 86741 h 294132"/>
                <a:gd name="T26" fmla="*/ 101473 w 148844"/>
                <a:gd name="T27" fmla="*/ 80010 h 294132"/>
                <a:gd name="T28" fmla="*/ 98679 w 148844"/>
                <a:gd name="T29" fmla="*/ 74803 h 294132"/>
                <a:gd name="T30" fmla="*/ 95250 w 148844"/>
                <a:gd name="T31" fmla="*/ 71247 h 294132"/>
                <a:gd name="T32" fmla="*/ 91948 w 148844"/>
                <a:gd name="T33" fmla="*/ 67564 h 294132"/>
                <a:gd name="T34" fmla="*/ 88138 w 148844"/>
                <a:gd name="T35" fmla="*/ 65786 h 294132"/>
                <a:gd name="T36" fmla="*/ 83693 w 148844"/>
                <a:gd name="T37" fmla="*/ 65786 h 294132"/>
                <a:gd name="T38" fmla="*/ 73914 w 148844"/>
                <a:gd name="T39" fmla="*/ 65786 h 294132"/>
                <a:gd name="T40" fmla="*/ 66040 w 148844"/>
                <a:gd name="T41" fmla="*/ 73787 h 294132"/>
                <a:gd name="T42" fmla="*/ 59690 w 148844"/>
                <a:gd name="T43" fmla="*/ 89789 h 294132"/>
                <a:gd name="T44" fmla="*/ 54864 w 148844"/>
                <a:gd name="T45" fmla="*/ 101727 h 294132"/>
                <a:gd name="T46" fmla="*/ 51562 w 148844"/>
                <a:gd name="T47" fmla="*/ 120397 h 294132"/>
                <a:gd name="T48" fmla="*/ 49784 w 148844"/>
                <a:gd name="T49" fmla="*/ 145797 h 294132"/>
                <a:gd name="T50" fmla="*/ 47625 w 148844"/>
                <a:gd name="T51" fmla="*/ 177292 h 294132"/>
                <a:gd name="T52" fmla="*/ 48768 w 148844"/>
                <a:gd name="T53" fmla="*/ 199009 h 294132"/>
                <a:gd name="T54" fmla="*/ 53340 w 148844"/>
                <a:gd name="T55" fmla="*/ 210566 h 294132"/>
                <a:gd name="T56" fmla="*/ 57785 w 148844"/>
                <a:gd name="T57" fmla="*/ 222377 h 294132"/>
                <a:gd name="T58" fmla="*/ 65024 w 148844"/>
                <a:gd name="T59" fmla="*/ 228219 h 294132"/>
                <a:gd name="T60" fmla="*/ 74676 w 148844"/>
                <a:gd name="T61" fmla="*/ 228219 h 294132"/>
                <a:gd name="T62" fmla="*/ 83947 w 148844"/>
                <a:gd name="T63" fmla="*/ 228219 h 294132"/>
                <a:gd name="T64" fmla="*/ 91186 w 148844"/>
                <a:gd name="T65" fmla="*/ 223520 h 294132"/>
                <a:gd name="T66" fmla="*/ 96266 w 148844"/>
                <a:gd name="T67" fmla="*/ 213995 h 294132"/>
                <a:gd name="T68" fmla="*/ 101346 w 148844"/>
                <a:gd name="T69" fmla="*/ 204597 h 294132"/>
                <a:gd name="T70" fmla="*/ 105029 w 148844"/>
                <a:gd name="T71" fmla="*/ 190881 h 294132"/>
                <a:gd name="T72" fmla="*/ 107569 w 148844"/>
                <a:gd name="T73" fmla="*/ 172847 h 294132"/>
                <a:gd name="T74" fmla="*/ 121158 w 148844"/>
                <a:gd name="T75" fmla="*/ 180722 h 294132"/>
                <a:gd name="T76" fmla="*/ 135001 w 148844"/>
                <a:gd name="T77" fmla="*/ 188468 h 294132"/>
                <a:gd name="T78" fmla="*/ 148844 w 148844"/>
                <a:gd name="T79" fmla="*/ 196215 h 294132"/>
                <a:gd name="T80" fmla="*/ 146177 w 148844"/>
                <a:gd name="T81" fmla="*/ 217805 h 294132"/>
                <a:gd name="T82" fmla="*/ 141732 w 148844"/>
                <a:gd name="T83" fmla="*/ 235839 h 294132"/>
                <a:gd name="T84" fmla="*/ 135382 w 148844"/>
                <a:gd name="T85" fmla="*/ 250317 h 294132"/>
                <a:gd name="T86" fmla="*/ 129032 w 148844"/>
                <a:gd name="T87" fmla="*/ 264795 h 294132"/>
                <a:gd name="T88" fmla="*/ 121031 w 148844"/>
                <a:gd name="T89" fmla="*/ 275717 h 294132"/>
                <a:gd name="T90" fmla="*/ 111379 w 148844"/>
                <a:gd name="T91" fmla="*/ 283084 h 294132"/>
                <a:gd name="T92" fmla="*/ 101727 w 148844"/>
                <a:gd name="T93" fmla="*/ 290449 h 294132"/>
                <a:gd name="T94" fmla="*/ 89281 w 148844"/>
                <a:gd name="T95" fmla="*/ 294132 h 294132"/>
                <a:gd name="T96" fmla="*/ 74549 w 148844"/>
                <a:gd name="T97" fmla="*/ 294132 h 294132"/>
                <a:gd name="T98" fmla="*/ 56515 w 148844"/>
                <a:gd name="T99" fmla="*/ 294132 h 294132"/>
                <a:gd name="T100" fmla="*/ 42037 w 148844"/>
                <a:gd name="T101" fmla="*/ 289687 h 294132"/>
                <a:gd name="T102" fmla="*/ 31369 w 148844"/>
                <a:gd name="T103" fmla="*/ 280670 h 294132"/>
                <a:gd name="T104" fmla="*/ 20828 w 148844"/>
                <a:gd name="T105" fmla="*/ 271653 h 294132"/>
                <a:gd name="T106" fmla="*/ 12446 w 148844"/>
                <a:gd name="T107" fmla="*/ 255905 h 294132"/>
                <a:gd name="T108" fmla="*/ 6604 w 148844"/>
                <a:gd name="T109" fmla="*/ 233299 h 294132"/>
                <a:gd name="T110" fmla="*/ 762 w 148844"/>
                <a:gd name="T111" fmla="*/ 210693 h 294132"/>
                <a:gd name="T112" fmla="*/ 0 w 148844"/>
                <a:gd name="T113" fmla="*/ 181737 h 294132"/>
                <a:gd name="T114" fmla="*/ 3683 w 148844"/>
                <a:gd name="T115" fmla="*/ 146431 h 294132"/>
                <a:gd name="T116" fmla="*/ 8509 w 148844"/>
                <a:gd name="T117" fmla="*/ 99314 h 294132"/>
                <a:gd name="T118" fmla="*/ 18542 w 148844"/>
                <a:gd name="T119" fmla="*/ 63247 h 294132"/>
                <a:gd name="T120" fmla="*/ 32893 w 148844"/>
                <a:gd name="T121" fmla="*/ 37847 h 294132"/>
                <a:gd name="T122" fmla="*/ 47117 w 148844"/>
                <a:gd name="T123" fmla="*/ 12700 h 294132"/>
                <a:gd name="T124" fmla="*/ 64389 w 148844"/>
                <a:gd name="T125" fmla="*/ 0 h 294132"/>
                <a:gd name="T126" fmla="*/ 85725 w 148844"/>
                <a:gd name="T127" fmla="*/ 0 h 294132"/>
                <a:gd name="T128" fmla="*/ 0 w 148844"/>
                <a:gd name="T129" fmla="*/ 0 h 294132"/>
                <a:gd name="T130" fmla="*/ 148844 w 148844"/>
                <a:gd name="T131" fmla="*/ 294132 h 294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844" h="294132">
                  <a:moveTo>
                    <a:pt x="85725" y="0"/>
                  </a:moveTo>
                  <a:cubicBezTo>
                    <a:pt x="102489" y="0"/>
                    <a:pt x="115316" y="7239"/>
                    <a:pt x="124841" y="21717"/>
                  </a:cubicBezTo>
                  <a:cubicBezTo>
                    <a:pt x="134366" y="36322"/>
                    <a:pt x="141732" y="58547"/>
                    <a:pt x="146812" y="88519"/>
                  </a:cubicBezTo>
                  <a:cubicBezTo>
                    <a:pt x="133858" y="94234"/>
                    <a:pt x="120777" y="99949"/>
                    <a:pt x="107569" y="105791"/>
                  </a:cubicBezTo>
                  <a:cubicBezTo>
                    <a:pt x="106426" y="97028"/>
                    <a:pt x="105156" y="90678"/>
                    <a:pt x="103759" y="86741"/>
                  </a:cubicBezTo>
                  <a:cubicBezTo>
                    <a:pt x="101473" y="80010"/>
                    <a:pt x="98679" y="74803"/>
                    <a:pt x="95250" y="71247"/>
                  </a:cubicBezTo>
                  <a:cubicBezTo>
                    <a:pt x="91948" y="67564"/>
                    <a:pt x="88138" y="65786"/>
                    <a:pt x="83693" y="65786"/>
                  </a:cubicBezTo>
                  <a:cubicBezTo>
                    <a:pt x="73914" y="65786"/>
                    <a:pt x="66040" y="73787"/>
                    <a:pt x="59690" y="89789"/>
                  </a:cubicBezTo>
                  <a:cubicBezTo>
                    <a:pt x="54864" y="101727"/>
                    <a:pt x="51562" y="120397"/>
                    <a:pt x="49784" y="145797"/>
                  </a:cubicBezTo>
                  <a:cubicBezTo>
                    <a:pt x="47625" y="177292"/>
                    <a:pt x="48768" y="199009"/>
                    <a:pt x="53340" y="210566"/>
                  </a:cubicBezTo>
                  <a:cubicBezTo>
                    <a:pt x="57785" y="222377"/>
                    <a:pt x="65024" y="228219"/>
                    <a:pt x="74676" y="228219"/>
                  </a:cubicBezTo>
                  <a:cubicBezTo>
                    <a:pt x="83947" y="228219"/>
                    <a:pt x="91186" y="223520"/>
                    <a:pt x="96266" y="213995"/>
                  </a:cubicBezTo>
                  <a:cubicBezTo>
                    <a:pt x="101346" y="204597"/>
                    <a:pt x="105029" y="190881"/>
                    <a:pt x="107569" y="172847"/>
                  </a:cubicBezTo>
                  <a:cubicBezTo>
                    <a:pt x="121158" y="180722"/>
                    <a:pt x="135001" y="188468"/>
                    <a:pt x="148844" y="196215"/>
                  </a:cubicBezTo>
                  <a:cubicBezTo>
                    <a:pt x="146177" y="217805"/>
                    <a:pt x="141732" y="235839"/>
                    <a:pt x="135382" y="250317"/>
                  </a:cubicBezTo>
                  <a:cubicBezTo>
                    <a:pt x="129032" y="264795"/>
                    <a:pt x="121031" y="275717"/>
                    <a:pt x="111379" y="283084"/>
                  </a:cubicBezTo>
                  <a:cubicBezTo>
                    <a:pt x="101727" y="290449"/>
                    <a:pt x="89281" y="294132"/>
                    <a:pt x="74549" y="294132"/>
                  </a:cubicBezTo>
                  <a:cubicBezTo>
                    <a:pt x="56515" y="294132"/>
                    <a:pt x="42037" y="289687"/>
                    <a:pt x="31369" y="280670"/>
                  </a:cubicBezTo>
                  <a:cubicBezTo>
                    <a:pt x="20828" y="271653"/>
                    <a:pt x="12446" y="255905"/>
                    <a:pt x="6604" y="233299"/>
                  </a:cubicBezTo>
                  <a:cubicBezTo>
                    <a:pt x="762" y="210693"/>
                    <a:pt x="0" y="181737"/>
                    <a:pt x="3683" y="146431"/>
                  </a:cubicBezTo>
                  <a:cubicBezTo>
                    <a:pt x="8509" y="99314"/>
                    <a:pt x="18542" y="63247"/>
                    <a:pt x="32893" y="37847"/>
                  </a:cubicBezTo>
                  <a:cubicBezTo>
                    <a:pt x="47117" y="12700"/>
                    <a:pt x="64389" y="0"/>
                    <a:pt x="85725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2AE537-5C55-4A03-B0EB-458CD57E84AF}"/>
              </a:ext>
            </a:extLst>
          </p:cNvPr>
          <p:cNvSpPr txBox="1"/>
          <p:nvPr/>
        </p:nvSpPr>
        <p:spPr>
          <a:xfrm>
            <a:off x="5372851" y="1525884"/>
            <a:ext cx="639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Fall Institute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Speak Pro" panose="020F0502020204030204"/>
              </a:rPr>
              <a:t>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a.m. – 2 p.m.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Welcome to Carroll County Career and Technology Center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D156CAB-2CFA-42C1-A2EA-E667A42A50C7}"/>
              </a:ext>
            </a:extLst>
          </p:cNvPr>
          <p:cNvSpPr txBox="1"/>
          <p:nvPr/>
        </p:nvSpPr>
        <p:spPr>
          <a:xfrm>
            <a:off x="257640" y="4249908"/>
            <a:ext cx="39284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Did You Know?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ACTE-Maryland offers customized professional development opportunities for CTE teachers and some of it is free!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https://md.ctelearn.org/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46" name="Picture 45" descr="A picture containing icon&#10;&#10;Description automatically generated">
            <a:extLst>
              <a:ext uri="{FF2B5EF4-FFF2-40B4-BE49-F238E27FC236}">
                <a16:creationId xmlns:a16="http://schemas.microsoft.com/office/drawing/2014/main" id="{DA6A8334-AF0D-4375-89E4-85836BF5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234" y="298748"/>
            <a:ext cx="2886297" cy="13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57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CAEF1-DAA2-40F3-AC7B-31B86260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Workforce Development Board Panel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155559-8249-4DC1-8373-A0AF37B03535}"/>
              </a:ext>
            </a:extLst>
          </p:cNvPr>
          <p:cNvGrpSpPr>
            <a:grpSpLocks/>
          </p:cNvGrpSpPr>
          <p:nvPr/>
        </p:nvGrpSpPr>
        <p:grpSpPr bwMode="auto">
          <a:xfrm>
            <a:off x="1220303" y="490400"/>
            <a:ext cx="2090378" cy="872198"/>
            <a:chOff x="0" y="-50"/>
            <a:chExt cx="9144" cy="34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BF6602-AB12-47CE-8BF1-C2BDA0FC3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6" y="1555"/>
              <a:ext cx="467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BB36C1-D629-4F7D-904F-199C65E83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" cy="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hape 249">
              <a:extLst>
                <a:ext uri="{FF2B5EF4-FFF2-40B4-BE49-F238E27FC236}">
                  <a16:creationId xmlns:a16="http://schemas.microsoft.com/office/drawing/2014/main" id="{165BAEE0-383A-41A7-975B-D5FBF1E35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1748"/>
              <a:ext cx="679" cy="1423"/>
            </a:xfrm>
            <a:custGeom>
              <a:avLst/>
              <a:gdLst>
                <a:gd name="T0" fmla="*/ 14224 w 67882"/>
                <a:gd name="T1" fmla="*/ 0 h 142240"/>
                <a:gd name="T2" fmla="*/ 59055 w 67882"/>
                <a:gd name="T3" fmla="*/ 0 h 142240"/>
                <a:gd name="T4" fmla="*/ 67882 w 67882"/>
                <a:gd name="T5" fmla="*/ 10941 h 142240"/>
                <a:gd name="T6" fmla="*/ 67882 w 67882"/>
                <a:gd name="T7" fmla="*/ 62420 h 142240"/>
                <a:gd name="T8" fmla="*/ 49911 w 67882"/>
                <a:gd name="T9" fmla="*/ 36830 h 142240"/>
                <a:gd name="T10" fmla="*/ 52324 w 67882"/>
                <a:gd name="T11" fmla="*/ 88011 h 142240"/>
                <a:gd name="T12" fmla="*/ 67882 w 67882"/>
                <a:gd name="T13" fmla="*/ 88011 h 142240"/>
                <a:gd name="T14" fmla="*/ 67882 w 67882"/>
                <a:gd name="T15" fmla="*/ 118745 h 142240"/>
                <a:gd name="T16" fmla="*/ 52324 w 67882"/>
                <a:gd name="T17" fmla="*/ 118745 h 142240"/>
                <a:gd name="T18" fmla="*/ 52070 w 67882"/>
                <a:gd name="T19" fmla="*/ 142240 h 142240"/>
                <a:gd name="T20" fmla="*/ 0 w 67882"/>
                <a:gd name="T21" fmla="*/ 142240 h 142240"/>
                <a:gd name="T22" fmla="*/ 14224 w 67882"/>
                <a:gd name="T23" fmla="*/ 0 h 142240"/>
                <a:gd name="T24" fmla="*/ 0 w 67882"/>
                <a:gd name="T25" fmla="*/ 0 h 142240"/>
                <a:gd name="T26" fmla="*/ 67882 w 67882"/>
                <a:gd name="T27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67882" h="142240">
                  <a:moveTo>
                    <a:pt x="14224" y="0"/>
                  </a:moveTo>
                  <a:cubicBezTo>
                    <a:pt x="29210" y="0"/>
                    <a:pt x="44196" y="0"/>
                    <a:pt x="59055" y="0"/>
                  </a:cubicBezTo>
                  <a:lnTo>
                    <a:pt x="67882" y="10941"/>
                  </a:lnTo>
                  <a:lnTo>
                    <a:pt x="67882" y="62420"/>
                  </a:lnTo>
                  <a:lnTo>
                    <a:pt x="49911" y="36830"/>
                  </a:lnTo>
                  <a:cubicBezTo>
                    <a:pt x="51181" y="53975"/>
                    <a:pt x="51943" y="70993"/>
                    <a:pt x="52324" y="88011"/>
                  </a:cubicBezTo>
                  <a:lnTo>
                    <a:pt x="67882" y="88011"/>
                  </a:lnTo>
                  <a:lnTo>
                    <a:pt x="67882" y="118745"/>
                  </a:lnTo>
                  <a:lnTo>
                    <a:pt x="52324" y="118745"/>
                  </a:lnTo>
                  <a:cubicBezTo>
                    <a:pt x="52324" y="126619"/>
                    <a:pt x="52324" y="134366"/>
                    <a:pt x="52070" y="142240"/>
                  </a:cubicBezTo>
                  <a:cubicBezTo>
                    <a:pt x="34798" y="142240"/>
                    <a:pt x="17399" y="142240"/>
                    <a:pt x="0" y="142240"/>
                  </a:cubicBezTo>
                  <a:cubicBezTo>
                    <a:pt x="8763" y="94869"/>
                    <a:pt x="13462" y="47498"/>
                    <a:pt x="14224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Shape 250">
              <a:extLst>
                <a:ext uri="{FF2B5EF4-FFF2-40B4-BE49-F238E27FC236}">
                  <a16:creationId xmlns:a16="http://schemas.microsoft.com/office/drawing/2014/main" id="{5EEA35E5-7F50-4EAE-ABC0-E45302E24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1748"/>
              <a:ext cx="1335" cy="1423"/>
            </a:xfrm>
            <a:custGeom>
              <a:avLst/>
              <a:gdLst>
                <a:gd name="T0" fmla="*/ 0 w 133477"/>
                <a:gd name="T1" fmla="*/ 0 h 142240"/>
                <a:gd name="T2" fmla="*/ 41656 w 133477"/>
                <a:gd name="T3" fmla="*/ 0 h 142240"/>
                <a:gd name="T4" fmla="*/ 83312 w 133477"/>
                <a:gd name="T5" fmla="*/ 0 h 142240"/>
                <a:gd name="T6" fmla="*/ 124968 w 133477"/>
                <a:gd name="T7" fmla="*/ 0 h 142240"/>
                <a:gd name="T8" fmla="*/ 127762 w 133477"/>
                <a:gd name="T9" fmla="*/ 11684 h 142240"/>
                <a:gd name="T10" fmla="*/ 130683 w 133477"/>
                <a:gd name="T11" fmla="*/ 23495 h 142240"/>
                <a:gd name="T12" fmla="*/ 133477 w 133477"/>
                <a:gd name="T13" fmla="*/ 35179 h 142240"/>
                <a:gd name="T14" fmla="*/ 118618 w 133477"/>
                <a:gd name="T15" fmla="*/ 35179 h 142240"/>
                <a:gd name="T16" fmla="*/ 103886 w 133477"/>
                <a:gd name="T17" fmla="*/ 35179 h 142240"/>
                <a:gd name="T18" fmla="*/ 89027 w 133477"/>
                <a:gd name="T19" fmla="*/ 35179 h 142240"/>
                <a:gd name="T20" fmla="*/ 95123 w 133477"/>
                <a:gd name="T21" fmla="*/ 70866 h 142240"/>
                <a:gd name="T22" fmla="*/ 101092 w 133477"/>
                <a:gd name="T23" fmla="*/ 106553 h 142240"/>
                <a:gd name="T24" fmla="*/ 107188 w 133477"/>
                <a:gd name="T25" fmla="*/ 142240 h 142240"/>
                <a:gd name="T26" fmla="*/ 90170 w 133477"/>
                <a:gd name="T27" fmla="*/ 142240 h 142240"/>
                <a:gd name="T28" fmla="*/ 73152 w 133477"/>
                <a:gd name="T29" fmla="*/ 142240 h 142240"/>
                <a:gd name="T30" fmla="*/ 56134 w 133477"/>
                <a:gd name="T31" fmla="*/ 142240 h 142240"/>
                <a:gd name="T32" fmla="*/ 52578 w 133477"/>
                <a:gd name="T33" fmla="*/ 106553 h 142240"/>
                <a:gd name="T34" fmla="*/ 49022 w 133477"/>
                <a:gd name="T35" fmla="*/ 70866 h 142240"/>
                <a:gd name="T36" fmla="*/ 45466 w 133477"/>
                <a:gd name="T37" fmla="*/ 35179 h 142240"/>
                <a:gd name="T38" fmla="*/ 30607 w 133477"/>
                <a:gd name="T39" fmla="*/ 35179 h 142240"/>
                <a:gd name="T40" fmla="*/ 15875 w 133477"/>
                <a:gd name="T41" fmla="*/ 35179 h 142240"/>
                <a:gd name="T42" fmla="*/ 1016 w 133477"/>
                <a:gd name="T43" fmla="*/ 35179 h 142240"/>
                <a:gd name="T44" fmla="*/ 635 w 133477"/>
                <a:gd name="T45" fmla="*/ 23495 h 142240"/>
                <a:gd name="T46" fmla="*/ 381 w 133477"/>
                <a:gd name="T47" fmla="*/ 11684 h 142240"/>
                <a:gd name="T48" fmla="*/ 0 w 133477"/>
                <a:gd name="T49" fmla="*/ 0 h 142240"/>
                <a:gd name="T50" fmla="*/ 0 w 133477"/>
                <a:gd name="T51" fmla="*/ 0 h 142240"/>
                <a:gd name="T52" fmla="*/ 133477 w 133477"/>
                <a:gd name="T5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14224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11684"/>
                    <a:pt x="130683" y="23495"/>
                    <a:pt x="133477" y="35179"/>
                  </a:cubicBezTo>
                  <a:cubicBezTo>
                    <a:pt x="118618" y="35179"/>
                    <a:pt x="103886" y="35179"/>
                    <a:pt x="89027" y="35179"/>
                  </a:cubicBezTo>
                  <a:cubicBezTo>
                    <a:pt x="95123" y="70866"/>
                    <a:pt x="101092" y="106553"/>
                    <a:pt x="107188" y="142240"/>
                  </a:cubicBezTo>
                  <a:cubicBezTo>
                    <a:pt x="90170" y="142240"/>
                    <a:pt x="73152" y="142240"/>
                    <a:pt x="56134" y="142240"/>
                  </a:cubicBezTo>
                  <a:cubicBezTo>
                    <a:pt x="52578" y="106553"/>
                    <a:pt x="49022" y="70866"/>
                    <a:pt x="45466" y="35179"/>
                  </a:cubicBezTo>
                  <a:cubicBezTo>
                    <a:pt x="30607" y="35179"/>
                    <a:pt x="15875" y="35179"/>
                    <a:pt x="1016" y="35179"/>
                  </a:cubicBezTo>
                  <a:cubicBezTo>
                    <a:pt x="635" y="23495"/>
                    <a:pt x="381" y="11684"/>
                    <a:pt x="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Shape 251">
              <a:extLst>
                <a:ext uri="{FF2B5EF4-FFF2-40B4-BE49-F238E27FC236}">
                  <a16:creationId xmlns:a16="http://schemas.microsoft.com/office/drawing/2014/main" id="{A448A2BB-235C-45CC-9B10-0B19D3340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1748"/>
              <a:ext cx="2203" cy="1423"/>
            </a:xfrm>
            <a:custGeom>
              <a:avLst/>
              <a:gdLst>
                <a:gd name="T0" fmla="*/ 70612 w 220345"/>
                <a:gd name="T1" fmla="*/ 0 h 142240"/>
                <a:gd name="T2" fmla="*/ 88646 w 220345"/>
                <a:gd name="T3" fmla="*/ 0 h 142240"/>
                <a:gd name="T4" fmla="*/ 106680 w 220345"/>
                <a:gd name="T5" fmla="*/ 0 h 142240"/>
                <a:gd name="T6" fmla="*/ 124714 w 220345"/>
                <a:gd name="T7" fmla="*/ 0 h 142240"/>
                <a:gd name="T8" fmla="*/ 120015 w 220345"/>
                <a:gd name="T9" fmla="*/ 28829 h 142240"/>
                <a:gd name="T10" fmla="*/ 116205 w 220345"/>
                <a:gd name="T11" fmla="*/ 57658 h 142240"/>
                <a:gd name="T12" fmla="*/ 113538 w 220345"/>
                <a:gd name="T13" fmla="*/ 86614 h 142240"/>
                <a:gd name="T14" fmla="*/ 132080 w 220345"/>
                <a:gd name="T15" fmla="*/ 57785 h 142240"/>
                <a:gd name="T16" fmla="*/ 149733 w 220345"/>
                <a:gd name="T17" fmla="*/ 28956 h 142240"/>
                <a:gd name="T18" fmla="*/ 166243 w 220345"/>
                <a:gd name="T19" fmla="*/ 0 h 142240"/>
                <a:gd name="T20" fmla="*/ 184277 w 220345"/>
                <a:gd name="T21" fmla="*/ 0 h 142240"/>
                <a:gd name="T22" fmla="*/ 202311 w 220345"/>
                <a:gd name="T23" fmla="*/ 0 h 142240"/>
                <a:gd name="T24" fmla="*/ 220345 w 220345"/>
                <a:gd name="T25" fmla="*/ 0 h 142240"/>
                <a:gd name="T26" fmla="*/ 208788 w 220345"/>
                <a:gd name="T27" fmla="*/ 47371 h 142240"/>
                <a:gd name="T28" fmla="*/ 197231 w 220345"/>
                <a:gd name="T29" fmla="*/ 94869 h 142240"/>
                <a:gd name="T30" fmla="*/ 185674 w 220345"/>
                <a:gd name="T31" fmla="*/ 142240 h 142240"/>
                <a:gd name="T32" fmla="*/ 171704 w 220345"/>
                <a:gd name="T33" fmla="*/ 142240 h 142240"/>
                <a:gd name="T34" fmla="*/ 157861 w 220345"/>
                <a:gd name="T35" fmla="*/ 142240 h 142240"/>
                <a:gd name="T36" fmla="*/ 143891 w 220345"/>
                <a:gd name="T37" fmla="*/ 142240 h 142240"/>
                <a:gd name="T38" fmla="*/ 154813 w 220345"/>
                <a:gd name="T39" fmla="*/ 106045 h 142240"/>
                <a:gd name="T40" fmla="*/ 165608 w 220345"/>
                <a:gd name="T41" fmla="*/ 69977 h 142240"/>
                <a:gd name="T42" fmla="*/ 176530 w 220345"/>
                <a:gd name="T43" fmla="*/ 33782 h 142240"/>
                <a:gd name="T44" fmla="*/ 156464 w 220345"/>
                <a:gd name="T45" fmla="*/ 69977 h 142240"/>
                <a:gd name="T46" fmla="*/ 134874 w 220345"/>
                <a:gd name="T47" fmla="*/ 106172 h 142240"/>
                <a:gd name="T48" fmla="*/ 111633 w 220345"/>
                <a:gd name="T49" fmla="*/ 142240 h 142240"/>
                <a:gd name="T50" fmla="*/ 99060 w 220345"/>
                <a:gd name="T51" fmla="*/ 142240 h 142240"/>
                <a:gd name="T52" fmla="*/ 86487 w 220345"/>
                <a:gd name="T53" fmla="*/ 142240 h 142240"/>
                <a:gd name="T54" fmla="*/ 73914 w 220345"/>
                <a:gd name="T55" fmla="*/ 142240 h 142240"/>
                <a:gd name="T56" fmla="*/ 77470 w 220345"/>
                <a:gd name="T57" fmla="*/ 106045 h 142240"/>
                <a:gd name="T58" fmla="*/ 82677 w 220345"/>
                <a:gd name="T59" fmla="*/ 69850 h 142240"/>
                <a:gd name="T60" fmla="*/ 89408 w 220345"/>
                <a:gd name="T61" fmla="*/ 33782 h 142240"/>
                <a:gd name="T62" fmla="*/ 73533 w 220345"/>
                <a:gd name="T63" fmla="*/ 69977 h 142240"/>
                <a:gd name="T64" fmla="*/ 57658 w 220345"/>
                <a:gd name="T65" fmla="*/ 106045 h 142240"/>
                <a:gd name="T66" fmla="*/ 41783 w 220345"/>
                <a:gd name="T67" fmla="*/ 142240 h 142240"/>
                <a:gd name="T68" fmla="*/ 27813 w 220345"/>
                <a:gd name="T69" fmla="*/ 142240 h 142240"/>
                <a:gd name="T70" fmla="*/ 13843 w 220345"/>
                <a:gd name="T71" fmla="*/ 142240 h 142240"/>
                <a:gd name="T72" fmla="*/ 0 w 220345"/>
                <a:gd name="T73" fmla="*/ 142240 h 142240"/>
                <a:gd name="T74" fmla="*/ 23495 w 220345"/>
                <a:gd name="T75" fmla="*/ 94869 h 142240"/>
                <a:gd name="T76" fmla="*/ 47117 w 220345"/>
                <a:gd name="T77" fmla="*/ 47371 h 142240"/>
                <a:gd name="T78" fmla="*/ 70612 w 220345"/>
                <a:gd name="T79" fmla="*/ 0 h 142240"/>
                <a:gd name="T80" fmla="*/ 0 w 220345"/>
                <a:gd name="T81" fmla="*/ 0 h 142240"/>
                <a:gd name="T82" fmla="*/ 220345 w 220345"/>
                <a:gd name="T8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345" h="142240">
                  <a:moveTo>
                    <a:pt x="70612" y="0"/>
                  </a:moveTo>
                  <a:cubicBezTo>
                    <a:pt x="88646" y="0"/>
                    <a:pt x="106680" y="0"/>
                    <a:pt x="124714" y="0"/>
                  </a:cubicBezTo>
                  <a:cubicBezTo>
                    <a:pt x="120015" y="28829"/>
                    <a:pt x="116205" y="57658"/>
                    <a:pt x="113538" y="86614"/>
                  </a:cubicBezTo>
                  <a:cubicBezTo>
                    <a:pt x="132080" y="57785"/>
                    <a:pt x="149733" y="28956"/>
                    <a:pt x="166243" y="0"/>
                  </a:cubicBezTo>
                  <a:cubicBezTo>
                    <a:pt x="184277" y="0"/>
                    <a:pt x="202311" y="0"/>
                    <a:pt x="220345" y="0"/>
                  </a:cubicBezTo>
                  <a:cubicBezTo>
                    <a:pt x="208788" y="47371"/>
                    <a:pt x="197231" y="94869"/>
                    <a:pt x="185674" y="142240"/>
                  </a:cubicBezTo>
                  <a:cubicBezTo>
                    <a:pt x="171704" y="142240"/>
                    <a:pt x="157861" y="142240"/>
                    <a:pt x="143891" y="142240"/>
                  </a:cubicBezTo>
                  <a:cubicBezTo>
                    <a:pt x="154813" y="106045"/>
                    <a:pt x="165608" y="69977"/>
                    <a:pt x="176530" y="33782"/>
                  </a:cubicBezTo>
                  <a:cubicBezTo>
                    <a:pt x="156464" y="69977"/>
                    <a:pt x="134874" y="106172"/>
                    <a:pt x="111633" y="142240"/>
                  </a:cubicBezTo>
                  <a:cubicBezTo>
                    <a:pt x="99060" y="142240"/>
                    <a:pt x="86487" y="142240"/>
                    <a:pt x="73914" y="142240"/>
                  </a:cubicBezTo>
                  <a:cubicBezTo>
                    <a:pt x="77470" y="106045"/>
                    <a:pt x="82677" y="69850"/>
                    <a:pt x="89408" y="33782"/>
                  </a:cubicBezTo>
                  <a:cubicBezTo>
                    <a:pt x="73533" y="69977"/>
                    <a:pt x="57658" y="106045"/>
                    <a:pt x="41783" y="142240"/>
                  </a:cubicBezTo>
                  <a:cubicBezTo>
                    <a:pt x="27813" y="142240"/>
                    <a:pt x="13843" y="142240"/>
                    <a:pt x="0" y="142240"/>
                  </a:cubicBezTo>
                  <a:cubicBezTo>
                    <a:pt x="23495" y="94869"/>
                    <a:pt x="47117" y="47371"/>
                    <a:pt x="70612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Shape 252">
              <a:extLst>
                <a:ext uri="{FF2B5EF4-FFF2-40B4-BE49-F238E27FC236}">
                  <a16:creationId xmlns:a16="http://schemas.microsoft.com/office/drawing/2014/main" id="{A132F7C0-4DFD-4C6D-835B-C0ECBAF0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724"/>
              <a:ext cx="1490" cy="1471"/>
            </a:xfrm>
            <a:custGeom>
              <a:avLst/>
              <a:gdLst>
                <a:gd name="T0" fmla="*/ 85725 w 148971"/>
                <a:gd name="T1" fmla="*/ 0 h 147066"/>
                <a:gd name="T2" fmla="*/ 102489 w 148971"/>
                <a:gd name="T3" fmla="*/ 0 h 147066"/>
                <a:gd name="T4" fmla="*/ 115316 w 148971"/>
                <a:gd name="T5" fmla="*/ 3683 h 147066"/>
                <a:gd name="T6" fmla="*/ 124841 w 148971"/>
                <a:gd name="T7" fmla="*/ 10922 h 147066"/>
                <a:gd name="T8" fmla="*/ 134493 w 148971"/>
                <a:gd name="T9" fmla="*/ 18161 h 147066"/>
                <a:gd name="T10" fmla="*/ 141732 w 148971"/>
                <a:gd name="T11" fmla="*/ 29210 h 147066"/>
                <a:gd name="T12" fmla="*/ 146939 w 148971"/>
                <a:gd name="T13" fmla="*/ 44196 h 147066"/>
                <a:gd name="T14" fmla="*/ 133858 w 148971"/>
                <a:gd name="T15" fmla="*/ 47117 h 147066"/>
                <a:gd name="T16" fmla="*/ 120777 w 148971"/>
                <a:gd name="T17" fmla="*/ 50038 h 147066"/>
                <a:gd name="T18" fmla="*/ 107569 w 148971"/>
                <a:gd name="T19" fmla="*/ 52832 h 147066"/>
                <a:gd name="T20" fmla="*/ 106426 w 148971"/>
                <a:gd name="T21" fmla="*/ 48514 h 147066"/>
                <a:gd name="T22" fmla="*/ 105156 w 148971"/>
                <a:gd name="T23" fmla="*/ 45339 h 147066"/>
                <a:gd name="T24" fmla="*/ 103759 w 148971"/>
                <a:gd name="T25" fmla="*/ 43434 h 147066"/>
                <a:gd name="T26" fmla="*/ 101473 w 148971"/>
                <a:gd name="T27" fmla="*/ 40005 h 147066"/>
                <a:gd name="T28" fmla="*/ 98679 w 148971"/>
                <a:gd name="T29" fmla="*/ 37465 h 147066"/>
                <a:gd name="T30" fmla="*/ 95250 w 148971"/>
                <a:gd name="T31" fmla="*/ 35560 h 147066"/>
                <a:gd name="T32" fmla="*/ 91948 w 148971"/>
                <a:gd name="T33" fmla="*/ 33782 h 147066"/>
                <a:gd name="T34" fmla="*/ 88138 w 148971"/>
                <a:gd name="T35" fmla="*/ 32893 h 147066"/>
                <a:gd name="T36" fmla="*/ 83820 w 148971"/>
                <a:gd name="T37" fmla="*/ 32893 h 147066"/>
                <a:gd name="T38" fmla="*/ 73914 w 148971"/>
                <a:gd name="T39" fmla="*/ 32893 h 147066"/>
                <a:gd name="T40" fmla="*/ 66040 w 148971"/>
                <a:gd name="T41" fmla="*/ 36957 h 147066"/>
                <a:gd name="T42" fmla="*/ 59690 w 148971"/>
                <a:gd name="T43" fmla="*/ 44958 h 147066"/>
                <a:gd name="T44" fmla="*/ 54864 w 148971"/>
                <a:gd name="T45" fmla="*/ 50927 h 147066"/>
                <a:gd name="T46" fmla="*/ 51562 w 148971"/>
                <a:gd name="T47" fmla="*/ 60198 h 147066"/>
                <a:gd name="T48" fmla="*/ 49784 w 148971"/>
                <a:gd name="T49" fmla="*/ 72898 h 147066"/>
                <a:gd name="T50" fmla="*/ 47625 w 148971"/>
                <a:gd name="T51" fmla="*/ 88646 h 147066"/>
                <a:gd name="T52" fmla="*/ 48768 w 148971"/>
                <a:gd name="T53" fmla="*/ 99441 h 147066"/>
                <a:gd name="T54" fmla="*/ 53340 w 148971"/>
                <a:gd name="T55" fmla="*/ 105283 h 147066"/>
                <a:gd name="T56" fmla="*/ 57785 w 148971"/>
                <a:gd name="T57" fmla="*/ 111125 h 147066"/>
                <a:gd name="T58" fmla="*/ 65024 w 148971"/>
                <a:gd name="T59" fmla="*/ 114046 h 147066"/>
                <a:gd name="T60" fmla="*/ 74676 w 148971"/>
                <a:gd name="T61" fmla="*/ 114046 h 147066"/>
                <a:gd name="T62" fmla="*/ 83947 w 148971"/>
                <a:gd name="T63" fmla="*/ 114046 h 147066"/>
                <a:gd name="T64" fmla="*/ 91313 w 148971"/>
                <a:gd name="T65" fmla="*/ 111760 h 147066"/>
                <a:gd name="T66" fmla="*/ 96266 w 148971"/>
                <a:gd name="T67" fmla="*/ 107061 h 147066"/>
                <a:gd name="T68" fmla="*/ 101346 w 148971"/>
                <a:gd name="T69" fmla="*/ 102362 h 147066"/>
                <a:gd name="T70" fmla="*/ 105156 w 148971"/>
                <a:gd name="T71" fmla="*/ 95504 h 147066"/>
                <a:gd name="T72" fmla="*/ 107569 w 148971"/>
                <a:gd name="T73" fmla="*/ 86487 h 147066"/>
                <a:gd name="T74" fmla="*/ 121158 w 148971"/>
                <a:gd name="T75" fmla="*/ 90297 h 147066"/>
                <a:gd name="T76" fmla="*/ 135001 w 148971"/>
                <a:gd name="T77" fmla="*/ 94234 h 147066"/>
                <a:gd name="T78" fmla="*/ 148971 w 148971"/>
                <a:gd name="T79" fmla="*/ 98044 h 147066"/>
                <a:gd name="T80" fmla="*/ 146304 w 148971"/>
                <a:gd name="T81" fmla="*/ 108839 h 147066"/>
                <a:gd name="T82" fmla="*/ 141732 w 148971"/>
                <a:gd name="T83" fmla="*/ 117983 h 147066"/>
                <a:gd name="T84" fmla="*/ 135382 w 148971"/>
                <a:gd name="T85" fmla="*/ 125095 h 147066"/>
                <a:gd name="T86" fmla="*/ 129159 w 148971"/>
                <a:gd name="T87" fmla="*/ 132461 h 147066"/>
                <a:gd name="T88" fmla="*/ 121031 w 148971"/>
                <a:gd name="T89" fmla="*/ 137922 h 147066"/>
                <a:gd name="T90" fmla="*/ 111379 w 148971"/>
                <a:gd name="T91" fmla="*/ 141605 h 147066"/>
                <a:gd name="T92" fmla="*/ 101727 w 148971"/>
                <a:gd name="T93" fmla="*/ 145288 h 147066"/>
                <a:gd name="T94" fmla="*/ 89281 w 148971"/>
                <a:gd name="T95" fmla="*/ 147066 h 147066"/>
                <a:gd name="T96" fmla="*/ 74549 w 148971"/>
                <a:gd name="T97" fmla="*/ 147066 h 147066"/>
                <a:gd name="T98" fmla="*/ 56515 w 148971"/>
                <a:gd name="T99" fmla="*/ 147066 h 147066"/>
                <a:gd name="T100" fmla="*/ 42037 w 148971"/>
                <a:gd name="T101" fmla="*/ 144907 h 147066"/>
                <a:gd name="T102" fmla="*/ 31369 w 148971"/>
                <a:gd name="T103" fmla="*/ 140335 h 147066"/>
                <a:gd name="T104" fmla="*/ 20828 w 148971"/>
                <a:gd name="T105" fmla="*/ 135890 h 147066"/>
                <a:gd name="T106" fmla="*/ 12446 w 148971"/>
                <a:gd name="T107" fmla="*/ 128016 h 147066"/>
                <a:gd name="T108" fmla="*/ 6604 w 148971"/>
                <a:gd name="T109" fmla="*/ 116586 h 147066"/>
                <a:gd name="T110" fmla="*/ 762 w 148971"/>
                <a:gd name="T111" fmla="*/ 105283 h 147066"/>
                <a:gd name="T112" fmla="*/ 0 w 148971"/>
                <a:gd name="T113" fmla="*/ 90805 h 147066"/>
                <a:gd name="T114" fmla="*/ 3683 w 148971"/>
                <a:gd name="T115" fmla="*/ 73152 h 147066"/>
                <a:gd name="T116" fmla="*/ 8509 w 148971"/>
                <a:gd name="T117" fmla="*/ 49657 h 147066"/>
                <a:gd name="T118" fmla="*/ 18542 w 148971"/>
                <a:gd name="T119" fmla="*/ 31623 h 147066"/>
                <a:gd name="T120" fmla="*/ 32893 w 148971"/>
                <a:gd name="T121" fmla="*/ 18923 h 147066"/>
                <a:gd name="T122" fmla="*/ 47117 w 148971"/>
                <a:gd name="T123" fmla="*/ 6350 h 147066"/>
                <a:gd name="T124" fmla="*/ 64389 w 148971"/>
                <a:gd name="T125" fmla="*/ 0 h 147066"/>
                <a:gd name="T126" fmla="*/ 85725 w 148971"/>
                <a:gd name="T127" fmla="*/ 0 h 147066"/>
                <a:gd name="T128" fmla="*/ 0 w 148971"/>
                <a:gd name="T129" fmla="*/ 0 h 147066"/>
                <a:gd name="T130" fmla="*/ 148971 w 148971"/>
                <a:gd name="T131" fmla="*/ 147066 h 147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971" h="147066">
                  <a:moveTo>
                    <a:pt x="85725" y="0"/>
                  </a:moveTo>
                  <a:cubicBezTo>
                    <a:pt x="102489" y="0"/>
                    <a:pt x="115316" y="3683"/>
                    <a:pt x="124841" y="10922"/>
                  </a:cubicBezTo>
                  <a:cubicBezTo>
                    <a:pt x="134493" y="18161"/>
                    <a:pt x="141732" y="29210"/>
                    <a:pt x="146939" y="44196"/>
                  </a:cubicBezTo>
                  <a:cubicBezTo>
                    <a:pt x="133858" y="47117"/>
                    <a:pt x="120777" y="50038"/>
                    <a:pt x="107569" y="52832"/>
                  </a:cubicBezTo>
                  <a:cubicBezTo>
                    <a:pt x="106426" y="48514"/>
                    <a:pt x="105156" y="45339"/>
                    <a:pt x="103759" y="43434"/>
                  </a:cubicBezTo>
                  <a:cubicBezTo>
                    <a:pt x="101473" y="40005"/>
                    <a:pt x="98679" y="37465"/>
                    <a:pt x="95250" y="35560"/>
                  </a:cubicBezTo>
                  <a:cubicBezTo>
                    <a:pt x="91948" y="33782"/>
                    <a:pt x="88138" y="32893"/>
                    <a:pt x="83820" y="32893"/>
                  </a:cubicBezTo>
                  <a:cubicBezTo>
                    <a:pt x="73914" y="32893"/>
                    <a:pt x="66040" y="36957"/>
                    <a:pt x="59690" y="44958"/>
                  </a:cubicBezTo>
                  <a:cubicBezTo>
                    <a:pt x="54864" y="50927"/>
                    <a:pt x="51562" y="60198"/>
                    <a:pt x="49784" y="72898"/>
                  </a:cubicBezTo>
                  <a:cubicBezTo>
                    <a:pt x="47625" y="88646"/>
                    <a:pt x="48768" y="99441"/>
                    <a:pt x="53340" y="105283"/>
                  </a:cubicBezTo>
                  <a:cubicBezTo>
                    <a:pt x="57785" y="111125"/>
                    <a:pt x="65024" y="114046"/>
                    <a:pt x="74676" y="114046"/>
                  </a:cubicBezTo>
                  <a:cubicBezTo>
                    <a:pt x="83947" y="114046"/>
                    <a:pt x="91313" y="111760"/>
                    <a:pt x="96266" y="107061"/>
                  </a:cubicBezTo>
                  <a:cubicBezTo>
                    <a:pt x="101346" y="102362"/>
                    <a:pt x="105156" y="95504"/>
                    <a:pt x="107569" y="86487"/>
                  </a:cubicBezTo>
                  <a:cubicBezTo>
                    <a:pt x="121158" y="90297"/>
                    <a:pt x="135001" y="94234"/>
                    <a:pt x="148971" y="98044"/>
                  </a:cubicBezTo>
                  <a:cubicBezTo>
                    <a:pt x="146304" y="108839"/>
                    <a:pt x="141732" y="117983"/>
                    <a:pt x="135382" y="125095"/>
                  </a:cubicBezTo>
                  <a:cubicBezTo>
                    <a:pt x="129159" y="132461"/>
                    <a:pt x="121031" y="137922"/>
                    <a:pt x="111379" y="141605"/>
                  </a:cubicBezTo>
                  <a:cubicBezTo>
                    <a:pt x="101727" y="145288"/>
                    <a:pt x="89281" y="147066"/>
                    <a:pt x="74549" y="147066"/>
                  </a:cubicBezTo>
                  <a:cubicBezTo>
                    <a:pt x="56515" y="147066"/>
                    <a:pt x="42037" y="144907"/>
                    <a:pt x="31369" y="140335"/>
                  </a:cubicBezTo>
                  <a:cubicBezTo>
                    <a:pt x="20828" y="135890"/>
                    <a:pt x="12446" y="128016"/>
                    <a:pt x="6604" y="116586"/>
                  </a:cubicBezTo>
                  <a:cubicBezTo>
                    <a:pt x="762" y="105283"/>
                    <a:pt x="0" y="90805"/>
                    <a:pt x="3683" y="73152"/>
                  </a:cubicBezTo>
                  <a:cubicBezTo>
                    <a:pt x="8509" y="49657"/>
                    <a:pt x="18542" y="31623"/>
                    <a:pt x="32893" y="18923"/>
                  </a:cubicBezTo>
                  <a:cubicBezTo>
                    <a:pt x="47117" y="6350"/>
                    <a:pt x="64389" y="0"/>
                    <a:pt x="85725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Shape 253">
              <a:extLst>
                <a:ext uri="{FF2B5EF4-FFF2-40B4-BE49-F238E27FC236}">
                  <a16:creationId xmlns:a16="http://schemas.microsoft.com/office/drawing/2014/main" id="{9F2D3196-A470-4D46-A812-6077F536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" y="1858"/>
              <a:ext cx="1120" cy="1313"/>
            </a:xfrm>
            <a:custGeom>
              <a:avLst/>
              <a:gdLst>
                <a:gd name="T0" fmla="*/ 0 w 111951"/>
                <a:gd name="T1" fmla="*/ 0 h 131299"/>
                <a:gd name="T2" fmla="*/ 48704 w 111951"/>
                <a:gd name="T3" fmla="*/ 60370 h 131299"/>
                <a:gd name="T4" fmla="*/ 111951 w 111951"/>
                <a:gd name="T5" fmla="*/ 131299 h 131299"/>
                <a:gd name="T6" fmla="*/ 58483 w 111951"/>
                <a:gd name="T7" fmla="*/ 131299 h 131299"/>
                <a:gd name="T8" fmla="*/ 40577 w 111951"/>
                <a:gd name="T9" fmla="*/ 107804 h 131299"/>
                <a:gd name="T10" fmla="*/ 0 w 111951"/>
                <a:gd name="T11" fmla="*/ 107804 h 131299"/>
                <a:gd name="T12" fmla="*/ 0 w 111951"/>
                <a:gd name="T13" fmla="*/ 77070 h 131299"/>
                <a:gd name="T14" fmla="*/ 17971 w 111951"/>
                <a:gd name="T15" fmla="*/ 77070 h 131299"/>
                <a:gd name="T16" fmla="*/ 0 w 111951"/>
                <a:gd name="T17" fmla="*/ 51480 h 131299"/>
                <a:gd name="T18" fmla="*/ 0 w 111951"/>
                <a:gd name="T19" fmla="*/ 0 h 131299"/>
                <a:gd name="T20" fmla="*/ 0 w 111951"/>
                <a:gd name="T21" fmla="*/ 0 h 131299"/>
                <a:gd name="T22" fmla="*/ 111951 w 111951"/>
                <a:gd name="T23" fmla="*/ 131299 h 13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1951" h="131299">
                  <a:moveTo>
                    <a:pt x="0" y="0"/>
                  </a:moveTo>
                  <a:lnTo>
                    <a:pt x="48704" y="60370"/>
                  </a:lnTo>
                  <a:cubicBezTo>
                    <a:pt x="68834" y="84087"/>
                    <a:pt x="89916" y="107741"/>
                    <a:pt x="111951" y="131299"/>
                  </a:cubicBezTo>
                  <a:cubicBezTo>
                    <a:pt x="94043" y="131299"/>
                    <a:pt x="76264" y="131299"/>
                    <a:pt x="58483" y="131299"/>
                  </a:cubicBezTo>
                  <a:cubicBezTo>
                    <a:pt x="52388" y="123426"/>
                    <a:pt x="46418" y="115678"/>
                    <a:pt x="40577" y="107804"/>
                  </a:cubicBezTo>
                  <a:lnTo>
                    <a:pt x="0" y="107804"/>
                  </a:lnTo>
                  <a:lnTo>
                    <a:pt x="0" y="77070"/>
                  </a:lnTo>
                  <a:lnTo>
                    <a:pt x="17971" y="77070"/>
                  </a:lnTo>
                  <a:lnTo>
                    <a:pt x="0" y="5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Shape 254">
              <a:extLst>
                <a:ext uri="{FF2B5EF4-FFF2-40B4-BE49-F238E27FC236}">
                  <a16:creationId xmlns:a16="http://schemas.microsoft.com/office/drawing/2014/main" id="{1E922CE6-3264-4747-9A72-C5477A950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302"/>
              <a:ext cx="33" cy="331"/>
            </a:xfrm>
            <a:custGeom>
              <a:avLst/>
              <a:gdLst>
                <a:gd name="T0" fmla="*/ 3366 w 3366"/>
                <a:gd name="T1" fmla="*/ 0 h 33151"/>
                <a:gd name="T2" fmla="*/ 3366 w 3366"/>
                <a:gd name="T3" fmla="*/ 33151 h 33151"/>
                <a:gd name="T4" fmla="*/ 0 w 3366"/>
                <a:gd name="T5" fmla="*/ 31017 h 33151"/>
                <a:gd name="T6" fmla="*/ 3366 w 3366"/>
                <a:gd name="T7" fmla="*/ 0 h 33151"/>
                <a:gd name="T8" fmla="*/ 0 w 3366"/>
                <a:gd name="T9" fmla="*/ 0 h 33151"/>
                <a:gd name="T10" fmla="*/ 3366 w 3366"/>
                <a:gd name="T11" fmla="*/ 33151 h 3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366" h="33151">
                  <a:moveTo>
                    <a:pt x="3366" y="0"/>
                  </a:moveTo>
                  <a:lnTo>
                    <a:pt x="3366" y="33151"/>
                  </a:lnTo>
                  <a:lnTo>
                    <a:pt x="0" y="31017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" name="Shape 255">
              <a:extLst>
                <a:ext uri="{FF2B5EF4-FFF2-40B4-BE49-F238E27FC236}">
                  <a16:creationId xmlns:a16="http://schemas.microsoft.com/office/drawing/2014/main" id="{EEFFABF5-630E-4EB5-9681-FFDFF7055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1717"/>
              <a:ext cx="1172" cy="1485"/>
            </a:xfrm>
            <a:custGeom>
              <a:avLst/>
              <a:gdLst>
                <a:gd name="T0" fmla="*/ 77216 w 117285"/>
                <a:gd name="T1" fmla="*/ 0 h 148590"/>
                <a:gd name="T2" fmla="*/ 117285 w 117285"/>
                <a:gd name="T3" fmla="*/ 0 h 148590"/>
                <a:gd name="T4" fmla="*/ 117285 w 117285"/>
                <a:gd name="T5" fmla="*/ 6350 h 148590"/>
                <a:gd name="T6" fmla="*/ 82169 w 117285"/>
                <a:gd name="T7" fmla="*/ 6350 h 148590"/>
                <a:gd name="T8" fmla="*/ 14732 w 117285"/>
                <a:gd name="T9" fmla="*/ 142240 h 148590"/>
                <a:gd name="T10" fmla="*/ 43307 w 117285"/>
                <a:gd name="T11" fmla="*/ 142240 h 148590"/>
                <a:gd name="T12" fmla="*/ 89916 w 117285"/>
                <a:gd name="T13" fmla="*/ 36322 h 148590"/>
                <a:gd name="T14" fmla="*/ 97028 w 117285"/>
                <a:gd name="T15" fmla="*/ 33782 h 148590"/>
                <a:gd name="T16" fmla="*/ 102489 w 117285"/>
                <a:gd name="T17" fmla="*/ 37211 h 148590"/>
                <a:gd name="T18" fmla="*/ 97663 w 117285"/>
                <a:gd name="T19" fmla="*/ 64262 h 148590"/>
                <a:gd name="T20" fmla="*/ 93472 w 117285"/>
                <a:gd name="T21" fmla="*/ 91440 h 148590"/>
                <a:gd name="T22" fmla="*/ 89916 w 117285"/>
                <a:gd name="T23" fmla="*/ 118491 h 148590"/>
                <a:gd name="T24" fmla="*/ 87249 w 117285"/>
                <a:gd name="T25" fmla="*/ 142240 h 148590"/>
                <a:gd name="T26" fmla="*/ 113665 w 117285"/>
                <a:gd name="T27" fmla="*/ 142240 h 148590"/>
                <a:gd name="T28" fmla="*/ 117285 w 117285"/>
                <a:gd name="T29" fmla="*/ 136403 h 148590"/>
                <a:gd name="T30" fmla="*/ 117285 w 117285"/>
                <a:gd name="T31" fmla="*/ 148590 h 148590"/>
                <a:gd name="T32" fmla="*/ 80518 w 117285"/>
                <a:gd name="T33" fmla="*/ 148590 h 148590"/>
                <a:gd name="T34" fmla="*/ 75946 w 117285"/>
                <a:gd name="T35" fmla="*/ 147701 h 148590"/>
                <a:gd name="T36" fmla="*/ 74168 w 117285"/>
                <a:gd name="T37" fmla="*/ 145288 h 148590"/>
                <a:gd name="T38" fmla="*/ 77216 w 117285"/>
                <a:gd name="T39" fmla="*/ 118110 h 148590"/>
                <a:gd name="T40" fmla="*/ 80772 w 117285"/>
                <a:gd name="T41" fmla="*/ 91059 h 148590"/>
                <a:gd name="T42" fmla="*/ 81915 w 117285"/>
                <a:gd name="T43" fmla="*/ 84074 h 148590"/>
                <a:gd name="T44" fmla="*/ 54610 w 117285"/>
                <a:gd name="T45" fmla="*/ 146177 h 148590"/>
                <a:gd name="T46" fmla="*/ 48387 w 117285"/>
                <a:gd name="T47" fmla="*/ 148590 h 148590"/>
                <a:gd name="T48" fmla="*/ 6604 w 117285"/>
                <a:gd name="T49" fmla="*/ 148590 h 148590"/>
                <a:gd name="T50" fmla="*/ 1524 w 117285"/>
                <a:gd name="T51" fmla="*/ 147447 h 148590"/>
                <a:gd name="T52" fmla="*/ 381 w 117285"/>
                <a:gd name="T53" fmla="*/ 144653 h 148590"/>
                <a:gd name="T54" fmla="*/ 71120 w 117285"/>
                <a:gd name="T55" fmla="*/ 2413 h 148590"/>
                <a:gd name="T56" fmla="*/ 77216 w 117285"/>
                <a:gd name="T57" fmla="*/ 0 h 148590"/>
                <a:gd name="T58" fmla="*/ 0 w 117285"/>
                <a:gd name="T59" fmla="*/ 0 h 148590"/>
                <a:gd name="T60" fmla="*/ 117285 w 117285"/>
                <a:gd name="T61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117285" h="148590">
                  <a:moveTo>
                    <a:pt x="77216" y="0"/>
                  </a:moveTo>
                  <a:lnTo>
                    <a:pt x="117285" y="0"/>
                  </a:lnTo>
                  <a:lnTo>
                    <a:pt x="117285" y="6350"/>
                  </a:lnTo>
                  <a:lnTo>
                    <a:pt x="82169" y="6350"/>
                  </a:lnTo>
                  <a:lnTo>
                    <a:pt x="14732" y="142240"/>
                  </a:lnTo>
                  <a:lnTo>
                    <a:pt x="43307" y="142240"/>
                  </a:lnTo>
                  <a:lnTo>
                    <a:pt x="89916" y="36322"/>
                  </a:lnTo>
                  <a:cubicBezTo>
                    <a:pt x="90678" y="34671"/>
                    <a:pt x="93726" y="33528"/>
                    <a:pt x="97028" y="33782"/>
                  </a:cubicBezTo>
                  <a:cubicBezTo>
                    <a:pt x="100330" y="34036"/>
                    <a:pt x="102743" y="35560"/>
                    <a:pt x="102489" y="37211"/>
                  </a:cubicBezTo>
                  <a:lnTo>
                    <a:pt x="97663" y="64262"/>
                  </a:lnTo>
                  <a:lnTo>
                    <a:pt x="93472" y="91440"/>
                  </a:lnTo>
                  <a:lnTo>
                    <a:pt x="89916" y="118491"/>
                  </a:lnTo>
                  <a:lnTo>
                    <a:pt x="87249" y="142240"/>
                  </a:lnTo>
                  <a:lnTo>
                    <a:pt x="113665" y="142240"/>
                  </a:lnTo>
                  <a:lnTo>
                    <a:pt x="117285" y="136403"/>
                  </a:lnTo>
                  <a:lnTo>
                    <a:pt x="117285" y="148590"/>
                  </a:lnTo>
                  <a:lnTo>
                    <a:pt x="80518" y="148590"/>
                  </a:lnTo>
                  <a:cubicBezTo>
                    <a:pt x="78740" y="148590"/>
                    <a:pt x="77089" y="148336"/>
                    <a:pt x="75946" y="147701"/>
                  </a:cubicBezTo>
                  <a:cubicBezTo>
                    <a:pt x="74676" y="147066"/>
                    <a:pt x="74041" y="146177"/>
                    <a:pt x="74168" y="145288"/>
                  </a:cubicBezTo>
                  <a:lnTo>
                    <a:pt x="77216" y="118110"/>
                  </a:lnTo>
                  <a:lnTo>
                    <a:pt x="80772" y="91059"/>
                  </a:lnTo>
                  <a:lnTo>
                    <a:pt x="81915" y="84074"/>
                  </a:lnTo>
                  <a:lnTo>
                    <a:pt x="54610" y="146177"/>
                  </a:lnTo>
                  <a:cubicBezTo>
                    <a:pt x="53975" y="147574"/>
                    <a:pt x="51435" y="148590"/>
                    <a:pt x="48387" y="148590"/>
                  </a:cubicBezTo>
                  <a:lnTo>
                    <a:pt x="6604" y="148590"/>
                  </a:lnTo>
                  <a:cubicBezTo>
                    <a:pt x="4572" y="148590"/>
                    <a:pt x="2794" y="148209"/>
                    <a:pt x="1524" y="147447"/>
                  </a:cubicBezTo>
                  <a:cubicBezTo>
                    <a:pt x="381" y="146685"/>
                    <a:pt x="0" y="145669"/>
                    <a:pt x="381" y="144653"/>
                  </a:cubicBezTo>
                  <a:lnTo>
                    <a:pt x="71120" y="2413"/>
                  </a:lnTo>
                  <a:cubicBezTo>
                    <a:pt x="71755" y="1016"/>
                    <a:pt x="74295" y="0"/>
                    <a:pt x="77216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Shape 256">
              <a:extLst>
                <a:ext uri="{FF2B5EF4-FFF2-40B4-BE49-F238E27FC236}">
                  <a16:creationId xmlns:a16="http://schemas.microsoft.com/office/drawing/2014/main" id="{845A8536-74C4-4FDF-AE3B-19739A05F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031"/>
              <a:ext cx="325" cy="865"/>
            </a:xfrm>
            <a:custGeom>
              <a:avLst/>
              <a:gdLst>
                <a:gd name="T0" fmla="*/ 32512 w 32512"/>
                <a:gd name="T1" fmla="*/ 0 h 86534"/>
                <a:gd name="T2" fmla="*/ 32512 w 32512"/>
                <a:gd name="T3" fmla="*/ 7413 h 86534"/>
                <a:gd name="T4" fmla="*/ 29972 w 32512"/>
                <a:gd name="T5" fmla="*/ 8937 h 86534"/>
                <a:gd name="T6" fmla="*/ 27686 w 32512"/>
                <a:gd name="T7" fmla="*/ 10715 h 86534"/>
                <a:gd name="T8" fmla="*/ 25400 w 32512"/>
                <a:gd name="T9" fmla="*/ 12874 h 86534"/>
                <a:gd name="T10" fmla="*/ 23114 w 32512"/>
                <a:gd name="T11" fmla="*/ 15541 h 86534"/>
                <a:gd name="T12" fmla="*/ 21590 w 32512"/>
                <a:gd name="T13" fmla="*/ 17700 h 86534"/>
                <a:gd name="T14" fmla="*/ 20066 w 32512"/>
                <a:gd name="T15" fmla="*/ 20240 h 86534"/>
                <a:gd name="T16" fmla="*/ 18796 w 32512"/>
                <a:gd name="T17" fmla="*/ 23161 h 86534"/>
                <a:gd name="T18" fmla="*/ 17526 w 32512"/>
                <a:gd name="T19" fmla="*/ 26336 h 86534"/>
                <a:gd name="T20" fmla="*/ 16383 w 32512"/>
                <a:gd name="T21" fmla="*/ 29892 h 86534"/>
                <a:gd name="T22" fmla="*/ 15367 w 32512"/>
                <a:gd name="T23" fmla="*/ 33702 h 86534"/>
                <a:gd name="T24" fmla="*/ 14478 w 32512"/>
                <a:gd name="T25" fmla="*/ 37894 h 86534"/>
                <a:gd name="T26" fmla="*/ 13716 w 32512"/>
                <a:gd name="T27" fmla="*/ 42465 h 86534"/>
                <a:gd name="T28" fmla="*/ 13081 w 32512"/>
                <a:gd name="T29" fmla="*/ 48053 h 86534"/>
                <a:gd name="T30" fmla="*/ 12827 w 32512"/>
                <a:gd name="T31" fmla="*/ 53260 h 86534"/>
                <a:gd name="T32" fmla="*/ 12700 w 32512"/>
                <a:gd name="T33" fmla="*/ 57959 h 86534"/>
                <a:gd name="T34" fmla="*/ 13081 w 32512"/>
                <a:gd name="T35" fmla="*/ 62150 h 86534"/>
                <a:gd name="T36" fmla="*/ 13589 w 32512"/>
                <a:gd name="T37" fmla="*/ 65706 h 86534"/>
                <a:gd name="T38" fmla="*/ 14478 w 32512"/>
                <a:gd name="T39" fmla="*/ 68881 h 86534"/>
                <a:gd name="T40" fmla="*/ 15621 w 32512"/>
                <a:gd name="T41" fmla="*/ 71548 h 86534"/>
                <a:gd name="T42" fmla="*/ 16891 w 32512"/>
                <a:gd name="T43" fmla="*/ 73453 h 86534"/>
                <a:gd name="T44" fmla="*/ 20066 w 32512"/>
                <a:gd name="T45" fmla="*/ 76755 h 86534"/>
                <a:gd name="T46" fmla="*/ 23622 w 32512"/>
                <a:gd name="T47" fmla="*/ 78787 h 86534"/>
                <a:gd name="T48" fmla="*/ 27686 w 32512"/>
                <a:gd name="T49" fmla="*/ 79803 h 86534"/>
                <a:gd name="T50" fmla="*/ 32385 w 32512"/>
                <a:gd name="T51" fmla="*/ 80184 h 86534"/>
                <a:gd name="T52" fmla="*/ 32512 w 32512"/>
                <a:gd name="T53" fmla="*/ 80177 h 86534"/>
                <a:gd name="T54" fmla="*/ 32512 w 32512"/>
                <a:gd name="T55" fmla="*/ 86534 h 86534"/>
                <a:gd name="T56" fmla="*/ 31369 w 32512"/>
                <a:gd name="T57" fmla="*/ 86534 h 86534"/>
                <a:gd name="T58" fmla="*/ 24511 w 32512"/>
                <a:gd name="T59" fmla="*/ 86026 h 86534"/>
                <a:gd name="T60" fmla="*/ 22479 w 32512"/>
                <a:gd name="T61" fmla="*/ 85645 h 86534"/>
                <a:gd name="T62" fmla="*/ 16510 w 32512"/>
                <a:gd name="T63" fmla="*/ 83994 h 86534"/>
                <a:gd name="T64" fmla="*/ 14859 w 32512"/>
                <a:gd name="T65" fmla="*/ 83359 h 86534"/>
                <a:gd name="T66" fmla="*/ 10033 w 32512"/>
                <a:gd name="T67" fmla="*/ 80692 h 86534"/>
                <a:gd name="T68" fmla="*/ 9144 w 32512"/>
                <a:gd name="T69" fmla="*/ 79930 h 86534"/>
                <a:gd name="T70" fmla="*/ 5334 w 32512"/>
                <a:gd name="T71" fmla="*/ 76120 h 86534"/>
                <a:gd name="T72" fmla="*/ 4953 w 32512"/>
                <a:gd name="T73" fmla="*/ 75612 h 86534"/>
                <a:gd name="T74" fmla="*/ 3175 w 32512"/>
                <a:gd name="T75" fmla="*/ 72945 h 86534"/>
                <a:gd name="T76" fmla="*/ 1905 w 32512"/>
                <a:gd name="T77" fmla="*/ 69770 h 86534"/>
                <a:gd name="T78" fmla="*/ 889 w 32512"/>
                <a:gd name="T79" fmla="*/ 66214 h 86534"/>
                <a:gd name="T80" fmla="*/ 381 w 32512"/>
                <a:gd name="T81" fmla="*/ 62277 h 86534"/>
                <a:gd name="T82" fmla="*/ 0 w 32512"/>
                <a:gd name="T83" fmla="*/ 57832 h 86534"/>
                <a:gd name="T84" fmla="*/ 127 w 32512"/>
                <a:gd name="T85" fmla="*/ 53006 h 86534"/>
                <a:gd name="T86" fmla="*/ 381 w 32512"/>
                <a:gd name="T87" fmla="*/ 47672 h 86534"/>
                <a:gd name="T88" fmla="*/ 1143 w 32512"/>
                <a:gd name="T89" fmla="*/ 41957 h 86534"/>
                <a:gd name="T90" fmla="*/ 1905 w 32512"/>
                <a:gd name="T91" fmla="*/ 37258 h 86534"/>
                <a:gd name="T92" fmla="*/ 2794 w 32512"/>
                <a:gd name="T93" fmla="*/ 32940 h 86534"/>
                <a:gd name="T94" fmla="*/ 3810 w 32512"/>
                <a:gd name="T95" fmla="*/ 28876 h 86534"/>
                <a:gd name="T96" fmla="*/ 5080 w 32512"/>
                <a:gd name="T97" fmla="*/ 25066 h 86534"/>
                <a:gd name="T98" fmla="*/ 6350 w 32512"/>
                <a:gd name="T99" fmla="*/ 21637 h 86534"/>
                <a:gd name="T100" fmla="*/ 7874 w 32512"/>
                <a:gd name="T101" fmla="*/ 18462 h 86534"/>
                <a:gd name="T102" fmla="*/ 9652 w 32512"/>
                <a:gd name="T103" fmla="*/ 15541 h 86534"/>
                <a:gd name="T104" fmla="*/ 11557 w 32512"/>
                <a:gd name="T105" fmla="*/ 13001 h 86534"/>
                <a:gd name="T106" fmla="*/ 14224 w 32512"/>
                <a:gd name="T107" fmla="*/ 9953 h 86534"/>
                <a:gd name="T108" fmla="*/ 17145 w 32512"/>
                <a:gd name="T109" fmla="*/ 7286 h 86534"/>
                <a:gd name="T110" fmla="*/ 20320 w 32512"/>
                <a:gd name="T111" fmla="*/ 4873 h 86534"/>
                <a:gd name="T112" fmla="*/ 23241 w 32512"/>
                <a:gd name="T113" fmla="*/ 3222 h 86534"/>
                <a:gd name="T114" fmla="*/ 23876 w 32512"/>
                <a:gd name="T115" fmla="*/ 2841 h 86534"/>
                <a:gd name="T116" fmla="*/ 26924 w 32512"/>
                <a:gd name="T117" fmla="*/ 1571 h 86534"/>
                <a:gd name="T118" fmla="*/ 27940 w 32512"/>
                <a:gd name="T119" fmla="*/ 1190 h 86534"/>
                <a:gd name="T120" fmla="*/ 31242 w 32512"/>
                <a:gd name="T121" fmla="*/ 174 h 86534"/>
                <a:gd name="T122" fmla="*/ 32258 w 32512"/>
                <a:gd name="T123" fmla="*/ 47 h 86534"/>
                <a:gd name="T124" fmla="*/ 32512 w 32512"/>
                <a:gd name="T125" fmla="*/ 0 h 86534"/>
                <a:gd name="T126" fmla="*/ 0 w 32512"/>
                <a:gd name="T127" fmla="*/ 0 h 86534"/>
                <a:gd name="T128" fmla="*/ 32512 w 32512"/>
                <a:gd name="T129" fmla="*/ 86534 h 86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32512" h="86534">
                  <a:moveTo>
                    <a:pt x="32512" y="0"/>
                  </a:moveTo>
                  <a:lnTo>
                    <a:pt x="32512" y="7413"/>
                  </a:lnTo>
                  <a:lnTo>
                    <a:pt x="29972" y="8937"/>
                  </a:lnTo>
                  <a:lnTo>
                    <a:pt x="27686" y="10715"/>
                  </a:lnTo>
                  <a:lnTo>
                    <a:pt x="25400" y="12874"/>
                  </a:lnTo>
                  <a:lnTo>
                    <a:pt x="23114" y="15541"/>
                  </a:lnTo>
                  <a:lnTo>
                    <a:pt x="21590" y="17700"/>
                  </a:lnTo>
                  <a:lnTo>
                    <a:pt x="20066" y="20240"/>
                  </a:lnTo>
                  <a:lnTo>
                    <a:pt x="18796" y="23161"/>
                  </a:lnTo>
                  <a:lnTo>
                    <a:pt x="17526" y="26336"/>
                  </a:lnTo>
                  <a:lnTo>
                    <a:pt x="16383" y="29892"/>
                  </a:lnTo>
                  <a:lnTo>
                    <a:pt x="15367" y="33702"/>
                  </a:lnTo>
                  <a:lnTo>
                    <a:pt x="14478" y="37894"/>
                  </a:lnTo>
                  <a:lnTo>
                    <a:pt x="13716" y="42465"/>
                  </a:lnTo>
                  <a:lnTo>
                    <a:pt x="13081" y="48053"/>
                  </a:lnTo>
                  <a:lnTo>
                    <a:pt x="12827" y="53260"/>
                  </a:lnTo>
                  <a:lnTo>
                    <a:pt x="12700" y="57959"/>
                  </a:lnTo>
                  <a:lnTo>
                    <a:pt x="13081" y="62150"/>
                  </a:lnTo>
                  <a:lnTo>
                    <a:pt x="13589" y="65706"/>
                  </a:lnTo>
                  <a:lnTo>
                    <a:pt x="14478" y="68881"/>
                  </a:lnTo>
                  <a:lnTo>
                    <a:pt x="15621" y="71548"/>
                  </a:lnTo>
                  <a:lnTo>
                    <a:pt x="16891" y="73453"/>
                  </a:lnTo>
                  <a:lnTo>
                    <a:pt x="20066" y="76755"/>
                  </a:lnTo>
                  <a:lnTo>
                    <a:pt x="23622" y="78787"/>
                  </a:lnTo>
                  <a:lnTo>
                    <a:pt x="27686" y="79803"/>
                  </a:lnTo>
                  <a:lnTo>
                    <a:pt x="32385" y="80184"/>
                  </a:lnTo>
                  <a:lnTo>
                    <a:pt x="32512" y="80177"/>
                  </a:lnTo>
                  <a:lnTo>
                    <a:pt x="32512" y="86534"/>
                  </a:lnTo>
                  <a:lnTo>
                    <a:pt x="31369" y="86534"/>
                  </a:lnTo>
                  <a:lnTo>
                    <a:pt x="24511" y="86026"/>
                  </a:lnTo>
                  <a:cubicBezTo>
                    <a:pt x="23876" y="86026"/>
                    <a:pt x="23114" y="85899"/>
                    <a:pt x="22479" y="85645"/>
                  </a:cubicBezTo>
                  <a:lnTo>
                    <a:pt x="16510" y="83994"/>
                  </a:lnTo>
                  <a:cubicBezTo>
                    <a:pt x="15875" y="83867"/>
                    <a:pt x="15367" y="83613"/>
                    <a:pt x="14859" y="83359"/>
                  </a:cubicBezTo>
                  <a:lnTo>
                    <a:pt x="10033" y="80692"/>
                  </a:lnTo>
                  <a:cubicBezTo>
                    <a:pt x="9652" y="80438"/>
                    <a:pt x="9398" y="80184"/>
                    <a:pt x="9144" y="79930"/>
                  </a:cubicBezTo>
                  <a:lnTo>
                    <a:pt x="5334" y="76120"/>
                  </a:lnTo>
                  <a:cubicBezTo>
                    <a:pt x="5080" y="75994"/>
                    <a:pt x="4953" y="75739"/>
                    <a:pt x="4953" y="75612"/>
                  </a:cubicBezTo>
                  <a:lnTo>
                    <a:pt x="3175" y="72945"/>
                  </a:lnTo>
                  <a:lnTo>
                    <a:pt x="1905" y="69770"/>
                  </a:lnTo>
                  <a:lnTo>
                    <a:pt x="889" y="66214"/>
                  </a:lnTo>
                  <a:lnTo>
                    <a:pt x="381" y="62277"/>
                  </a:lnTo>
                  <a:lnTo>
                    <a:pt x="0" y="57832"/>
                  </a:lnTo>
                  <a:lnTo>
                    <a:pt x="127" y="53006"/>
                  </a:lnTo>
                  <a:lnTo>
                    <a:pt x="381" y="47672"/>
                  </a:lnTo>
                  <a:lnTo>
                    <a:pt x="1143" y="41957"/>
                  </a:lnTo>
                  <a:lnTo>
                    <a:pt x="1905" y="37258"/>
                  </a:lnTo>
                  <a:lnTo>
                    <a:pt x="2794" y="32940"/>
                  </a:lnTo>
                  <a:lnTo>
                    <a:pt x="3810" y="28876"/>
                  </a:lnTo>
                  <a:lnTo>
                    <a:pt x="5080" y="25066"/>
                  </a:lnTo>
                  <a:lnTo>
                    <a:pt x="6350" y="21637"/>
                  </a:lnTo>
                  <a:lnTo>
                    <a:pt x="7874" y="18462"/>
                  </a:lnTo>
                  <a:lnTo>
                    <a:pt x="9652" y="15541"/>
                  </a:lnTo>
                  <a:lnTo>
                    <a:pt x="11557" y="13001"/>
                  </a:lnTo>
                  <a:lnTo>
                    <a:pt x="14224" y="9953"/>
                  </a:lnTo>
                  <a:lnTo>
                    <a:pt x="17145" y="7286"/>
                  </a:lnTo>
                  <a:lnTo>
                    <a:pt x="20320" y="4873"/>
                  </a:lnTo>
                  <a:lnTo>
                    <a:pt x="23241" y="3222"/>
                  </a:lnTo>
                  <a:cubicBezTo>
                    <a:pt x="23368" y="3095"/>
                    <a:pt x="23622" y="2969"/>
                    <a:pt x="23876" y="2841"/>
                  </a:cubicBezTo>
                  <a:lnTo>
                    <a:pt x="26924" y="1571"/>
                  </a:lnTo>
                  <a:cubicBezTo>
                    <a:pt x="27178" y="1317"/>
                    <a:pt x="27559" y="1190"/>
                    <a:pt x="27940" y="1190"/>
                  </a:cubicBezTo>
                  <a:lnTo>
                    <a:pt x="31242" y="174"/>
                  </a:lnTo>
                  <a:cubicBezTo>
                    <a:pt x="31496" y="174"/>
                    <a:pt x="31877" y="47"/>
                    <a:pt x="32258" y="47"/>
                  </a:cubicBezTo>
                  <a:lnTo>
                    <a:pt x="32512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Shape 257">
              <a:extLst>
                <a:ext uri="{FF2B5EF4-FFF2-40B4-BE49-F238E27FC236}">
                  <a16:creationId xmlns:a16="http://schemas.microsoft.com/office/drawing/2014/main" id="{04430D9B-BC46-4FEB-BE4F-BD8659F17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717"/>
              <a:ext cx="1163" cy="1485"/>
            </a:xfrm>
            <a:custGeom>
              <a:avLst/>
              <a:gdLst>
                <a:gd name="T0" fmla="*/ 0 w 116268"/>
                <a:gd name="T1" fmla="*/ 0 h 148590"/>
                <a:gd name="T2" fmla="*/ 14034 w 116268"/>
                <a:gd name="T3" fmla="*/ 0 h 148590"/>
                <a:gd name="T4" fmla="*/ 18733 w 116268"/>
                <a:gd name="T5" fmla="*/ 1016 h 148590"/>
                <a:gd name="T6" fmla="*/ 20384 w 116268"/>
                <a:gd name="T7" fmla="*/ 3429 h 148590"/>
                <a:gd name="T8" fmla="*/ 14034 w 116268"/>
                <a:gd name="T9" fmla="*/ 46736 h 148590"/>
                <a:gd name="T10" fmla="*/ 12128 w 116268"/>
                <a:gd name="T11" fmla="*/ 64516 h 148590"/>
                <a:gd name="T12" fmla="*/ 23940 w 116268"/>
                <a:gd name="T13" fmla="*/ 45593 h 148590"/>
                <a:gd name="T14" fmla="*/ 49466 w 116268"/>
                <a:gd name="T15" fmla="*/ 2286 h 148590"/>
                <a:gd name="T16" fmla="*/ 55563 w 116268"/>
                <a:gd name="T17" fmla="*/ 0 h 148590"/>
                <a:gd name="T18" fmla="*/ 109665 w 116268"/>
                <a:gd name="T19" fmla="*/ 0 h 148590"/>
                <a:gd name="T20" fmla="*/ 114490 w 116268"/>
                <a:gd name="T21" fmla="*/ 1143 h 148590"/>
                <a:gd name="T22" fmla="*/ 116015 w 116268"/>
                <a:gd name="T23" fmla="*/ 3556 h 148590"/>
                <a:gd name="T24" fmla="*/ 81343 w 116268"/>
                <a:gd name="T25" fmla="*/ 145796 h 148590"/>
                <a:gd name="T26" fmla="*/ 74993 w 116268"/>
                <a:gd name="T27" fmla="*/ 148590 h 148590"/>
                <a:gd name="T28" fmla="*/ 33210 w 116268"/>
                <a:gd name="T29" fmla="*/ 148590 h 148590"/>
                <a:gd name="T30" fmla="*/ 28384 w 116268"/>
                <a:gd name="T31" fmla="*/ 147574 h 148590"/>
                <a:gd name="T32" fmla="*/ 26988 w 116268"/>
                <a:gd name="T33" fmla="*/ 145034 h 148590"/>
                <a:gd name="T34" fmla="*/ 45148 w 116268"/>
                <a:gd name="T35" fmla="*/ 84455 h 148590"/>
                <a:gd name="T36" fmla="*/ 40703 w 116268"/>
                <a:gd name="T37" fmla="*/ 92202 h 148590"/>
                <a:gd name="T38" fmla="*/ 7048 w 116268"/>
                <a:gd name="T39" fmla="*/ 146431 h 148590"/>
                <a:gd name="T40" fmla="*/ 1079 w 116268"/>
                <a:gd name="T41" fmla="*/ 148590 h 148590"/>
                <a:gd name="T42" fmla="*/ 0 w 116268"/>
                <a:gd name="T43" fmla="*/ 148590 h 148590"/>
                <a:gd name="T44" fmla="*/ 0 w 116268"/>
                <a:gd name="T45" fmla="*/ 136403 h 148590"/>
                <a:gd name="T46" fmla="*/ 28511 w 116268"/>
                <a:gd name="T47" fmla="*/ 90424 h 148590"/>
                <a:gd name="T48" fmla="*/ 59753 w 116268"/>
                <a:gd name="T49" fmla="*/ 36068 h 148590"/>
                <a:gd name="T50" fmla="*/ 67247 w 116268"/>
                <a:gd name="T51" fmla="*/ 33909 h 148590"/>
                <a:gd name="T52" fmla="*/ 72199 w 116268"/>
                <a:gd name="T53" fmla="*/ 37465 h 148590"/>
                <a:gd name="T54" fmla="*/ 40577 w 116268"/>
                <a:gd name="T55" fmla="*/ 142240 h 148590"/>
                <a:gd name="T56" fmla="*/ 69405 w 116268"/>
                <a:gd name="T57" fmla="*/ 142240 h 148590"/>
                <a:gd name="T58" fmla="*/ 102553 w 116268"/>
                <a:gd name="T59" fmla="*/ 6350 h 148590"/>
                <a:gd name="T60" fmla="*/ 60389 w 116268"/>
                <a:gd name="T61" fmla="*/ 6350 h 148590"/>
                <a:gd name="T62" fmla="*/ 36004 w 116268"/>
                <a:gd name="T63" fmla="*/ 47498 h 148590"/>
                <a:gd name="T64" fmla="*/ 8953 w 116268"/>
                <a:gd name="T65" fmla="*/ 90678 h 148590"/>
                <a:gd name="T66" fmla="*/ 1841 w 116268"/>
                <a:gd name="T67" fmla="*/ 92837 h 148590"/>
                <a:gd name="T68" fmla="*/ 0 w 116268"/>
                <a:gd name="T69" fmla="*/ 91669 h 148590"/>
                <a:gd name="T70" fmla="*/ 0 w 116268"/>
                <a:gd name="T71" fmla="*/ 58518 h 148590"/>
                <a:gd name="T72" fmla="*/ 1334 w 116268"/>
                <a:gd name="T73" fmla="*/ 46228 h 148590"/>
                <a:gd name="T74" fmla="*/ 7303 w 116268"/>
                <a:gd name="T75" fmla="*/ 6350 h 148590"/>
                <a:gd name="T76" fmla="*/ 0 w 116268"/>
                <a:gd name="T77" fmla="*/ 6350 h 148590"/>
                <a:gd name="T78" fmla="*/ 0 w 116268"/>
                <a:gd name="T79" fmla="*/ 0 h 148590"/>
                <a:gd name="T80" fmla="*/ 0 w 116268"/>
                <a:gd name="T81" fmla="*/ 0 h 148590"/>
                <a:gd name="T82" fmla="*/ 116268 w 116268"/>
                <a:gd name="T8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6268" h="148590">
                  <a:moveTo>
                    <a:pt x="0" y="0"/>
                  </a:moveTo>
                  <a:lnTo>
                    <a:pt x="14034" y="0"/>
                  </a:lnTo>
                  <a:cubicBezTo>
                    <a:pt x="15811" y="0"/>
                    <a:pt x="17590" y="381"/>
                    <a:pt x="18733" y="1016"/>
                  </a:cubicBezTo>
                  <a:cubicBezTo>
                    <a:pt x="19876" y="1651"/>
                    <a:pt x="20510" y="2540"/>
                    <a:pt x="20384" y="3429"/>
                  </a:cubicBezTo>
                  <a:lnTo>
                    <a:pt x="14034" y="46736"/>
                  </a:lnTo>
                  <a:lnTo>
                    <a:pt x="12128" y="64516"/>
                  </a:lnTo>
                  <a:lnTo>
                    <a:pt x="23940" y="45593"/>
                  </a:lnTo>
                  <a:lnTo>
                    <a:pt x="49466" y="2286"/>
                  </a:lnTo>
                  <a:cubicBezTo>
                    <a:pt x="50355" y="1016"/>
                    <a:pt x="52768" y="0"/>
                    <a:pt x="55563" y="0"/>
                  </a:cubicBezTo>
                  <a:lnTo>
                    <a:pt x="109665" y="0"/>
                  </a:lnTo>
                  <a:cubicBezTo>
                    <a:pt x="111570" y="0"/>
                    <a:pt x="113221" y="381"/>
                    <a:pt x="114490" y="1143"/>
                  </a:cubicBezTo>
                  <a:cubicBezTo>
                    <a:pt x="115634" y="1778"/>
                    <a:pt x="116268" y="2667"/>
                    <a:pt x="116015" y="3556"/>
                  </a:cubicBezTo>
                  <a:lnTo>
                    <a:pt x="81343" y="145796"/>
                  </a:lnTo>
                  <a:cubicBezTo>
                    <a:pt x="80963" y="147447"/>
                    <a:pt x="78296" y="148590"/>
                    <a:pt x="74993" y="148590"/>
                  </a:cubicBezTo>
                  <a:lnTo>
                    <a:pt x="33210" y="148590"/>
                  </a:lnTo>
                  <a:cubicBezTo>
                    <a:pt x="31433" y="148590"/>
                    <a:pt x="29654" y="148209"/>
                    <a:pt x="28384" y="147574"/>
                  </a:cubicBezTo>
                  <a:cubicBezTo>
                    <a:pt x="27241" y="146812"/>
                    <a:pt x="26734" y="145923"/>
                    <a:pt x="26988" y="145034"/>
                  </a:cubicBezTo>
                  <a:lnTo>
                    <a:pt x="45148" y="84455"/>
                  </a:lnTo>
                  <a:lnTo>
                    <a:pt x="40703" y="92202"/>
                  </a:lnTo>
                  <a:lnTo>
                    <a:pt x="7048" y="146431"/>
                  </a:lnTo>
                  <a:cubicBezTo>
                    <a:pt x="6286" y="147701"/>
                    <a:pt x="3873" y="148590"/>
                    <a:pt x="1079" y="148590"/>
                  </a:cubicBezTo>
                  <a:lnTo>
                    <a:pt x="0" y="148590"/>
                  </a:lnTo>
                  <a:lnTo>
                    <a:pt x="0" y="136403"/>
                  </a:lnTo>
                  <a:lnTo>
                    <a:pt x="28511" y="90424"/>
                  </a:lnTo>
                  <a:lnTo>
                    <a:pt x="59753" y="36068"/>
                  </a:lnTo>
                  <a:cubicBezTo>
                    <a:pt x="60770" y="34544"/>
                    <a:pt x="63945" y="33528"/>
                    <a:pt x="67247" y="33909"/>
                  </a:cubicBezTo>
                  <a:cubicBezTo>
                    <a:pt x="70548" y="34163"/>
                    <a:pt x="72708" y="35814"/>
                    <a:pt x="72199" y="37465"/>
                  </a:cubicBezTo>
                  <a:lnTo>
                    <a:pt x="40577" y="142240"/>
                  </a:lnTo>
                  <a:lnTo>
                    <a:pt x="69405" y="142240"/>
                  </a:lnTo>
                  <a:lnTo>
                    <a:pt x="102553" y="6350"/>
                  </a:lnTo>
                  <a:lnTo>
                    <a:pt x="60389" y="6350"/>
                  </a:lnTo>
                  <a:lnTo>
                    <a:pt x="36004" y="47498"/>
                  </a:lnTo>
                  <a:lnTo>
                    <a:pt x="8953" y="90678"/>
                  </a:lnTo>
                  <a:cubicBezTo>
                    <a:pt x="8065" y="92202"/>
                    <a:pt x="5016" y="93091"/>
                    <a:pt x="1841" y="92837"/>
                  </a:cubicBezTo>
                  <a:lnTo>
                    <a:pt x="0" y="91669"/>
                  </a:lnTo>
                  <a:lnTo>
                    <a:pt x="0" y="58518"/>
                  </a:lnTo>
                  <a:lnTo>
                    <a:pt x="1334" y="46228"/>
                  </a:lnTo>
                  <a:lnTo>
                    <a:pt x="7303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Shape 258">
              <a:extLst>
                <a:ext uri="{FF2B5EF4-FFF2-40B4-BE49-F238E27FC236}">
                  <a16:creationId xmlns:a16="http://schemas.microsoft.com/office/drawing/2014/main" id="{DD5F82F1-B3F2-4D1C-BE45-A030B2BC6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698"/>
              <a:ext cx="797" cy="1529"/>
            </a:xfrm>
            <a:custGeom>
              <a:avLst/>
              <a:gdLst>
                <a:gd name="T0" fmla="*/ 79756 w 79756"/>
                <a:gd name="T1" fmla="*/ 6518 h 152852"/>
                <a:gd name="T2" fmla="*/ 71247 w 79756"/>
                <a:gd name="T3" fmla="*/ 8071 h 152852"/>
                <a:gd name="T4" fmla="*/ 59690 w 79756"/>
                <a:gd name="T5" fmla="*/ 12263 h 152852"/>
                <a:gd name="T6" fmla="*/ 48641 w 79756"/>
                <a:gd name="T7" fmla="*/ 18866 h 152852"/>
                <a:gd name="T8" fmla="*/ 38481 w 79756"/>
                <a:gd name="T9" fmla="*/ 27883 h 152852"/>
                <a:gd name="T10" fmla="*/ 29591 w 79756"/>
                <a:gd name="T11" fmla="*/ 39059 h 152852"/>
                <a:gd name="T12" fmla="*/ 22352 w 79756"/>
                <a:gd name="T13" fmla="*/ 52267 h 152852"/>
                <a:gd name="T14" fmla="*/ 16891 w 79756"/>
                <a:gd name="T15" fmla="*/ 67634 h 152852"/>
                <a:gd name="T16" fmla="*/ 13716 w 79756"/>
                <a:gd name="T17" fmla="*/ 82493 h 152852"/>
                <a:gd name="T18" fmla="*/ 12700 w 79756"/>
                <a:gd name="T19" fmla="*/ 94304 h 152852"/>
                <a:gd name="T20" fmla="*/ 13335 w 79756"/>
                <a:gd name="T21" fmla="*/ 104845 h 152852"/>
                <a:gd name="T22" fmla="*/ 15748 w 79756"/>
                <a:gd name="T23" fmla="*/ 114243 h 152852"/>
                <a:gd name="T24" fmla="*/ 19685 w 79756"/>
                <a:gd name="T25" fmla="*/ 122371 h 152852"/>
                <a:gd name="T26" fmla="*/ 24765 w 79756"/>
                <a:gd name="T27" fmla="*/ 129229 h 152852"/>
                <a:gd name="T28" fmla="*/ 30480 w 79756"/>
                <a:gd name="T29" fmla="*/ 134691 h 152852"/>
                <a:gd name="T30" fmla="*/ 36703 w 79756"/>
                <a:gd name="T31" fmla="*/ 138754 h 152852"/>
                <a:gd name="T32" fmla="*/ 48006 w 79756"/>
                <a:gd name="T33" fmla="*/ 143072 h 152852"/>
                <a:gd name="T34" fmla="*/ 67437 w 79756"/>
                <a:gd name="T35" fmla="*/ 146120 h 152852"/>
                <a:gd name="T36" fmla="*/ 79756 w 79756"/>
                <a:gd name="T37" fmla="*/ 146483 h 152852"/>
                <a:gd name="T38" fmla="*/ 66040 w 79756"/>
                <a:gd name="T39" fmla="*/ 152470 h 152852"/>
                <a:gd name="T40" fmla="*/ 53721 w 79756"/>
                <a:gd name="T41" fmla="*/ 151074 h 152852"/>
                <a:gd name="T42" fmla="*/ 42545 w 79756"/>
                <a:gd name="T43" fmla="*/ 148915 h 152852"/>
                <a:gd name="T44" fmla="*/ 32639 w 79756"/>
                <a:gd name="T45" fmla="*/ 145613 h 152852"/>
                <a:gd name="T46" fmla="*/ 27940 w 79756"/>
                <a:gd name="T47" fmla="*/ 143453 h 152852"/>
                <a:gd name="T48" fmla="*/ 20066 w 79756"/>
                <a:gd name="T49" fmla="*/ 138246 h 152852"/>
                <a:gd name="T50" fmla="*/ 13335 w 79756"/>
                <a:gd name="T51" fmla="*/ 131896 h 152852"/>
                <a:gd name="T52" fmla="*/ 7747 w 79756"/>
                <a:gd name="T53" fmla="*/ 124403 h 152852"/>
                <a:gd name="T54" fmla="*/ 3302 w 79756"/>
                <a:gd name="T55" fmla="*/ 115514 h 152852"/>
                <a:gd name="T56" fmla="*/ 635 w 79756"/>
                <a:gd name="T57" fmla="*/ 105480 h 152852"/>
                <a:gd name="T58" fmla="*/ 0 w 79756"/>
                <a:gd name="T59" fmla="*/ 94431 h 152852"/>
                <a:gd name="T60" fmla="*/ 1016 w 79756"/>
                <a:gd name="T61" fmla="*/ 82113 h 152852"/>
                <a:gd name="T62" fmla="*/ 4318 w 79756"/>
                <a:gd name="T63" fmla="*/ 66872 h 152852"/>
                <a:gd name="T64" fmla="*/ 9906 w 79756"/>
                <a:gd name="T65" fmla="*/ 50997 h 152852"/>
                <a:gd name="T66" fmla="*/ 17399 w 79756"/>
                <a:gd name="T67" fmla="*/ 37154 h 152852"/>
                <a:gd name="T68" fmla="*/ 26797 w 79756"/>
                <a:gd name="T69" fmla="*/ 25343 h 152852"/>
                <a:gd name="T70" fmla="*/ 37846 w 79756"/>
                <a:gd name="T71" fmla="*/ 15438 h 152852"/>
                <a:gd name="T72" fmla="*/ 50419 w 79756"/>
                <a:gd name="T73" fmla="*/ 7944 h 152852"/>
                <a:gd name="T74" fmla="*/ 65024 w 79756"/>
                <a:gd name="T75" fmla="*/ 2610 h 152852"/>
                <a:gd name="T76" fmla="*/ 72898 w 79756"/>
                <a:gd name="T77" fmla="*/ 832 h 152852"/>
                <a:gd name="T78" fmla="*/ 79756 w 79756"/>
                <a:gd name="T79" fmla="*/ 0 h 152852"/>
                <a:gd name="T80" fmla="*/ 0 w 79756"/>
                <a:gd name="T81" fmla="*/ 0 h 152852"/>
                <a:gd name="T82" fmla="*/ 79756 w 79756"/>
                <a:gd name="T83" fmla="*/ 152852 h 15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9756" h="152852">
                  <a:moveTo>
                    <a:pt x="79756" y="0"/>
                  </a:moveTo>
                  <a:lnTo>
                    <a:pt x="79756" y="6518"/>
                  </a:lnTo>
                  <a:lnTo>
                    <a:pt x="77343" y="6802"/>
                  </a:lnTo>
                  <a:lnTo>
                    <a:pt x="71247" y="8071"/>
                  </a:lnTo>
                  <a:lnTo>
                    <a:pt x="65532" y="9850"/>
                  </a:lnTo>
                  <a:lnTo>
                    <a:pt x="59690" y="12263"/>
                  </a:lnTo>
                  <a:lnTo>
                    <a:pt x="54102" y="15183"/>
                  </a:lnTo>
                  <a:lnTo>
                    <a:pt x="48641" y="18866"/>
                  </a:lnTo>
                  <a:lnTo>
                    <a:pt x="43434" y="23057"/>
                  </a:lnTo>
                  <a:lnTo>
                    <a:pt x="38481" y="27883"/>
                  </a:lnTo>
                  <a:lnTo>
                    <a:pt x="33782" y="33217"/>
                  </a:lnTo>
                  <a:lnTo>
                    <a:pt x="29591" y="39059"/>
                  </a:lnTo>
                  <a:lnTo>
                    <a:pt x="25654" y="45409"/>
                  </a:lnTo>
                  <a:lnTo>
                    <a:pt x="22352" y="52267"/>
                  </a:lnTo>
                  <a:lnTo>
                    <a:pt x="19304" y="59633"/>
                  </a:lnTo>
                  <a:lnTo>
                    <a:pt x="16891" y="67634"/>
                  </a:lnTo>
                  <a:lnTo>
                    <a:pt x="14859" y="76143"/>
                  </a:lnTo>
                  <a:lnTo>
                    <a:pt x="13716" y="82493"/>
                  </a:lnTo>
                  <a:lnTo>
                    <a:pt x="12954" y="88590"/>
                  </a:lnTo>
                  <a:lnTo>
                    <a:pt x="12700" y="94304"/>
                  </a:lnTo>
                  <a:lnTo>
                    <a:pt x="12700" y="99766"/>
                  </a:lnTo>
                  <a:lnTo>
                    <a:pt x="13335" y="104845"/>
                  </a:lnTo>
                  <a:lnTo>
                    <a:pt x="14224" y="109671"/>
                  </a:lnTo>
                  <a:lnTo>
                    <a:pt x="15748" y="114243"/>
                  </a:lnTo>
                  <a:lnTo>
                    <a:pt x="17526" y="118434"/>
                  </a:lnTo>
                  <a:lnTo>
                    <a:pt x="19685" y="122371"/>
                  </a:lnTo>
                  <a:lnTo>
                    <a:pt x="22225" y="125928"/>
                  </a:lnTo>
                  <a:lnTo>
                    <a:pt x="24765" y="129229"/>
                  </a:lnTo>
                  <a:lnTo>
                    <a:pt x="27559" y="132151"/>
                  </a:lnTo>
                  <a:lnTo>
                    <a:pt x="30480" y="134691"/>
                  </a:lnTo>
                  <a:lnTo>
                    <a:pt x="33528" y="136977"/>
                  </a:lnTo>
                  <a:lnTo>
                    <a:pt x="36703" y="138754"/>
                  </a:lnTo>
                  <a:lnTo>
                    <a:pt x="40259" y="140532"/>
                  </a:lnTo>
                  <a:lnTo>
                    <a:pt x="48006" y="143072"/>
                  </a:lnTo>
                  <a:lnTo>
                    <a:pt x="57023" y="144978"/>
                  </a:lnTo>
                  <a:lnTo>
                    <a:pt x="67437" y="146120"/>
                  </a:lnTo>
                  <a:lnTo>
                    <a:pt x="78994" y="146502"/>
                  </a:lnTo>
                  <a:lnTo>
                    <a:pt x="79756" y="146483"/>
                  </a:lnTo>
                  <a:lnTo>
                    <a:pt x="79756" y="152852"/>
                  </a:lnTo>
                  <a:lnTo>
                    <a:pt x="66040" y="152470"/>
                  </a:lnTo>
                  <a:cubicBezTo>
                    <a:pt x="65786" y="152470"/>
                    <a:pt x="65405" y="152343"/>
                    <a:pt x="65151" y="152343"/>
                  </a:cubicBezTo>
                  <a:lnTo>
                    <a:pt x="53721" y="151074"/>
                  </a:lnTo>
                  <a:cubicBezTo>
                    <a:pt x="53340" y="151074"/>
                    <a:pt x="52959" y="151074"/>
                    <a:pt x="52578" y="150946"/>
                  </a:cubicBezTo>
                  <a:lnTo>
                    <a:pt x="42545" y="148915"/>
                  </a:lnTo>
                  <a:cubicBezTo>
                    <a:pt x="42164" y="148788"/>
                    <a:pt x="41783" y="148661"/>
                    <a:pt x="41402" y="148533"/>
                  </a:cubicBezTo>
                  <a:lnTo>
                    <a:pt x="32639" y="145613"/>
                  </a:lnTo>
                  <a:cubicBezTo>
                    <a:pt x="32385" y="145486"/>
                    <a:pt x="32131" y="145358"/>
                    <a:pt x="31877" y="145231"/>
                  </a:cubicBezTo>
                  <a:lnTo>
                    <a:pt x="27940" y="143453"/>
                  </a:lnTo>
                  <a:lnTo>
                    <a:pt x="23876" y="141041"/>
                  </a:lnTo>
                  <a:lnTo>
                    <a:pt x="20066" y="138246"/>
                  </a:lnTo>
                  <a:lnTo>
                    <a:pt x="16510" y="135326"/>
                  </a:lnTo>
                  <a:lnTo>
                    <a:pt x="13335" y="131896"/>
                  </a:lnTo>
                  <a:lnTo>
                    <a:pt x="10414" y="128341"/>
                  </a:lnTo>
                  <a:lnTo>
                    <a:pt x="7747" y="124403"/>
                  </a:lnTo>
                  <a:lnTo>
                    <a:pt x="5334" y="120086"/>
                  </a:lnTo>
                  <a:lnTo>
                    <a:pt x="3302" y="115514"/>
                  </a:lnTo>
                  <a:lnTo>
                    <a:pt x="1778" y="110688"/>
                  </a:lnTo>
                  <a:lnTo>
                    <a:pt x="635" y="105480"/>
                  </a:lnTo>
                  <a:lnTo>
                    <a:pt x="0" y="100146"/>
                  </a:lnTo>
                  <a:lnTo>
                    <a:pt x="0" y="94431"/>
                  </a:lnTo>
                  <a:lnTo>
                    <a:pt x="254" y="88463"/>
                  </a:lnTo>
                  <a:lnTo>
                    <a:pt x="1016" y="82113"/>
                  </a:lnTo>
                  <a:lnTo>
                    <a:pt x="2159" y="75508"/>
                  </a:lnTo>
                  <a:lnTo>
                    <a:pt x="4318" y="66872"/>
                  </a:lnTo>
                  <a:lnTo>
                    <a:pt x="6731" y="58744"/>
                  </a:lnTo>
                  <a:lnTo>
                    <a:pt x="9906" y="50997"/>
                  </a:lnTo>
                  <a:lnTo>
                    <a:pt x="13335" y="43886"/>
                  </a:lnTo>
                  <a:lnTo>
                    <a:pt x="17399" y="37154"/>
                  </a:lnTo>
                  <a:lnTo>
                    <a:pt x="21844" y="31058"/>
                  </a:lnTo>
                  <a:lnTo>
                    <a:pt x="26797" y="25343"/>
                  </a:lnTo>
                  <a:lnTo>
                    <a:pt x="32131" y="20137"/>
                  </a:lnTo>
                  <a:lnTo>
                    <a:pt x="37846" y="15438"/>
                  </a:lnTo>
                  <a:lnTo>
                    <a:pt x="43942" y="11374"/>
                  </a:lnTo>
                  <a:lnTo>
                    <a:pt x="50419" y="7944"/>
                  </a:lnTo>
                  <a:lnTo>
                    <a:pt x="57531" y="4896"/>
                  </a:lnTo>
                  <a:lnTo>
                    <a:pt x="65024" y="2610"/>
                  </a:lnTo>
                  <a:cubicBezTo>
                    <a:pt x="65278" y="2483"/>
                    <a:pt x="65532" y="2483"/>
                    <a:pt x="65913" y="2356"/>
                  </a:cubicBezTo>
                  <a:lnTo>
                    <a:pt x="72898" y="832"/>
                  </a:lnTo>
                  <a:cubicBezTo>
                    <a:pt x="73152" y="832"/>
                    <a:pt x="73533" y="832"/>
                    <a:pt x="73914" y="705"/>
                  </a:cubicBezTo>
                  <a:lnTo>
                    <a:pt x="7975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Shape 259">
              <a:extLst>
                <a:ext uri="{FF2B5EF4-FFF2-40B4-BE49-F238E27FC236}">
                  <a16:creationId xmlns:a16="http://schemas.microsoft.com/office/drawing/2014/main" id="{9786B99E-D76D-4D24-BCDC-B263F68D4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556"/>
              <a:ext cx="807" cy="671"/>
            </a:xfrm>
            <a:custGeom>
              <a:avLst/>
              <a:gdLst>
                <a:gd name="T0" fmla="*/ 29972 w 80645"/>
                <a:gd name="T1" fmla="*/ 381 h 67056"/>
                <a:gd name="T2" fmla="*/ 35814 w 80645"/>
                <a:gd name="T3" fmla="*/ 508 h 67056"/>
                <a:gd name="T4" fmla="*/ 77089 w 80645"/>
                <a:gd name="T5" fmla="*/ 12192 h 67056"/>
                <a:gd name="T6" fmla="*/ 80264 w 80645"/>
                <a:gd name="T7" fmla="*/ 15367 h 67056"/>
                <a:gd name="T8" fmla="*/ 77851 w 80645"/>
                <a:gd name="T9" fmla="*/ 23241 h 67056"/>
                <a:gd name="T10" fmla="*/ 74930 w 80645"/>
                <a:gd name="T11" fmla="*/ 30480 h 67056"/>
                <a:gd name="T12" fmla="*/ 70993 w 80645"/>
                <a:gd name="T13" fmla="*/ 37084 h 67056"/>
                <a:gd name="T14" fmla="*/ 66548 w 80645"/>
                <a:gd name="T15" fmla="*/ 43053 h 67056"/>
                <a:gd name="T16" fmla="*/ 61214 w 80645"/>
                <a:gd name="T17" fmla="*/ 48514 h 67056"/>
                <a:gd name="T18" fmla="*/ 55118 w 80645"/>
                <a:gd name="T19" fmla="*/ 53213 h 67056"/>
                <a:gd name="T20" fmla="*/ 48260 w 80645"/>
                <a:gd name="T21" fmla="*/ 57277 h 67056"/>
                <a:gd name="T22" fmla="*/ 40640 w 80645"/>
                <a:gd name="T23" fmla="*/ 60706 h 67056"/>
                <a:gd name="T24" fmla="*/ 39878 w 80645"/>
                <a:gd name="T25" fmla="*/ 61087 h 67056"/>
                <a:gd name="T26" fmla="*/ 32004 w 80645"/>
                <a:gd name="T27" fmla="*/ 63500 h 67056"/>
                <a:gd name="T28" fmla="*/ 30988 w 80645"/>
                <a:gd name="T29" fmla="*/ 63754 h 67056"/>
                <a:gd name="T30" fmla="*/ 22352 w 80645"/>
                <a:gd name="T31" fmla="*/ 65405 h 67056"/>
                <a:gd name="T32" fmla="*/ 21336 w 80645"/>
                <a:gd name="T33" fmla="*/ 65659 h 67056"/>
                <a:gd name="T34" fmla="*/ 11557 w 80645"/>
                <a:gd name="T35" fmla="*/ 66675 h 67056"/>
                <a:gd name="T36" fmla="*/ 10668 w 80645"/>
                <a:gd name="T37" fmla="*/ 66675 h 67056"/>
                <a:gd name="T38" fmla="*/ 0 w 80645"/>
                <a:gd name="T39" fmla="*/ 67056 h 67056"/>
                <a:gd name="T40" fmla="*/ 0 w 80645"/>
                <a:gd name="T41" fmla="*/ 60687 h 67056"/>
                <a:gd name="T42" fmla="*/ 9398 w 80645"/>
                <a:gd name="T43" fmla="*/ 60452 h 67056"/>
                <a:gd name="T44" fmla="*/ 18161 w 80645"/>
                <a:gd name="T45" fmla="*/ 59436 h 67056"/>
                <a:gd name="T46" fmla="*/ 25781 w 80645"/>
                <a:gd name="T47" fmla="*/ 57912 h 67056"/>
                <a:gd name="T48" fmla="*/ 32639 w 80645"/>
                <a:gd name="T49" fmla="*/ 55753 h 67056"/>
                <a:gd name="T50" fmla="*/ 38608 w 80645"/>
                <a:gd name="T51" fmla="*/ 53213 h 67056"/>
                <a:gd name="T52" fmla="*/ 44450 w 80645"/>
                <a:gd name="T53" fmla="*/ 49784 h 67056"/>
                <a:gd name="T54" fmla="*/ 49784 w 80645"/>
                <a:gd name="T55" fmla="*/ 45720 h 67056"/>
                <a:gd name="T56" fmla="*/ 54610 w 80645"/>
                <a:gd name="T57" fmla="*/ 40894 h 67056"/>
                <a:gd name="T58" fmla="*/ 58801 w 80645"/>
                <a:gd name="T59" fmla="*/ 35306 h 67056"/>
                <a:gd name="T60" fmla="*/ 62484 w 80645"/>
                <a:gd name="T61" fmla="*/ 29210 h 67056"/>
                <a:gd name="T62" fmla="*/ 65278 w 80645"/>
                <a:gd name="T63" fmla="*/ 22225 h 67056"/>
                <a:gd name="T64" fmla="*/ 67056 w 80645"/>
                <a:gd name="T65" fmla="*/ 16637 h 67056"/>
                <a:gd name="T66" fmla="*/ 37465 w 80645"/>
                <a:gd name="T67" fmla="*/ 8255 h 67056"/>
                <a:gd name="T68" fmla="*/ 36703 w 80645"/>
                <a:gd name="T69" fmla="*/ 10287 h 67056"/>
                <a:gd name="T70" fmla="*/ 34036 w 80645"/>
                <a:gd name="T71" fmla="*/ 16129 h 67056"/>
                <a:gd name="T72" fmla="*/ 30734 w 80645"/>
                <a:gd name="T73" fmla="*/ 21209 h 67056"/>
                <a:gd name="T74" fmla="*/ 27178 w 80645"/>
                <a:gd name="T75" fmla="*/ 25146 h 67056"/>
                <a:gd name="T76" fmla="*/ 26670 w 80645"/>
                <a:gd name="T77" fmla="*/ 25654 h 67056"/>
                <a:gd name="T78" fmla="*/ 22479 w 80645"/>
                <a:gd name="T79" fmla="*/ 28702 h 67056"/>
                <a:gd name="T80" fmla="*/ 21463 w 80645"/>
                <a:gd name="T81" fmla="*/ 29337 h 67056"/>
                <a:gd name="T82" fmla="*/ 16383 w 80645"/>
                <a:gd name="T83" fmla="*/ 31496 h 67056"/>
                <a:gd name="T84" fmla="*/ 14859 w 80645"/>
                <a:gd name="T85" fmla="*/ 32004 h 67056"/>
                <a:gd name="T86" fmla="*/ 9017 w 80645"/>
                <a:gd name="T87" fmla="*/ 33401 h 67056"/>
                <a:gd name="T88" fmla="*/ 7239 w 80645"/>
                <a:gd name="T89" fmla="*/ 33655 h 67056"/>
                <a:gd name="T90" fmla="*/ 635 w 80645"/>
                <a:gd name="T91" fmla="*/ 34036 h 67056"/>
                <a:gd name="T92" fmla="*/ 0 w 80645"/>
                <a:gd name="T93" fmla="*/ 34036 h 67056"/>
                <a:gd name="T94" fmla="*/ 0 w 80645"/>
                <a:gd name="T95" fmla="*/ 27679 h 67056"/>
                <a:gd name="T96" fmla="*/ 4572 w 80645"/>
                <a:gd name="T97" fmla="*/ 27432 h 67056"/>
                <a:gd name="T98" fmla="*/ 8636 w 80645"/>
                <a:gd name="T99" fmla="*/ 26543 h 67056"/>
                <a:gd name="T100" fmla="*/ 12446 w 80645"/>
                <a:gd name="T101" fmla="*/ 24765 h 67056"/>
                <a:gd name="T102" fmla="*/ 15875 w 80645"/>
                <a:gd name="T103" fmla="*/ 22352 h 67056"/>
                <a:gd name="T104" fmla="*/ 19177 w 80645"/>
                <a:gd name="T105" fmla="*/ 18542 h 67056"/>
                <a:gd name="T106" fmla="*/ 21971 w 80645"/>
                <a:gd name="T107" fmla="*/ 14224 h 67056"/>
                <a:gd name="T108" fmla="*/ 24384 w 80645"/>
                <a:gd name="T109" fmla="*/ 8890 h 67056"/>
                <a:gd name="T110" fmla="*/ 26543 w 80645"/>
                <a:gd name="T111" fmla="*/ 2667 h 67056"/>
                <a:gd name="T112" fmla="*/ 29972 w 80645"/>
                <a:gd name="T113" fmla="*/ 381 h 67056"/>
                <a:gd name="T114" fmla="*/ 0 w 80645"/>
                <a:gd name="T115" fmla="*/ 0 h 67056"/>
                <a:gd name="T116" fmla="*/ 80645 w 80645"/>
                <a:gd name="T117" fmla="*/ 67056 h 67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0645" h="67056">
                  <a:moveTo>
                    <a:pt x="29972" y="381"/>
                  </a:moveTo>
                  <a:cubicBezTo>
                    <a:pt x="31877" y="0"/>
                    <a:pt x="34036" y="0"/>
                    <a:pt x="35814" y="508"/>
                  </a:cubicBezTo>
                  <a:lnTo>
                    <a:pt x="77089" y="12192"/>
                  </a:lnTo>
                  <a:cubicBezTo>
                    <a:pt x="79375" y="12827"/>
                    <a:pt x="80645" y="14097"/>
                    <a:pt x="80264" y="15367"/>
                  </a:cubicBezTo>
                  <a:lnTo>
                    <a:pt x="77851" y="23241"/>
                  </a:lnTo>
                  <a:lnTo>
                    <a:pt x="74930" y="30480"/>
                  </a:lnTo>
                  <a:lnTo>
                    <a:pt x="70993" y="37084"/>
                  </a:lnTo>
                  <a:lnTo>
                    <a:pt x="66548" y="43053"/>
                  </a:lnTo>
                  <a:lnTo>
                    <a:pt x="61214" y="48514"/>
                  </a:lnTo>
                  <a:lnTo>
                    <a:pt x="55118" y="53213"/>
                  </a:lnTo>
                  <a:lnTo>
                    <a:pt x="48260" y="57277"/>
                  </a:lnTo>
                  <a:lnTo>
                    <a:pt x="40640" y="60706"/>
                  </a:lnTo>
                  <a:cubicBezTo>
                    <a:pt x="40386" y="60833"/>
                    <a:pt x="40132" y="60960"/>
                    <a:pt x="39878" y="61087"/>
                  </a:cubicBezTo>
                  <a:lnTo>
                    <a:pt x="32004" y="63500"/>
                  </a:lnTo>
                  <a:cubicBezTo>
                    <a:pt x="31623" y="63627"/>
                    <a:pt x="31369" y="63627"/>
                    <a:pt x="30988" y="63754"/>
                  </a:cubicBezTo>
                  <a:lnTo>
                    <a:pt x="22352" y="65405"/>
                  </a:lnTo>
                  <a:cubicBezTo>
                    <a:pt x="21971" y="65532"/>
                    <a:pt x="21717" y="65532"/>
                    <a:pt x="21336" y="65659"/>
                  </a:cubicBezTo>
                  <a:lnTo>
                    <a:pt x="11557" y="66675"/>
                  </a:lnTo>
                  <a:cubicBezTo>
                    <a:pt x="11303" y="66675"/>
                    <a:pt x="10922" y="66675"/>
                    <a:pt x="10668" y="66675"/>
                  </a:cubicBezTo>
                  <a:lnTo>
                    <a:pt x="0" y="67056"/>
                  </a:lnTo>
                  <a:lnTo>
                    <a:pt x="0" y="60687"/>
                  </a:lnTo>
                  <a:lnTo>
                    <a:pt x="9398" y="60452"/>
                  </a:lnTo>
                  <a:lnTo>
                    <a:pt x="18161" y="59436"/>
                  </a:lnTo>
                  <a:lnTo>
                    <a:pt x="25781" y="57912"/>
                  </a:lnTo>
                  <a:lnTo>
                    <a:pt x="32639" y="55753"/>
                  </a:lnTo>
                  <a:lnTo>
                    <a:pt x="38608" y="53213"/>
                  </a:lnTo>
                  <a:lnTo>
                    <a:pt x="44450" y="49784"/>
                  </a:lnTo>
                  <a:lnTo>
                    <a:pt x="49784" y="45720"/>
                  </a:lnTo>
                  <a:lnTo>
                    <a:pt x="54610" y="40894"/>
                  </a:lnTo>
                  <a:lnTo>
                    <a:pt x="58801" y="35306"/>
                  </a:lnTo>
                  <a:lnTo>
                    <a:pt x="62484" y="29210"/>
                  </a:lnTo>
                  <a:lnTo>
                    <a:pt x="65278" y="22225"/>
                  </a:lnTo>
                  <a:lnTo>
                    <a:pt x="67056" y="16637"/>
                  </a:lnTo>
                  <a:lnTo>
                    <a:pt x="37465" y="8255"/>
                  </a:lnTo>
                  <a:lnTo>
                    <a:pt x="36703" y="10287"/>
                  </a:lnTo>
                  <a:lnTo>
                    <a:pt x="34036" y="16129"/>
                  </a:lnTo>
                  <a:lnTo>
                    <a:pt x="30734" y="21209"/>
                  </a:lnTo>
                  <a:lnTo>
                    <a:pt x="27178" y="25146"/>
                  </a:lnTo>
                  <a:cubicBezTo>
                    <a:pt x="27051" y="25273"/>
                    <a:pt x="26924" y="25527"/>
                    <a:pt x="26670" y="25654"/>
                  </a:cubicBezTo>
                  <a:lnTo>
                    <a:pt x="22479" y="28702"/>
                  </a:lnTo>
                  <a:cubicBezTo>
                    <a:pt x="22225" y="28956"/>
                    <a:pt x="21844" y="29083"/>
                    <a:pt x="21463" y="29337"/>
                  </a:cubicBezTo>
                  <a:lnTo>
                    <a:pt x="16383" y="31496"/>
                  </a:lnTo>
                  <a:cubicBezTo>
                    <a:pt x="15875" y="31750"/>
                    <a:pt x="15367" y="31877"/>
                    <a:pt x="14859" y="32004"/>
                  </a:cubicBezTo>
                  <a:lnTo>
                    <a:pt x="9017" y="33401"/>
                  </a:lnTo>
                  <a:cubicBezTo>
                    <a:pt x="8382" y="33528"/>
                    <a:pt x="7874" y="33655"/>
                    <a:pt x="7239" y="33655"/>
                  </a:cubicBezTo>
                  <a:lnTo>
                    <a:pt x="635" y="34036"/>
                  </a:lnTo>
                  <a:lnTo>
                    <a:pt x="0" y="34036"/>
                  </a:lnTo>
                  <a:lnTo>
                    <a:pt x="0" y="27679"/>
                  </a:lnTo>
                  <a:lnTo>
                    <a:pt x="4572" y="27432"/>
                  </a:lnTo>
                  <a:lnTo>
                    <a:pt x="8636" y="26543"/>
                  </a:lnTo>
                  <a:lnTo>
                    <a:pt x="12446" y="24765"/>
                  </a:lnTo>
                  <a:lnTo>
                    <a:pt x="15875" y="22352"/>
                  </a:lnTo>
                  <a:lnTo>
                    <a:pt x="19177" y="18542"/>
                  </a:lnTo>
                  <a:lnTo>
                    <a:pt x="21971" y="14224"/>
                  </a:lnTo>
                  <a:lnTo>
                    <a:pt x="24384" y="8890"/>
                  </a:lnTo>
                  <a:lnTo>
                    <a:pt x="26543" y="2667"/>
                  </a:lnTo>
                  <a:cubicBezTo>
                    <a:pt x="26797" y="1651"/>
                    <a:pt x="28194" y="889"/>
                    <a:pt x="29972" y="381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" name="Shape 260">
              <a:extLst>
                <a:ext uri="{FF2B5EF4-FFF2-40B4-BE49-F238E27FC236}">
                  <a16:creationId xmlns:a16="http://schemas.microsoft.com/office/drawing/2014/main" id="{B0A07BCA-0E8B-4577-8514-7DC0293F1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717"/>
              <a:ext cx="728" cy="1485"/>
            </a:xfrm>
            <a:custGeom>
              <a:avLst/>
              <a:gdLst>
                <a:gd name="T0" fmla="*/ 6350 w 72771"/>
                <a:gd name="T1" fmla="*/ 0 h 148590"/>
                <a:gd name="T2" fmla="*/ 72771 w 72771"/>
                <a:gd name="T3" fmla="*/ 0 h 148590"/>
                <a:gd name="T4" fmla="*/ 72771 w 72771"/>
                <a:gd name="T5" fmla="*/ 6350 h 148590"/>
                <a:gd name="T6" fmla="*/ 12827 w 72771"/>
                <a:gd name="T7" fmla="*/ 6350 h 148590"/>
                <a:gd name="T8" fmla="*/ 13716 w 72771"/>
                <a:gd name="T9" fmla="*/ 35179 h 148590"/>
                <a:gd name="T10" fmla="*/ 51816 w 72771"/>
                <a:gd name="T11" fmla="*/ 35179 h 148590"/>
                <a:gd name="T12" fmla="*/ 58166 w 72771"/>
                <a:gd name="T13" fmla="*/ 38227 h 148590"/>
                <a:gd name="T14" fmla="*/ 68580 w 72771"/>
                <a:gd name="T15" fmla="*/ 142240 h 148590"/>
                <a:gd name="T16" fmla="*/ 72771 w 72771"/>
                <a:gd name="T17" fmla="*/ 142240 h 148590"/>
                <a:gd name="T18" fmla="*/ 72771 w 72771"/>
                <a:gd name="T19" fmla="*/ 148590 h 148590"/>
                <a:gd name="T20" fmla="*/ 62611 w 72771"/>
                <a:gd name="T21" fmla="*/ 148590 h 148590"/>
                <a:gd name="T22" fmla="*/ 56261 w 72771"/>
                <a:gd name="T23" fmla="*/ 145669 h 148590"/>
                <a:gd name="T24" fmla="*/ 45847 w 72771"/>
                <a:gd name="T25" fmla="*/ 41529 h 148590"/>
                <a:gd name="T26" fmla="*/ 7493 w 72771"/>
                <a:gd name="T27" fmla="*/ 41529 h 148590"/>
                <a:gd name="T28" fmla="*/ 1143 w 72771"/>
                <a:gd name="T29" fmla="*/ 38354 h 148590"/>
                <a:gd name="T30" fmla="*/ 0 w 72771"/>
                <a:gd name="T31" fmla="*/ 3302 h 148590"/>
                <a:gd name="T32" fmla="*/ 1905 w 72771"/>
                <a:gd name="T33" fmla="*/ 1016 h 148590"/>
                <a:gd name="T34" fmla="*/ 6350 w 72771"/>
                <a:gd name="T35" fmla="*/ 0 h 148590"/>
                <a:gd name="T36" fmla="*/ 0 w 72771"/>
                <a:gd name="T37" fmla="*/ 0 h 148590"/>
                <a:gd name="T38" fmla="*/ 72771 w 72771"/>
                <a:gd name="T39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72771" h="148590">
                  <a:moveTo>
                    <a:pt x="6350" y="0"/>
                  </a:moveTo>
                  <a:lnTo>
                    <a:pt x="72771" y="0"/>
                  </a:lnTo>
                  <a:lnTo>
                    <a:pt x="72771" y="6350"/>
                  </a:lnTo>
                  <a:lnTo>
                    <a:pt x="12827" y="6350"/>
                  </a:lnTo>
                  <a:lnTo>
                    <a:pt x="13716" y="35179"/>
                  </a:lnTo>
                  <a:lnTo>
                    <a:pt x="51816" y="35179"/>
                  </a:lnTo>
                  <a:cubicBezTo>
                    <a:pt x="55245" y="35179"/>
                    <a:pt x="58039" y="36449"/>
                    <a:pt x="58166" y="38227"/>
                  </a:cubicBezTo>
                  <a:lnTo>
                    <a:pt x="68580" y="142240"/>
                  </a:lnTo>
                  <a:lnTo>
                    <a:pt x="72771" y="142240"/>
                  </a:lnTo>
                  <a:lnTo>
                    <a:pt x="72771" y="148590"/>
                  </a:lnTo>
                  <a:lnTo>
                    <a:pt x="62611" y="148590"/>
                  </a:lnTo>
                  <a:cubicBezTo>
                    <a:pt x="59182" y="148590"/>
                    <a:pt x="56388" y="147320"/>
                    <a:pt x="56261" y="145669"/>
                  </a:cubicBezTo>
                  <a:lnTo>
                    <a:pt x="45847" y="41529"/>
                  </a:lnTo>
                  <a:lnTo>
                    <a:pt x="7493" y="41529"/>
                  </a:lnTo>
                  <a:cubicBezTo>
                    <a:pt x="3937" y="41529"/>
                    <a:pt x="1143" y="40132"/>
                    <a:pt x="1143" y="38354"/>
                  </a:cubicBezTo>
                  <a:lnTo>
                    <a:pt x="0" y="3302"/>
                  </a:lnTo>
                  <a:cubicBezTo>
                    <a:pt x="0" y="2413"/>
                    <a:pt x="635" y="1524"/>
                    <a:pt x="1905" y="1016"/>
                  </a:cubicBezTo>
                  <a:cubicBezTo>
                    <a:pt x="3048" y="381"/>
                    <a:pt x="4699" y="0"/>
                    <a:pt x="635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9" name="Shape 261">
              <a:extLst>
                <a:ext uri="{FF2B5EF4-FFF2-40B4-BE49-F238E27FC236}">
                  <a16:creationId xmlns:a16="http://schemas.microsoft.com/office/drawing/2014/main" id="{020CBCCD-5204-49BC-8D48-626B42778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692"/>
              <a:ext cx="788" cy="595"/>
            </a:xfrm>
            <a:custGeom>
              <a:avLst/>
              <a:gdLst>
                <a:gd name="T0" fmla="*/ 17272 w 78740"/>
                <a:gd name="T1" fmla="*/ 254 h 59436"/>
                <a:gd name="T2" fmla="*/ 29972 w 78740"/>
                <a:gd name="T3" fmla="*/ 1651 h 59436"/>
                <a:gd name="T4" fmla="*/ 35941 w 78740"/>
                <a:gd name="T5" fmla="*/ 3048 h 59436"/>
                <a:gd name="T6" fmla="*/ 46228 w 78740"/>
                <a:gd name="T7" fmla="*/ 6858 h 59436"/>
                <a:gd name="T8" fmla="*/ 55118 w 78740"/>
                <a:gd name="T9" fmla="*/ 12192 h 59436"/>
                <a:gd name="T10" fmla="*/ 62357 w 78740"/>
                <a:gd name="T11" fmla="*/ 18796 h 59436"/>
                <a:gd name="T12" fmla="*/ 68580 w 78740"/>
                <a:gd name="T13" fmla="*/ 26797 h 59436"/>
                <a:gd name="T14" fmla="*/ 73914 w 78740"/>
                <a:gd name="T15" fmla="*/ 36068 h 59436"/>
                <a:gd name="T16" fmla="*/ 78232 w 78740"/>
                <a:gd name="T17" fmla="*/ 46863 h 59436"/>
                <a:gd name="T18" fmla="*/ 35179 w 78740"/>
                <a:gd name="T19" fmla="*/ 59055 h 59436"/>
                <a:gd name="T20" fmla="*/ 26416 w 78740"/>
                <a:gd name="T21" fmla="*/ 56515 h 59436"/>
                <a:gd name="T22" fmla="*/ 24638 w 78740"/>
                <a:gd name="T23" fmla="*/ 51054 h 59436"/>
                <a:gd name="T24" fmla="*/ 22860 w 78740"/>
                <a:gd name="T25" fmla="*/ 47371 h 59436"/>
                <a:gd name="T26" fmla="*/ 19431 w 78740"/>
                <a:gd name="T27" fmla="*/ 43434 h 59436"/>
                <a:gd name="T28" fmla="*/ 15875 w 78740"/>
                <a:gd name="T29" fmla="*/ 41021 h 59436"/>
                <a:gd name="T30" fmla="*/ 12319 w 78740"/>
                <a:gd name="T31" fmla="*/ 39624 h 59436"/>
                <a:gd name="T32" fmla="*/ 8763 w 78740"/>
                <a:gd name="T33" fmla="*/ 39243 h 59436"/>
                <a:gd name="T34" fmla="*/ 4318 w 78740"/>
                <a:gd name="T35" fmla="*/ 39751 h 59436"/>
                <a:gd name="T36" fmla="*/ 0 w 78740"/>
                <a:gd name="T37" fmla="*/ 41275 h 59436"/>
                <a:gd name="T38" fmla="*/ 3175 w 78740"/>
                <a:gd name="T39" fmla="*/ 33274 h 59436"/>
                <a:gd name="T40" fmla="*/ 8128 w 78740"/>
                <a:gd name="T41" fmla="*/ 32893 h 59436"/>
                <a:gd name="T42" fmla="*/ 12700 w 78740"/>
                <a:gd name="T43" fmla="*/ 33147 h 59436"/>
                <a:gd name="T44" fmla="*/ 16891 w 78740"/>
                <a:gd name="T45" fmla="*/ 33782 h 59436"/>
                <a:gd name="T46" fmla="*/ 21082 w 78740"/>
                <a:gd name="T47" fmla="*/ 34925 h 59436"/>
                <a:gd name="T48" fmla="*/ 24638 w 78740"/>
                <a:gd name="T49" fmla="*/ 36449 h 59436"/>
                <a:gd name="T50" fmla="*/ 28194 w 78740"/>
                <a:gd name="T51" fmla="*/ 38608 h 59436"/>
                <a:gd name="T52" fmla="*/ 33020 w 78740"/>
                <a:gd name="T53" fmla="*/ 43053 h 59436"/>
                <a:gd name="T54" fmla="*/ 36068 w 78740"/>
                <a:gd name="T55" fmla="*/ 47625 h 59436"/>
                <a:gd name="T56" fmla="*/ 37719 w 78740"/>
                <a:gd name="T57" fmla="*/ 51562 h 59436"/>
                <a:gd name="T58" fmla="*/ 63754 w 78740"/>
                <a:gd name="T59" fmla="*/ 42672 h 59436"/>
                <a:gd name="T60" fmla="*/ 59309 w 78740"/>
                <a:gd name="T61" fmla="*/ 33147 h 59436"/>
                <a:gd name="T62" fmla="*/ 53975 w 78740"/>
                <a:gd name="T63" fmla="*/ 25146 h 59436"/>
                <a:gd name="T64" fmla="*/ 48006 w 78740"/>
                <a:gd name="T65" fmla="*/ 18669 h 59436"/>
                <a:gd name="T66" fmla="*/ 41529 w 78740"/>
                <a:gd name="T67" fmla="*/ 13716 h 59436"/>
                <a:gd name="T68" fmla="*/ 34290 w 78740"/>
                <a:gd name="T69" fmla="*/ 10160 h 59436"/>
                <a:gd name="T70" fmla="*/ 25654 w 78740"/>
                <a:gd name="T71" fmla="*/ 7620 h 59436"/>
                <a:gd name="T72" fmla="*/ 16510 w 78740"/>
                <a:gd name="T73" fmla="*/ 6604 h 59436"/>
                <a:gd name="T74" fmla="*/ 4064 w 78740"/>
                <a:gd name="T75" fmla="*/ 6604 h 59436"/>
                <a:gd name="T76" fmla="*/ 0 w 78740"/>
                <a:gd name="T77" fmla="*/ 565 h 59436"/>
                <a:gd name="T78" fmla="*/ 2540 w 78740"/>
                <a:gd name="T79" fmla="*/ 254 h 59436"/>
                <a:gd name="T80" fmla="*/ 0 w 78740"/>
                <a:gd name="T81" fmla="*/ 0 h 59436"/>
                <a:gd name="T82" fmla="*/ 78740 w 78740"/>
                <a:gd name="T83" fmla="*/ 59436 h 59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8740" h="59436">
                  <a:moveTo>
                    <a:pt x="10414" y="0"/>
                  </a:moveTo>
                  <a:lnTo>
                    <a:pt x="17272" y="254"/>
                  </a:lnTo>
                  <a:lnTo>
                    <a:pt x="23749" y="762"/>
                  </a:lnTo>
                  <a:lnTo>
                    <a:pt x="29972" y="1651"/>
                  </a:lnTo>
                  <a:cubicBezTo>
                    <a:pt x="30353" y="1778"/>
                    <a:pt x="30607" y="1778"/>
                    <a:pt x="30861" y="1905"/>
                  </a:cubicBezTo>
                  <a:lnTo>
                    <a:pt x="35941" y="3048"/>
                  </a:lnTo>
                  <a:lnTo>
                    <a:pt x="41275" y="4826"/>
                  </a:lnTo>
                  <a:lnTo>
                    <a:pt x="46228" y="6858"/>
                  </a:lnTo>
                  <a:lnTo>
                    <a:pt x="50927" y="9398"/>
                  </a:lnTo>
                  <a:lnTo>
                    <a:pt x="55118" y="12192"/>
                  </a:lnTo>
                  <a:lnTo>
                    <a:pt x="58928" y="15367"/>
                  </a:lnTo>
                  <a:lnTo>
                    <a:pt x="62357" y="18796"/>
                  </a:lnTo>
                  <a:lnTo>
                    <a:pt x="65659" y="22606"/>
                  </a:lnTo>
                  <a:lnTo>
                    <a:pt x="68580" y="26797"/>
                  </a:lnTo>
                  <a:lnTo>
                    <a:pt x="71374" y="31242"/>
                  </a:lnTo>
                  <a:lnTo>
                    <a:pt x="73914" y="36068"/>
                  </a:lnTo>
                  <a:lnTo>
                    <a:pt x="76200" y="41275"/>
                  </a:lnTo>
                  <a:lnTo>
                    <a:pt x="78232" y="46863"/>
                  </a:lnTo>
                  <a:cubicBezTo>
                    <a:pt x="78740" y="48260"/>
                    <a:pt x="77216" y="49784"/>
                    <a:pt x="74549" y="50292"/>
                  </a:cubicBezTo>
                  <a:lnTo>
                    <a:pt x="35179" y="59055"/>
                  </a:lnTo>
                  <a:cubicBezTo>
                    <a:pt x="33401" y="59436"/>
                    <a:pt x="31242" y="59309"/>
                    <a:pt x="29591" y="58928"/>
                  </a:cubicBezTo>
                  <a:cubicBezTo>
                    <a:pt x="27813" y="58420"/>
                    <a:pt x="26670" y="57531"/>
                    <a:pt x="26416" y="56515"/>
                  </a:cubicBezTo>
                  <a:lnTo>
                    <a:pt x="25527" y="53467"/>
                  </a:lnTo>
                  <a:lnTo>
                    <a:pt x="24638" y="51054"/>
                  </a:lnTo>
                  <a:lnTo>
                    <a:pt x="23749" y="49022"/>
                  </a:lnTo>
                  <a:lnTo>
                    <a:pt x="22860" y="47371"/>
                  </a:lnTo>
                  <a:lnTo>
                    <a:pt x="21209" y="45339"/>
                  </a:lnTo>
                  <a:lnTo>
                    <a:pt x="19431" y="43434"/>
                  </a:lnTo>
                  <a:lnTo>
                    <a:pt x="17526" y="42037"/>
                  </a:lnTo>
                  <a:lnTo>
                    <a:pt x="15875" y="41021"/>
                  </a:lnTo>
                  <a:lnTo>
                    <a:pt x="13970" y="40132"/>
                  </a:lnTo>
                  <a:lnTo>
                    <a:pt x="12319" y="39624"/>
                  </a:lnTo>
                  <a:lnTo>
                    <a:pt x="10668" y="39370"/>
                  </a:lnTo>
                  <a:lnTo>
                    <a:pt x="8763" y="39243"/>
                  </a:lnTo>
                  <a:lnTo>
                    <a:pt x="6604" y="39370"/>
                  </a:lnTo>
                  <a:lnTo>
                    <a:pt x="4318" y="39751"/>
                  </a:lnTo>
                  <a:lnTo>
                    <a:pt x="2286" y="40386"/>
                  </a:lnTo>
                  <a:lnTo>
                    <a:pt x="0" y="41275"/>
                  </a:lnTo>
                  <a:lnTo>
                    <a:pt x="0" y="33862"/>
                  </a:lnTo>
                  <a:lnTo>
                    <a:pt x="3175" y="33274"/>
                  </a:lnTo>
                  <a:cubicBezTo>
                    <a:pt x="3683" y="33147"/>
                    <a:pt x="4064" y="33147"/>
                    <a:pt x="4572" y="33147"/>
                  </a:cubicBezTo>
                  <a:lnTo>
                    <a:pt x="8128" y="32893"/>
                  </a:lnTo>
                  <a:cubicBezTo>
                    <a:pt x="8636" y="32893"/>
                    <a:pt x="9144" y="32893"/>
                    <a:pt x="9652" y="32893"/>
                  </a:cubicBezTo>
                  <a:lnTo>
                    <a:pt x="12700" y="33147"/>
                  </a:lnTo>
                  <a:cubicBezTo>
                    <a:pt x="13081" y="33147"/>
                    <a:pt x="13462" y="33147"/>
                    <a:pt x="13843" y="33274"/>
                  </a:cubicBezTo>
                  <a:lnTo>
                    <a:pt x="16891" y="33782"/>
                  </a:lnTo>
                  <a:cubicBezTo>
                    <a:pt x="17399" y="33782"/>
                    <a:pt x="17907" y="33909"/>
                    <a:pt x="18415" y="34036"/>
                  </a:cubicBezTo>
                  <a:lnTo>
                    <a:pt x="21082" y="34925"/>
                  </a:lnTo>
                  <a:cubicBezTo>
                    <a:pt x="21463" y="35052"/>
                    <a:pt x="21717" y="35179"/>
                    <a:pt x="21971" y="35306"/>
                  </a:cubicBezTo>
                  <a:lnTo>
                    <a:pt x="24638" y="36449"/>
                  </a:lnTo>
                  <a:cubicBezTo>
                    <a:pt x="25019" y="36576"/>
                    <a:pt x="25273" y="36703"/>
                    <a:pt x="25527" y="36830"/>
                  </a:cubicBezTo>
                  <a:lnTo>
                    <a:pt x="28194" y="38608"/>
                  </a:lnTo>
                  <a:lnTo>
                    <a:pt x="30861" y="40767"/>
                  </a:lnTo>
                  <a:lnTo>
                    <a:pt x="33020" y="43053"/>
                  </a:lnTo>
                  <a:lnTo>
                    <a:pt x="35052" y="45720"/>
                  </a:lnTo>
                  <a:lnTo>
                    <a:pt x="36068" y="47625"/>
                  </a:lnTo>
                  <a:lnTo>
                    <a:pt x="37084" y="49911"/>
                  </a:lnTo>
                  <a:lnTo>
                    <a:pt x="37719" y="51562"/>
                  </a:lnTo>
                  <a:lnTo>
                    <a:pt x="64897" y="45593"/>
                  </a:lnTo>
                  <a:lnTo>
                    <a:pt x="63754" y="42672"/>
                  </a:lnTo>
                  <a:lnTo>
                    <a:pt x="61595" y="37719"/>
                  </a:lnTo>
                  <a:lnTo>
                    <a:pt x="59309" y="33147"/>
                  </a:lnTo>
                  <a:lnTo>
                    <a:pt x="56642" y="28956"/>
                  </a:lnTo>
                  <a:lnTo>
                    <a:pt x="53975" y="25146"/>
                  </a:lnTo>
                  <a:lnTo>
                    <a:pt x="51054" y="21717"/>
                  </a:lnTo>
                  <a:lnTo>
                    <a:pt x="48006" y="18669"/>
                  </a:lnTo>
                  <a:lnTo>
                    <a:pt x="44831" y="16002"/>
                  </a:lnTo>
                  <a:lnTo>
                    <a:pt x="41529" y="13716"/>
                  </a:lnTo>
                  <a:lnTo>
                    <a:pt x="38100" y="11811"/>
                  </a:lnTo>
                  <a:lnTo>
                    <a:pt x="34290" y="10160"/>
                  </a:lnTo>
                  <a:lnTo>
                    <a:pt x="30353" y="8763"/>
                  </a:lnTo>
                  <a:lnTo>
                    <a:pt x="25654" y="7620"/>
                  </a:lnTo>
                  <a:lnTo>
                    <a:pt x="21590" y="6985"/>
                  </a:lnTo>
                  <a:lnTo>
                    <a:pt x="16510" y="6604"/>
                  </a:lnTo>
                  <a:lnTo>
                    <a:pt x="11303" y="6350"/>
                  </a:lnTo>
                  <a:lnTo>
                    <a:pt x="4064" y="6604"/>
                  </a:lnTo>
                  <a:lnTo>
                    <a:pt x="0" y="7082"/>
                  </a:lnTo>
                  <a:lnTo>
                    <a:pt x="0" y="565"/>
                  </a:lnTo>
                  <a:lnTo>
                    <a:pt x="1524" y="381"/>
                  </a:lnTo>
                  <a:cubicBezTo>
                    <a:pt x="1905" y="381"/>
                    <a:pt x="2159" y="381"/>
                    <a:pt x="2540" y="254"/>
                  </a:cubicBezTo>
                  <a:lnTo>
                    <a:pt x="10414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0" name="Shape 262">
              <a:extLst>
                <a:ext uri="{FF2B5EF4-FFF2-40B4-BE49-F238E27FC236}">
                  <a16:creationId xmlns:a16="http://schemas.microsoft.com/office/drawing/2014/main" id="{95296289-AE9D-4CDF-9AB2-B6ADDDCBC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" y="2085"/>
              <a:ext cx="237" cy="575"/>
            </a:xfrm>
            <a:custGeom>
              <a:avLst/>
              <a:gdLst>
                <a:gd name="T0" fmla="*/ 5334 w 23749"/>
                <a:gd name="T1" fmla="*/ 127 h 57531"/>
                <a:gd name="T2" fmla="*/ 7620 w 23749"/>
                <a:gd name="T3" fmla="*/ 127 h 57531"/>
                <a:gd name="T4" fmla="*/ 12446 w 23749"/>
                <a:gd name="T5" fmla="*/ 2160 h 57531"/>
                <a:gd name="T6" fmla="*/ 23749 w 23749"/>
                <a:gd name="T7" fmla="*/ 18585 h 57531"/>
                <a:gd name="T8" fmla="*/ 23749 w 23749"/>
                <a:gd name="T9" fmla="*/ 37749 h 57531"/>
                <a:gd name="T10" fmla="*/ 18161 w 23749"/>
                <a:gd name="T11" fmla="*/ 29973 h 57531"/>
                <a:gd name="T12" fmla="*/ 14097 w 23749"/>
                <a:gd name="T13" fmla="*/ 24003 h 57531"/>
                <a:gd name="T14" fmla="*/ 14351 w 23749"/>
                <a:gd name="T15" fmla="*/ 28702 h 57531"/>
                <a:gd name="T16" fmla="*/ 15113 w 23749"/>
                <a:gd name="T17" fmla="*/ 51181 h 57531"/>
                <a:gd name="T18" fmla="*/ 23749 w 23749"/>
                <a:gd name="T19" fmla="*/ 51181 h 57531"/>
                <a:gd name="T20" fmla="*/ 23749 w 23749"/>
                <a:gd name="T21" fmla="*/ 57531 h 57531"/>
                <a:gd name="T22" fmla="*/ 8890 w 23749"/>
                <a:gd name="T23" fmla="*/ 57531 h 57531"/>
                <a:gd name="T24" fmla="*/ 2540 w 23749"/>
                <a:gd name="T25" fmla="*/ 54483 h 57531"/>
                <a:gd name="T26" fmla="*/ 1651 w 23749"/>
                <a:gd name="T27" fmla="*/ 28956 h 57531"/>
                <a:gd name="T28" fmla="*/ 127 w 23749"/>
                <a:gd name="T29" fmla="*/ 3302 h 57531"/>
                <a:gd name="T30" fmla="*/ 5334 w 23749"/>
                <a:gd name="T31" fmla="*/ 127 h 57531"/>
                <a:gd name="T32" fmla="*/ 0 w 23749"/>
                <a:gd name="T33" fmla="*/ 0 h 57531"/>
                <a:gd name="T34" fmla="*/ 23749 w 23749"/>
                <a:gd name="T35" fmla="*/ 57531 h 5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3749" h="57531">
                  <a:moveTo>
                    <a:pt x="5334" y="127"/>
                  </a:moveTo>
                  <a:cubicBezTo>
                    <a:pt x="6096" y="0"/>
                    <a:pt x="6858" y="0"/>
                    <a:pt x="7620" y="127"/>
                  </a:cubicBezTo>
                  <a:cubicBezTo>
                    <a:pt x="9779" y="254"/>
                    <a:pt x="11684" y="1143"/>
                    <a:pt x="12446" y="2160"/>
                  </a:cubicBezTo>
                  <a:lnTo>
                    <a:pt x="23749" y="18585"/>
                  </a:lnTo>
                  <a:lnTo>
                    <a:pt x="23749" y="37749"/>
                  </a:lnTo>
                  <a:lnTo>
                    <a:pt x="18161" y="29973"/>
                  </a:lnTo>
                  <a:lnTo>
                    <a:pt x="14097" y="24003"/>
                  </a:lnTo>
                  <a:lnTo>
                    <a:pt x="14351" y="28702"/>
                  </a:lnTo>
                  <a:lnTo>
                    <a:pt x="15113" y="51181"/>
                  </a:lnTo>
                  <a:lnTo>
                    <a:pt x="23749" y="51181"/>
                  </a:lnTo>
                  <a:lnTo>
                    <a:pt x="23749" y="57531"/>
                  </a:lnTo>
                  <a:lnTo>
                    <a:pt x="8890" y="57531"/>
                  </a:lnTo>
                  <a:cubicBezTo>
                    <a:pt x="5334" y="57531"/>
                    <a:pt x="2540" y="56135"/>
                    <a:pt x="2540" y="54483"/>
                  </a:cubicBezTo>
                  <a:lnTo>
                    <a:pt x="1651" y="28956"/>
                  </a:lnTo>
                  <a:lnTo>
                    <a:pt x="127" y="3302"/>
                  </a:lnTo>
                  <a:cubicBezTo>
                    <a:pt x="0" y="1778"/>
                    <a:pt x="2286" y="381"/>
                    <a:pt x="5334" y="127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1" name="Shape 263">
              <a:extLst>
                <a:ext uri="{FF2B5EF4-FFF2-40B4-BE49-F238E27FC236}">
                  <a16:creationId xmlns:a16="http://schemas.microsoft.com/office/drawing/2014/main" id="{67EA2BC4-2F35-4711-87FD-DA5848333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" y="1717"/>
              <a:ext cx="736" cy="1485"/>
            </a:xfrm>
            <a:custGeom>
              <a:avLst/>
              <a:gdLst>
                <a:gd name="T0" fmla="*/ 20701 w 73660"/>
                <a:gd name="T1" fmla="*/ 0 h 148590"/>
                <a:gd name="T2" fmla="*/ 65532 w 73660"/>
                <a:gd name="T3" fmla="*/ 0 h 148590"/>
                <a:gd name="T4" fmla="*/ 71374 w 73660"/>
                <a:gd name="T5" fmla="*/ 2032 h 148590"/>
                <a:gd name="T6" fmla="*/ 73660 w 73660"/>
                <a:gd name="T7" fmla="*/ 4938 h 148590"/>
                <a:gd name="T8" fmla="*/ 73660 w 73660"/>
                <a:gd name="T9" fmla="*/ 22206 h 148590"/>
                <a:gd name="T10" fmla="*/ 61214 w 73660"/>
                <a:gd name="T11" fmla="*/ 6350 h 148590"/>
                <a:gd name="T12" fmla="*/ 26924 w 73660"/>
                <a:gd name="T13" fmla="*/ 6350 h 148590"/>
                <a:gd name="T14" fmla="*/ 25654 w 73660"/>
                <a:gd name="T15" fmla="*/ 38862 h 148590"/>
                <a:gd name="T16" fmla="*/ 22860 w 73660"/>
                <a:gd name="T17" fmla="*/ 74549 h 148590"/>
                <a:gd name="T18" fmla="*/ 18542 w 73660"/>
                <a:gd name="T19" fmla="*/ 110236 h 148590"/>
                <a:gd name="T20" fmla="*/ 13335 w 73660"/>
                <a:gd name="T21" fmla="*/ 142240 h 148590"/>
                <a:gd name="T22" fmla="*/ 52197 w 73660"/>
                <a:gd name="T23" fmla="*/ 142240 h 148590"/>
                <a:gd name="T24" fmla="*/ 52451 w 73660"/>
                <a:gd name="T25" fmla="*/ 121920 h 148590"/>
                <a:gd name="T26" fmla="*/ 58801 w 73660"/>
                <a:gd name="T27" fmla="*/ 118745 h 148590"/>
                <a:gd name="T28" fmla="*/ 73660 w 73660"/>
                <a:gd name="T29" fmla="*/ 118745 h 148590"/>
                <a:gd name="T30" fmla="*/ 73660 w 73660"/>
                <a:gd name="T31" fmla="*/ 125095 h 148590"/>
                <a:gd name="T32" fmla="*/ 65024 w 73660"/>
                <a:gd name="T33" fmla="*/ 125095 h 148590"/>
                <a:gd name="T34" fmla="*/ 64897 w 73660"/>
                <a:gd name="T35" fmla="*/ 145415 h 148590"/>
                <a:gd name="T36" fmla="*/ 58547 w 73660"/>
                <a:gd name="T37" fmla="*/ 148590 h 148590"/>
                <a:gd name="T38" fmla="*/ 6477 w 73660"/>
                <a:gd name="T39" fmla="*/ 148590 h 148590"/>
                <a:gd name="T40" fmla="*/ 1778 w 73660"/>
                <a:gd name="T41" fmla="*/ 147574 h 148590"/>
                <a:gd name="T42" fmla="*/ 127 w 73660"/>
                <a:gd name="T43" fmla="*/ 145161 h 148590"/>
                <a:gd name="T44" fmla="*/ 5969 w 73660"/>
                <a:gd name="T45" fmla="*/ 109728 h 148590"/>
                <a:gd name="T46" fmla="*/ 10160 w 73660"/>
                <a:gd name="T47" fmla="*/ 74168 h 148590"/>
                <a:gd name="T48" fmla="*/ 12954 w 73660"/>
                <a:gd name="T49" fmla="*/ 38608 h 148590"/>
                <a:gd name="T50" fmla="*/ 14351 w 73660"/>
                <a:gd name="T51" fmla="*/ 3175 h 148590"/>
                <a:gd name="T52" fmla="*/ 20701 w 73660"/>
                <a:gd name="T53" fmla="*/ 0 h 148590"/>
                <a:gd name="T54" fmla="*/ 0 w 73660"/>
                <a:gd name="T55" fmla="*/ 0 h 148590"/>
                <a:gd name="T56" fmla="*/ 73660 w 73660"/>
                <a:gd name="T57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73660" h="148590">
                  <a:moveTo>
                    <a:pt x="20701" y="0"/>
                  </a:moveTo>
                  <a:lnTo>
                    <a:pt x="65532" y="0"/>
                  </a:lnTo>
                  <a:cubicBezTo>
                    <a:pt x="68072" y="0"/>
                    <a:pt x="70485" y="889"/>
                    <a:pt x="71374" y="2032"/>
                  </a:cubicBezTo>
                  <a:lnTo>
                    <a:pt x="73660" y="4938"/>
                  </a:lnTo>
                  <a:lnTo>
                    <a:pt x="73660" y="22206"/>
                  </a:lnTo>
                  <a:lnTo>
                    <a:pt x="61214" y="6350"/>
                  </a:lnTo>
                  <a:lnTo>
                    <a:pt x="26924" y="6350"/>
                  </a:lnTo>
                  <a:lnTo>
                    <a:pt x="25654" y="38862"/>
                  </a:lnTo>
                  <a:lnTo>
                    <a:pt x="22860" y="74549"/>
                  </a:lnTo>
                  <a:lnTo>
                    <a:pt x="18542" y="110236"/>
                  </a:lnTo>
                  <a:lnTo>
                    <a:pt x="13335" y="142240"/>
                  </a:lnTo>
                  <a:lnTo>
                    <a:pt x="52197" y="142240"/>
                  </a:lnTo>
                  <a:lnTo>
                    <a:pt x="52451" y="121920"/>
                  </a:lnTo>
                  <a:cubicBezTo>
                    <a:pt x="52451" y="120269"/>
                    <a:pt x="55245" y="118745"/>
                    <a:pt x="58801" y="118745"/>
                  </a:cubicBezTo>
                  <a:lnTo>
                    <a:pt x="73660" y="118745"/>
                  </a:lnTo>
                  <a:lnTo>
                    <a:pt x="73660" y="125095"/>
                  </a:lnTo>
                  <a:lnTo>
                    <a:pt x="65024" y="125095"/>
                  </a:lnTo>
                  <a:lnTo>
                    <a:pt x="64897" y="145415"/>
                  </a:lnTo>
                  <a:cubicBezTo>
                    <a:pt x="64897" y="147193"/>
                    <a:pt x="62103" y="148590"/>
                    <a:pt x="58547" y="148590"/>
                  </a:cubicBezTo>
                  <a:lnTo>
                    <a:pt x="6477" y="148590"/>
                  </a:lnTo>
                  <a:cubicBezTo>
                    <a:pt x="4699" y="148590"/>
                    <a:pt x="3048" y="148209"/>
                    <a:pt x="1778" y="147574"/>
                  </a:cubicBezTo>
                  <a:cubicBezTo>
                    <a:pt x="635" y="146939"/>
                    <a:pt x="0" y="146050"/>
                    <a:pt x="127" y="145161"/>
                  </a:cubicBezTo>
                  <a:lnTo>
                    <a:pt x="5969" y="109728"/>
                  </a:lnTo>
                  <a:lnTo>
                    <a:pt x="10160" y="74168"/>
                  </a:lnTo>
                  <a:lnTo>
                    <a:pt x="12954" y="38608"/>
                  </a:lnTo>
                  <a:lnTo>
                    <a:pt x="14351" y="3175"/>
                  </a:lnTo>
                  <a:cubicBezTo>
                    <a:pt x="14351" y="1397"/>
                    <a:pt x="17145" y="0"/>
                    <a:pt x="20701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Shape 264">
              <a:extLst>
                <a:ext uri="{FF2B5EF4-FFF2-40B4-BE49-F238E27FC236}">
                  <a16:creationId xmlns:a16="http://schemas.microsoft.com/office/drawing/2014/main" id="{7F8208FF-8318-448E-84AF-E3B5EE15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1717"/>
              <a:ext cx="735" cy="1485"/>
            </a:xfrm>
            <a:custGeom>
              <a:avLst/>
              <a:gdLst>
                <a:gd name="T0" fmla="*/ 0 w 73533"/>
                <a:gd name="T1" fmla="*/ 0 h 148590"/>
                <a:gd name="T2" fmla="*/ 58547 w 73533"/>
                <a:gd name="T3" fmla="*/ 0 h 148590"/>
                <a:gd name="T4" fmla="*/ 64897 w 73533"/>
                <a:gd name="T5" fmla="*/ 2794 h 148590"/>
                <a:gd name="T6" fmla="*/ 73406 w 73533"/>
                <a:gd name="T7" fmla="*/ 37973 h 148590"/>
                <a:gd name="T8" fmla="*/ 71882 w 73533"/>
                <a:gd name="T9" fmla="*/ 40513 h 148590"/>
                <a:gd name="T10" fmla="*/ 67056 w 73533"/>
                <a:gd name="T11" fmla="*/ 41529 h 148590"/>
                <a:gd name="T12" fmla="*/ 29591 w 73533"/>
                <a:gd name="T13" fmla="*/ 41529 h 148590"/>
                <a:gd name="T14" fmla="*/ 47244 w 73533"/>
                <a:gd name="T15" fmla="*/ 145161 h 148590"/>
                <a:gd name="T16" fmla="*/ 45593 w 73533"/>
                <a:gd name="T17" fmla="*/ 147574 h 148590"/>
                <a:gd name="T18" fmla="*/ 40894 w 73533"/>
                <a:gd name="T19" fmla="*/ 148590 h 148590"/>
                <a:gd name="T20" fmla="*/ 0 w 73533"/>
                <a:gd name="T21" fmla="*/ 148590 h 148590"/>
                <a:gd name="T22" fmla="*/ 0 w 73533"/>
                <a:gd name="T23" fmla="*/ 142240 h 148590"/>
                <a:gd name="T24" fmla="*/ 33909 w 73533"/>
                <a:gd name="T25" fmla="*/ 142240 h 148590"/>
                <a:gd name="T26" fmla="*/ 16383 w 73533"/>
                <a:gd name="T27" fmla="*/ 38608 h 148590"/>
                <a:gd name="T28" fmla="*/ 18034 w 73533"/>
                <a:gd name="T29" fmla="*/ 36195 h 148590"/>
                <a:gd name="T30" fmla="*/ 22733 w 73533"/>
                <a:gd name="T31" fmla="*/ 35179 h 148590"/>
                <a:gd name="T32" fmla="*/ 59944 w 73533"/>
                <a:gd name="T33" fmla="*/ 35179 h 148590"/>
                <a:gd name="T34" fmla="*/ 52959 w 73533"/>
                <a:gd name="T35" fmla="*/ 6350 h 148590"/>
                <a:gd name="T36" fmla="*/ 0 w 73533"/>
                <a:gd name="T37" fmla="*/ 6350 h 148590"/>
                <a:gd name="T38" fmla="*/ 0 w 73533"/>
                <a:gd name="T39" fmla="*/ 0 h 148590"/>
                <a:gd name="T40" fmla="*/ 0 w 73533"/>
                <a:gd name="T41" fmla="*/ 0 h 148590"/>
                <a:gd name="T42" fmla="*/ 73533 w 73533"/>
                <a:gd name="T4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73533" h="148590">
                  <a:moveTo>
                    <a:pt x="0" y="0"/>
                  </a:moveTo>
                  <a:lnTo>
                    <a:pt x="58547" y="0"/>
                  </a:lnTo>
                  <a:cubicBezTo>
                    <a:pt x="61849" y="0"/>
                    <a:pt x="64516" y="1270"/>
                    <a:pt x="64897" y="2794"/>
                  </a:cubicBezTo>
                  <a:lnTo>
                    <a:pt x="73406" y="37973"/>
                  </a:lnTo>
                  <a:cubicBezTo>
                    <a:pt x="73533" y="38862"/>
                    <a:pt x="73025" y="39751"/>
                    <a:pt x="71882" y="40513"/>
                  </a:cubicBezTo>
                  <a:cubicBezTo>
                    <a:pt x="70612" y="41148"/>
                    <a:pt x="68834" y="41529"/>
                    <a:pt x="67056" y="41529"/>
                  </a:cubicBezTo>
                  <a:lnTo>
                    <a:pt x="29591" y="41529"/>
                  </a:lnTo>
                  <a:lnTo>
                    <a:pt x="47244" y="145161"/>
                  </a:lnTo>
                  <a:cubicBezTo>
                    <a:pt x="47371" y="146050"/>
                    <a:pt x="46736" y="146939"/>
                    <a:pt x="45593" y="147574"/>
                  </a:cubicBezTo>
                  <a:cubicBezTo>
                    <a:pt x="44323" y="148209"/>
                    <a:pt x="42672" y="148590"/>
                    <a:pt x="40894" y="148590"/>
                  </a:cubicBezTo>
                  <a:lnTo>
                    <a:pt x="0" y="148590"/>
                  </a:lnTo>
                  <a:lnTo>
                    <a:pt x="0" y="142240"/>
                  </a:lnTo>
                  <a:lnTo>
                    <a:pt x="33909" y="142240"/>
                  </a:lnTo>
                  <a:lnTo>
                    <a:pt x="16383" y="38608"/>
                  </a:lnTo>
                  <a:cubicBezTo>
                    <a:pt x="16256" y="37719"/>
                    <a:pt x="16764" y="36830"/>
                    <a:pt x="18034" y="36195"/>
                  </a:cubicBezTo>
                  <a:cubicBezTo>
                    <a:pt x="19177" y="35560"/>
                    <a:pt x="20955" y="35179"/>
                    <a:pt x="22733" y="35179"/>
                  </a:cubicBezTo>
                  <a:lnTo>
                    <a:pt x="59944" y="35179"/>
                  </a:lnTo>
                  <a:lnTo>
                    <a:pt x="52959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Shape 265">
              <a:extLst>
                <a:ext uri="{FF2B5EF4-FFF2-40B4-BE49-F238E27FC236}">
                  <a16:creationId xmlns:a16="http://schemas.microsoft.com/office/drawing/2014/main" id="{A8A30021-0257-4904-9832-538E6C495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2271"/>
              <a:ext cx="253" cy="389"/>
            </a:xfrm>
            <a:custGeom>
              <a:avLst/>
              <a:gdLst>
                <a:gd name="T0" fmla="*/ 0 w 25273"/>
                <a:gd name="T1" fmla="*/ 0 h 38946"/>
                <a:gd name="T2" fmla="*/ 6350 w 25273"/>
                <a:gd name="T3" fmla="*/ 9228 h 38946"/>
                <a:gd name="T4" fmla="*/ 24638 w 25273"/>
                <a:gd name="T5" fmla="*/ 34755 h 38946"/>
                <a:gd name="T6" fmla="*/ 23749 w 25273"/>
                <a:gd name="T7" fmla="*/ 37677 h 38946"/>
                <a:gd name="T8" fmla="*/ 18669 w 25273"/>
                <a:gd name="T9" fmla="*/ 38946 h 38946"/>
                <a:gd name="T10" fmla="*/ 0 w 25273"/>
                <a:gd name="T11" fmla="*/ 38946 h 38946"/>
                <a:gd name="T12" fmla="*/ 0 w 25273"/>
                <a:gd name="T13" fmla="*/ 32596 h 38946"/>
                <a:gd name="T14" fmla="*/ 9652 w 25273"/>
                <a:gd name="T15" fmla="*/ 32596 h 38946"/>
                <a:gd name="T16" fmla="*/ 0 w 25273"/>
                <a:gd name="T17" fmla="*/ 19164 h 38946"/>
                <a:gd name="T18" fmla="*/ 0 w 25273"/>
                <a:gd name="T19" fmla="*/ 0 h 38946"/>
                <a:gd name="T20" fmla="*/ 0 w 25273"/>
                <a:gd name="T21" fmla="*/ 0 h 38946"/>
                <a:gd name="T22" fmla="*/ 25273 w 25273"/>
                <a:gd name="T23" fmla="*/ 38946 h 38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5273" h="38946">
                  <a:moveTo>
                    <a:pt x="0" y="0"/>
                  </a:moveTo>
                  <a:lnTo>
                    <a:pt x="6350" y="9228"/>
                  </a:lnTo>
                  <a:lnTo>
                    <a:pt x="24638" y="34755"/>
                  </a:lnTo>
                  <a:cubicBezTo>
                    <a:pt x="25273" y="35644"/>
                    <a:pt x="25019" y="36787"/>
                    <a:pt x="23749" y="37677"/>
                  </a:cubicBezTo>
                  <a:cubicBezTo>
                    <a:pt x="22606" y="38439"/>
                    <a:pt x="20701" y="38946"/>
                    <a:pt x="18669" y="38946"/>
                  </a:cubicBezTo>
                  <a:lnTo>
                    <a:pt x="0" y="38946"/>
                  </a:lnTo>
                  <a:lnTo>
                    <a:pt x="0" y="32596"/>
                  </a:lnTo>
                  <a:lnTo>
                    <a:pt x="9652" y="32596"/>
                  </a:lnTo>
                  <a:lnTo>
                    <a:pt x="0" y="1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Shape 266">
              <a:extLst>
                <a:ext uri="{FF2B5EF4-FFF2-40B4-BE49-F238E27FC236}">
                  <a16:creationId xmlns:a16="http://schemas.microsoft.com/office/drawing/2014/main" id="{DF213EAF-590C-4729-AE8B-36909AE4B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1766"/>
              <a:ext cx="1193" cy="1436"/>
            </a:xfrm>
            <a:custGeom>
              <a:avLst/>
              <a:gdLst>
                <a:gd name="T0" fmla="*/ 0 w 119253"/>
                <a:gd name="T1" fmla="*/ 0 h 143652"/>
                <a:gd name="T2" fmla="*/ 25781 w 119253"/>
                <a:gd name="T3" fmla="*/ 32780 h 143652"/>
                <a:gd name="T4" fmla="*/ 55245 w 119253"/>
                <a:gd name="T5" fmla="*/ 68341 h 143652"/>
                <a:gd name="T6" fmla="*/ 86106 w 119253"/>
                <a:gd name="T7" fmla="*/ 103774 h 143652"/>
                <a:gd name="T8" fmla="*/ 118364 w 119253"/>
                <a:gd name="T9" fmla="*/ 139207 h 143652"/>
                <a:gd name="T10" fmla="*/ 117856 w 119253"/>
                <a:gd name="T11" fmla="*/ 142254 h 143652"/>
                <a:gd name="T12" fmla="*/ 112522 w 119253"/>
                <a:gd name="T13" fmla="*/ 143652 h 143652"/>
                <a:gd name="T14" fmla="*/ 59055 w 119253"/>
                <a:gd name="T15" fmla="*/ 143652 h 143652"/>
                <a:gd name="T16" fmla="*/ 53213 w 119253"/>
                <a:gd name="T17" fmla="*/ 141620 h 143652"/>
                <a:gd name="T18" fmla="*/ 36703 w 119253"/>
                <a:gd name="T19" fmla="*/ 120157 h 143652"/>
                <a:gd name="T20" fmla="*/ 0 w 119253"/>
                <a:gd name="T21" fmla="*/ 120157 h 143652"/>
                <a:gd name="T22" fmla="*/ 0 w 119253"/>
                <a:gd name="T23" fmla="*/ 113807 h 143652"/>
                <a:gd name="T24" fmla="*/ 41148 w 119253"/>
                <a:gd name="T25" fmla="*/ 113807 h 143652"/>
                <a:gd name="T26" fmla="*/ 46990 w 119253"/>
                <a:gd name="T27" fmla="*/ 115966 h 143652"/>
                <a:gd name="T28" fmla="*/ 63500 w 119253"/>
                <a:gd name="T29" fmla="*/ 137302 h 143652"/>
                <a:gd name="T30" fmla="*/ 102616 w 119253"/>
                <a:gd name="T31" fmla="*/ 137302 h 143652"/>
                <a:gd name="T32" fmla="*/ 74422 w 119253"/>
                <a:gd name="T33" fmla="*/ 106314 h 143652"/>
                <a:gd name="T34" fmla="*/ 43561 w 119253"/>
                <a:gd name="T35" fmla="*/ 70754 h 143652"/>
                <a:gd name="T36" fmla="*/ 13970 w 119253"/>
                <a:gd name="T37" fmla="*/ 35066 h 143652"/>
                <a:gd name="T38" fmla="*/ 0 w 119253"/>
                <a:gd name="T39" fmla="*/ 17268 h 143652"/>
                <a:gd name="T40" fmla="*/ 0 w 119253"/>
                <a:gd name="T41" fmla="*/ 0 h 143652"/>
                <a:gd name="T42" fmla="*/ 0 w 119253"/>
                <a:gd name="T43" fmla="*/ 0 h 143652"/>
                <a:gd name="T44" fmla="*/ 119253 w 119253"/>
                <a:gd name="T45" fmla="*/ 143652 h 14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9253" h="143652">
                  <a:moveTo>
                    <a:pt x="0" y="0"/>
                  </a:moveTo>
                  <a:lnTo>
                    <a:pt x="25781" y="32780"/>
                  </a:lnTo>
                  <a:lnTo>
                    <a:pt x="55245" y="68341"/>
                  </a:lnTo>
                  <a:lnTo>
                    <a:pt x="86106" y="103774"/>
                  </a:lnTo>
                  <a:lnTo>
                    <a:pt x="118364" y="139207"/>
                  </a:lnTo>
                  <a:cubicBezTo>
                    <a:pt x="119253" y="140223"/>
                    <a:pt x="118999" y="141366"/>
                    <a:pt x="117856" y="142254"/>
                  </a:cubicBezTo>
                  <a:cubicBezTo>
                    <a:pt x="116713" y="143143"/>
                    <a:pt x="114681" y="143652"/>
                    <a:pt x="112522" y="143652"/>
                  </a:cubicBezTo>
                  <a:lnTo>
                    <a:pt x="59055" y="143652"/>
                  </a:lnTo>
                  <a:cubicBezTo>
                    <a:pt x="56515" y="143652"/>
                    <a:pt x="54102" y="142890"/>
                    <a:pt x="53213" y="141620"/>
                  </a:cubicBezTo>
                  <a:lnTo>
                    <a:pt x="36703" y="120157"/>
                  </a:lnTo>
                  <a:lnTo>
                    <a:pt x="0" y="120157"/>
                  </a:lnTo>
                  <a:lnTo>
                    <a:pt x="0" y="113807"/>
                  </a:lnTo>
                  <a:lnTo>
                    <a:pt x="41148" y="113807"/>
                  </a:lnTo>
                  <a:cubicBezTo>
                    <a:pt x="43688" y="113807"/>
                    <a:pt x="46101" y="114696"/>
                    <a:pt x="46990" y="115966"/>
                  </a:cubicBezTo>
                  <a:lnTo>
                    <a:pt x="63500" y="137302"/>
                  </a:lnTo>
                  <a:lnTo>
                    <a:pt x="102616" y="137302"/>
                  </a:lnTo>
                  <a:lnTo>
                    <a:pt x="74422" y="106314"/>
                  </a:lnTo>
                  <a:lnTo>
                    <a:pt x="43561" y="70754"/>
                  </a:lnTo>
                  <a:lnTo>
                    <a:pt x="13970" y="35066"/>
                  </a:lnTo>
                  <a:lnTo>
                    <a:pt x="0" y="17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D8E0EF8-573C-4F36-9657-D27BB5F69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C2FB0EA-47DD-4F13-BBE1-5156E172DD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940D009-2B33-4BF4-97F7-5F3BCDD1A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93CC786-BD46-447D-9D6A-E5FFBFD79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CF80336-1FE3-4984-8BCB-FE8EDEC2A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Shape 272">
              <a:extLst>
                <a:ext uri="{FF2B5EF4-FFF2-40B4-BE49-F238E27FC236}">
                  <a16:creationId xmlns:a16="http://schemas.microsoft.com/office/drawing/2014/main" id="{E77B7A90-0438-4BC8-8EEC-EC7D0F940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" y="786"/>
              <a:ext cx="360" cy="1022"/>
            </a:xfrm>
            <a:custGeom>
              <a:avLst/>
              <a:gdLst>
                <a:gd name="T0" fmla="*/ 0 w 35941"/>
                <a:gd name="T1" fmla="*/ 0 h 102235"/>
                <a:gd name="T2" fmla="*/ 1270 w 35941"/>
                <a:gd name="T3" fmla="*/ 34036 h 102235"/>
                <a:gd name="T4" fmla="*/ 2032 w 35941"/>
                <a:gd name="T5" fmla="*/ 68072 h 102235"/>
                <a:gd name="T6" fmla="*/ 2413 w 35941"/>
                <a:gd name="T7" fmla="*/ 102235 h 102235"/>
                <a:gd name="T8" fmla="*/ 13589 w 35941"/>
                <a:gd name="T9" fmla="*/ 102235 h 102235"/>
                <a:gd name="T10" fmla="*/ 24765 w 35941"/>
                <a:gd name="T11" fmla="*/ 102235 h 102235"/>
                <a:gd name="T12" fmla="*/ 35941 w 35941"/>
                <a:gd name="T13" fmla="*/ 102235 h 102235"/>
                <a:gd name="T14" fmla="*/ 23622 w 35941"/>
                <a:gd name="T15" fmla="*/ 68199 h 102235"/>
                <a:gd name="T16" fmla="*/ 11557 w 35941"/>
                <a:gd name="T17" fmla="*/ 34036 h 102235"/>
                <a:gd name="T18" fmla="*/ 0 w 35941"/>
                <a:gd name="T19" fmla="*/ 0 h 102235"/>
                <a:gd name="T20" fmla="*/ 0 w 35941"/>
                <a:gd name="T21" fmla="*/ 0 h 102235"/>
                <a:gd name="T22" fmla="*/ 35941 w 35941"/>
                <a:gd name="T23" fmla="*/ 102235 h 10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35941" h="102235">
                  <a:moveTo>
                    <a:pt x="0" y="0"/>
                  </a:moveTo>
                  <a:cubicBezTo>
                    <a:pt x="1270" y="34036"/>
                    <a:pt x="2032" y="68072"/>
                    <a:pt x="2413" y="102235"/>
                  </a:cubicBezTo>
                  <a:cubicBezTo>
                    <a:pt x="13589" y="102235"/>
                    <a:pt x="24765" y="102235"/>
                    <a:pt x="35941" y="102235"/>
                  </a:cubicBezTo>
                  <a:cubicBezTo>
                    <a:pt x="23622" y="68199"/>
                    <a:pt x="11557" y="34036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1" name="Shape 273">
              <a:extLst>
                <a:ext uri="{FF2B5EF4-FFF2-40B4-BE49-F238E27FC236}">
                  <a16:creationId xmlns:a16="http://schemas.microsoft.com/office/drawing/2014/main" id="{ACB5A9F4-9228-405D-AA3F-2A125E5C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" y="48"/>
              <a:ext cx="1799" cy="2845"/>
            </a:xfrm>
            <a:custGeom>
              <a:avLst/>
              <a:gdLst>
                <a:gd name="T0" fmla="*/ 14224 w 179832"/>
                <a:gd name="T1" fmla="*/ 0 h 284480"/>
                <a:gd name="T2" fmla="*/ 29210 w 179832"/>
                <a:gd name="T3" fmla="*/ 0 h 284480"/>
                <a:gd name="T4" fmla="*/ 44069 w 179832"/>
                <a:gd name="T5" fmla="*/ 0 h 284480"/>
                <a:gd name="T6" fmla="*/ 59055 w 179832"/>
                <a:gd name="T7" fmla="*/ 0 h 284480"/>
                <a:gd name="T8" fmla="*/ 95504 w 179832"/>
                <a:gd name="T9" fmla="*/ 95250 h 284480"/>
                <a:gd name="T10" fmla="*/ 135763 w 179832"/>
                <a:gd name="T11" fmla="*/ 190119 h 284480"/>
                <a:gd name="T12" fmla="*/ 179832 w 179832"/>
                <a:gd name="T13" fmla="*/ 284480 h 284480"/>
                <a:gd name="T14" fmla="*/ 161925 w 179832"/>
                <a:gd name="T15" fmla="*/ 284480 h 284480"/>
                <a:gd name="T16" fmla="*/ 144145 w 179832"/>
                <a:gd name="T17" fmla="*/ 284480 h 284480"/>
                <a:gd name="T18" fmla="*/ 126365 w 179832"/>
                <a:gd name="T19" fmla="*/ 284480 h 284480"/>
                <a:gd name="T20" fmla="*/ 120269 w 179832"/>
                <a:gd name="T21" fmla="*/ 268859 h 284480"/>
                <a:gd name="T22" fmla="*/ 114300 w 179832"/>
                <a:gd name="T23" fmla="*/ 253111 h 284480"/>
                <a:gd name="T24" fmla="*/ 108331 w 179832"/>
                <a:gd name="T25" fmla="*/ 237490 h 284480"/>
                <a:gd name="T26" fmla="*/ 89662 w 179832"/>
                <a:gd name="T27" fmla="*/ 237490 h 284480"/>
                <a:gd name="T28" fmla="*/ 70993 w 179832"/>
                <a:gd name="T29" fmla="*/ 237490 h 284480"/>
                <a:gd name="T30" fmla="*/ 52324 w 179832"/>
                <a:gd name="T31" fmla="*/ 237490 h 284480"/>
                <a:gd name="T32" fmla="*/ 52324 w 179832"/>
                <a:gd name="T33" fmla="*/ 253111 h 284480"/>
                <a:gd name="T34" fmla="*/ 52324 w 179832"/>
                <a:gd name="T35" fmla="*/ 268859 h 284480"/>
                <a:gd name="T36" fmla="*/ 52070 w 179832"/>
                <a:gd name="T37" fmla="*/ 284480 h 284480"/>
                <a:gd name="T38" fmla="*/ 34798 w 179832"/>
                <a:gd name="T39" fmla="*/ 284480 h 284480"/>
                <a:gd name="T40" fmla="*/ 17399 w 179832"/>
                <a:gd name="T41" fmla="*/ 284480 h 284480"/>
                <a:gd name="T42" fmla="*/ 0 w 179832"/>
                <a:gd name="T43" fmla="*/ 284480 h 284480"/>
                <a:gd name="T44" fmla="*/ 8763 w 179832"/>
                <a:gd name="T45" fmla="*/ 189738 h 284480"/>
                <a:gd name="T46" fmla="*/ 13462 w 179832"/>
                <a:gd name="T47" fmla="*/ 94869 h 284480"/>
                <a:gd name="T48" fmla="*/ 14224 w 179832"/>
                <a:gd name="T49" fmla="*/ 0 h 284480"/>
                <a:gd name="T50" fmla="*/ 0 w 179832"/>
                <a:gd name="T51" fmla="*/ 0 h 284480"/>
                <a:gd name="T52" fmla="*/ 179832 w 179832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9832" h="284480">
                  <a:moveTo>
                    <a:pt x="14224" y="0"/>
                  </a:moveTo>
                  <a:cubicBezTo>
                    <a:pt x="29210" y="0"/>
                    <a:pt x="44069" y="0"/>
                    <a:pt x="59055" y="0"/>
                  </a:cubicBezTo>
                  <a:cubicBezTo>
                    <a:pt x="95504" y="95250"/>
                    <a:pt x="135763" y="190119"/>
                    <a:pt x="179832" y="284480"/>
                  </a:cubicBezTo>
                  <a:cubicBezTo>
                    <a:pt x="161925" y="284480"/>
                    <a:pt x="144145" y="284480"/>
                    <a:pt x="126365" y="284480"/>
                  </a:cubicBezTo>
                  <a:cubicBezTo>
                    <a:pt x="120269" y="268859"/>
                    <a:pt x="114300" y="253111"/>
                    <a:pt x="108331" y="237490"/>
                  </a:cubicBezTo>
                  <a:cubicBezTo>
                    <a:pt x="89662" y="237490"/>
                    <a:pt x="70993" y="237490"/>
                    <a:pt x="52324" y="237490"/>
                  </a:cubicBezTo>
                  <a:cubicBezTo>
                    <a:pt x="52324" y="253111"/>
                    <a:pt x="52324" y="268859"/>
                    <a:pt x="52070" y="284480"/>
                  </a:cubicBezTo>
                  <a:cubicBezTo>
                    <a:pt x="34798" y="284480"/>
                    <a:pt x="17399" y="284480"/>
                    <a:pt x="0" y="284480"/>
                  </a:cubicBezTo>
                  <a:cubicBezTo>
                    <a:pt x="8763" y="189738"/>
                    <a:pt x="13462" y="94869"/>
                    <a:pt x="14224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2" name="Shape 274">
              <a:extLst>
                <a:ext uri="{FF2B5EF4-FFF2-40B4-BE49-F238E27FC236}">
                  <a16:creationId xmlns:a16="http://schemas.microsoft.com/office/drawing/2014/main" id="{A73F379F-5BD2-4426-8086-57FEB4EA6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48"/>
              <a:ext cx="1335" cy="2845"/>
            </a:xfrm>
            <a:custGeom>
              <a:avLst/>
              <a:gdLst>
                <a:gd name="T0" fmla="*/ 0 w 133477"/>
                <a:gd name="T1" fmla="*/ 0 h 284480"/>
                <a:gd name="T2" fmla="*/ 41656 w 133477"/>
                <a:gd name="T3" fmla="*/ 0 h 284480"/>
                <a:gd name="T4" fmla="*/ 83312 w 133477"/>
                <a:gd name="T5" fmla="*/ 0 h 284480"/>
                <a:gd name="T6" fmla="*/ 124968 w 133477"/>
                <a:gd name="T7" fmla="*/ 0 h 284480"/>
                <a:gd name="T8" fmla="*/ 127762 w 133477"/>
                <a:gd name="T9" fmla="*/ 23495 h 284480"/>
                <a:gd name="T10" fmla="*/ 130683 w 133477"/>
                <a:gd name="T11" fmla="*/ 46863 h 284480"/>
                <a:gd name="T12" fmla="*/ 133477 w 133477"/>
                <a:gd name="T13" fmla="*/ 70231 h 284480"/>
                <a:gd name="T14" fmla="*/ 118618 w 133477"/>
                <a:gd name="T15" fmla="*/ 70231 h 284480"/>
                <a:gd name="T16" fmla="*/ 103759 w 133477"/>
                <a:gd name="T17" fmla="*/ 70231 h 284480"/>
                <a:gd name="T18" fmla="*/ 89027 w 133477"/>
                <a:gd name="T19" fmla="*/ 70231 h 284480"/>
                <a:gd name="T20" fmla="*/ 95123 w 133477"/>
                <a:gd name="T21" fmla="*/ 141605 h 284480"/>
                <a:gd name="T22" fmla="*/ 101092 w 133477"/>
                <a:gd name="T23" fmla="*/ 213106 h 284480"/>
                <a:gd name="T24" fmla="*/ 107188 w 133477"/>
                <a:gd name="T25" fmla="*/ 284480 h 284480"/>
                <a:gd name="T26" fmla="*/ 90170 w 133477"/>
                <a:gd name="T27" fmla="*/ 284480 h 284480"/>
                <a:gd name="T28" fmla="*/ 73152 w 133477"/>
                <a:gd name="T29" fmla="*/ 284480 h 284480"/>
                <a:gd name="T30" fmla="*/ 56134 w 133477"/>
                <a:gd name="T31" fmla="*/ 284480 h 284480"/>
                <a:gd name="T32" fmla="*/ 52578 w 133477"/>
                <a:gd name="T33" fmla="*/ 213106 h 284480"/>
                <a:gd name="T34" fmla="*/ 49022 w 133477"/>
                <a:gd name="T35" fmla="*/ 141605 h 284480"/>
                <a:gd name="T36" fmla="*/ 45466 w 133477"/>
                <a:gd name="T37" fmla="*/ 70231 h 284480"/>
                <a:gd name="T38" fmla="*/ 30607 w 133477"/>
                <a:gd name="T39" fmla="*/ 70231 h 284480"/>
                <a:gd name="T40" fmla="*/ 15875 w 133477"/>
                <a:gd name="T41" fmla="*/ 70231 h 284480"/>
                <a:gd name="T42" fmla="*/ 1016 w 133477"/>
                <a:gd name="T43" fmla="*/ 70231 h 284480"/>
                <a:gd name="T44" fmla="*/ 635 w 133477"/>
                <a:gd name="T45" fmla="*/ 46863 h 284480"/>
                <a:gd name="T46" fmla="*/ 254 w 133477"/>
                <a:gd name="T47" fmla="*/ 23495 h 284480"/>
                <a:gd name="T48" fmla="*/ 0 w 133477"/>
                <a:gd name="T49" fmla="*/ 0 h 284480"/>
                <a:gd name="T50" fmla="*/ 0 w 133477"/>
                <a:gd name="T51" fmla="*/ 0 h 284480"/>
                <a:gd name="T52" fmla="*/ 133477 w 133477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28448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23495"/>
                    <a:pt x="130683" y="46863"/>
                    <a:pt x="133477" y="70231"/>
                  </a:cubicBezTo>
                  <a:cubicBezTo>
                    <a:pt x="118618" y="70231"/>
                    <a:pt x="103759" y="70231"/>
                    <a:pt x="89027" y="70231"/>
                  </a:cubicBezTo>
                  <a:cubicBezTo>
                    <a:pt x="95123" y="141605"/>
                    <a:pt x="101092" y="213106"/>
                    <a:pt x="107188" y="284480"/>
                  </a:cubicBezTo>
                  <a:cubicBezTo>
                    <a:pt x="90170" y="284480"/>
                    <a:pt x="73152" y="284480"/>
                    <a:pt x="56134" y="284480"/>
                  </a:cubicBezTo>
                  <a:cubicBezTo>
                    <a:pt x="52578" y="213106"/>
                    <a:pt x="49022" y="141605"/>
                    <a:pt x="45466" y="70231"/>
                  </a:cubicBezTo>
                  <a:cubicBezTo>
                    <a:pt x="30607" y="70231"/>
                    <a:pt x="15875" y="70231"/>
                    <a:pt x="1016" y="70231"/>
                  </a:cubicBezTo>
                  <a:cubicBezTo>
                    <a:pt x="635" y="46863"/>
                    <a:pt x="254" y="23495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Shape 275">
              <a:extLst>
                <a:ext uri="{FF2B5EF4-FFF2-40B4-BE49-F238E27FC236}">
                  <a16:creationId xmlns:a16="http://schemas.microsoft.com/office/drawing/2014/main" id="{CB7F9557-81F9-41DA-8450-2FC501619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48"/>
              <a:ext cx="2205" cy="2845"/>
            </a:xfrm>
            <a:custGeom>
              <a:avLst/>
              <a:gdLst>
                <a:gd name="T0" fmla="*/ 70739 w 220472"/>
                <a:gd name="T1" fmla="*/ 0 h 284480"/>
                <a:gd name="T2" fmla="*/ 88773 w 220472"/>
                <a:gd name="T3" fmla="*/ 0 h 284480"/>
                <a:gd name="T4" fmla="*/ 106807 w 220472"/>
                <a:gd name="T5" fmla="*/ 0 h 284480"/>
                <a:gd name="T6" fmla="*/ 124841 w 220472"/>
                <a:gd name="T7" fmla="*/ 0 h 284480"/>
                <a:gd name="T8" fmla="*/ 120142 w 220472"/>
                <a:gd name="T9" fmla="*/ 57658 h 284480"/>
                <a:gd name="T10" fmla="*/ 116332 w 220472"/>
                <a:gd name="T11" fmla="*/ 115443 h 284480"/>
                <a:gd name="T12" fmla="*/ 113665 w 220472"/>
                <a:gd name="T13" fmla="*/ 173101 h 284480"/>
                <a:gd name="T14" fmla="*/ 132207 w 220472"/>
                <a:gd name="T15" fmla="*/ 115443 h 284480"/>
                <a:gd name="T16" fmla="*/ 149860 w 220472"/>
                <a:gd name="T17" fmla="*/ 57785 h 284480"/>
                <a:gd name="T18" fmla="*/ 166370 w 220472"/>
                <a:gd name="T19" fmla="*/ 0 h 284480"/>
                <a:gd name="T20" fmla="*/ 184404 w 220472"/>
                <a:gd name="T21" fmla="*/ 0 h 284480"/>
                <a:gd name="T22" fmla="*/ 202438 w 220472"/>
                <a:gd name="T23" fmla="*/ 0 h 284480"/>
                <a:gd name="T24" fmla="*/ 220472 w 220472"/>
                <a:gd name="T25" fmla="*/ 0 h 284480"/>
                <a:gd name="T26" fmla="*/ 208915 w 220472"/>
                <a:gd name="T27" fmla="*/ 94869 h 284480"/>
                <a:gd name="T28" fmla="*/ 197358 w 220472"/>
                <a:gd name="T29" fmla="*/ 189611 h 284480"/>
                <a:gd name="T30" fmla="*/ 185801 w 220472"/>
                <a:gd name="T31" fmla="*/ 284480 h 284480"/>
                <a:gd name="T32" fmla="*/ 171831 w 220472"/>
                <a:gd name="T33" fmla="*/ 284480 h 284480"/>
                <a:gd name="T34" fmla="*/ 157861 w 220472"/>
                <a:gd name="T35" fmla="*/ 284480 h 284480"/>
                <a:gd name="T36" fmla="*/ 144018 w 220472"/>
                <a:gd name="T37" fmla="*/ 284480 h 284480"/>
                <a:gd name="T38" fmla="*/ 154813 w 220472"/>
                <a:gd name="T39" fmla="*/ 212090 h 284480"/>
                <a:gd name="T40" fmla="*/ 165735 w 220472"/>
                <a:gd name="T41" fmla="*/ 139827 h 284480"/>
                <a:gd name="T42" fmla="*/ 176657 w 220472"/>
                <a:gd name="T43" fmla="*/ 67564 h 284480"/>
                <a:gd name="T44" fmla="*/ 156591 w 220472"/>
                <a:gd name="T45" fmla="*/ 139954 h 284480"/>
                <a:gd name="T46" fmla="*/ 135001 w 220472"/>
                <a:gd name="T47" fmla="*/ 212344 h 284480"/>
                <a:gd name="T48" fmla="*/ 111760 w 220472"/>
                <a:gd name="T49" fmla="*/ 284480 h 284480"/>
                <a:gd name="T50" fmla="*/ 99187 w 220472"/>
                <a:gd name="T51" fmla="*/ 284480 h 284480"/>
                <a:gd name="T52" fmla="*/ 86614 w 220472"/>
                <a:gd name="T53" fmla="*/ 284480 h 284480"/>
                <a:gd name="T54" fmla="*/ 74041 w 220472"/>
                <a:gd name="T55" fmla="*/ 284480 h 284480"/>
                <a:gd name="T56" fmla="*/ 77597 w 220472"/>
                <a:gd name="T57" fmla="*/ 212090 h 284480"/>
                <a:gd name="T58" fmla="*/ 82804 w 220472"/>
                <a:gd name="T59" fmla="*/ 139827 h 284480"/>
                <a:gd name="T60" fmla="*/ 89535 w 220472"/>
                <a:gd name="T61" fmla="*/ 67564 h 284480"/>
                <a:gd name="T62" fmla="*/ 73660 w 220472"/>
                <a:gd name="T63" fmla="*/ 139827 h 284480"/>
                <a:gd name="T64" fmla="*/ 57785 w 220472"/>
                <a:gd name="T65" fmla="*/ 212090 h 284480"/>
                <a:gd name="T66" fmla="*/ 41783 w 220472"/>
                <a:gd name="T67" fmla="*/ 284480 h 284480"/>
                <a:gd name="T68" fmla="*/ 27940 w 220472"/>
                <a:gd name="T69" fmla="*/ 284480 h 284480"/>
                <a:gd name="T70" fmla="*/ 13970 w 220472"/>
                <a:gd name="T71" fmla="*/ 284480 h 284480"/>
                <a:gd name="T72" fmla="*/ 0 w 220472"/>
                <a:gd name="T73" fmla="*/ 284480 h 284480"/>
                <a:gd name="T74" fmla="*/ 23622 w 220472"/>
                <a:gd name="T75" fmla="*/ 189611 h 284480"/>
                <a:gd name="T76" fmla="*/ 47244 w 220472"/>
                <a:gd name="T77" fmla="*/ 94869 h 284480"/>
                <a:gd name="T78" fmla="*/ 70739 w 220472"/>
                <a:gd name="T79" fmla="*/ 0 h 284480"/>
                <a:gd name="T80" fmla="*/ 0 w 220472"/>
                <a:gd name="T81" fmla="*/ 0 h 284480"/>
                <a:gd name="T82" fmla="*/ 220472 w 220472"/>
                <a:gd name="T8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472" h="284480">
                  <a:moveTo>
                    <a:pt x="70739" y="0"/>
                  </a:moveTo>
                  <a:cubicBezTo>
                    <a:pt x="88773" y="0"/>
                    <a:pt x="106807" y="0"/>
                    <a:pt x="124841" y="0"/>
                  </a:cubicBezTo>
                  <a:cubicBezTo>
                    <a:pt x="120142" y="57658"/>
                    <a:pt x="116332" y="115443"/>
                    <a:pt x="113665" y="173101"/>
                  </a:cubicBezTo>
                  <a:cubicBezTo>
                    <a:pt x="132207" y="115443"/>
                    <a:pt x="149860" y="57785"/>
                    <a:pt x="166370" y="0"/>
                  </a:cubicBezTo>
                  <a:cubicBezTo>
                    <a:pt x="184404" y="0"/>
                    <a:pt x="202438" y="0"/>
                    <a:pt x="220472" y="0"/>
                  </a:cubicBezTo>
                  <a:cubicBezTo>
                    <a:pt x="208915" y="94869"/>
                    <a:pt x="197358" y="189611"/>
                    <a:pt x="185801" y="284480"/>
                  </a:cubicBezTo>
                  <a:cubicBezTo>
                    <a:pt x="171831" y="284480"/>
                    <a:pt x="157861" y="284480"/>
                    <a:pt x="144018" y="284480"/>
                  </a:cubicBezTo>
                  <a:cubicBezTo>
                    <a:pt x="154813" y="212090"/>
                    <a:pt x="165735" y="139827"/>
                    <a:pt x="176657" y="67564"/>
                  </a:cubicBezTo>
                  <a:cubicBezTo>
                    <a:pt x="156591" y="139954"/>
                    <a:pt x="135001" y="212344"/>
                    <a:pt x="111760" y="284480"/>
                  </a:cubicBezTo>
                  <a:cubicBezTo>
                    <a:pt x="99187" y="284480"/>
                    <a:pt x="86614" y="284480"/>
                    <a:pt x="74041" y="284480"/>
                  </a:cubicBezTo>
                  <a:cubicBezTo>
                    <a:pt x="77597" y="212090"/>
                    <a:pt x="82804" y="139827"/>
                    <a:pt x="89535" y="67564"/>
                  </a:cubicBezTo>
                  <a:cubicBezTo>
                    <a:pt x="73660" y="139827"/>
                    <a:pt x="57785" y="212090"/>
                    <a:pt x="41783" y="284480"/>
                  </a:cubicBezTo>
                  <a:cubicBezTo>
                    <a:pt x="27940" y="284480"/>
                    <a:pt x="13970" y="284480"/>
                    <a:pt x="0" y="284480"/>
                  </a:cubicBezTo>
                  <a:cubicBezTo>
                    <a:pt x="23622" y="189611"/>
                    <a:pt x="47244" y="94869"/>
                    <a:pt x="70739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4" name="Shape 276">
              <a:extLst>
                <a:ext uri="{FF2B5EF4-FFF2-40B4-BE49-F238E27FC236}">
                  <a16:creationId xmlns:a16="http://schemas.microsoft.com/office/drawing/2014/main" id="{95AE7C37-2DAE-4F98-9350-5CC4AA99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0"/>
              <a:ext cx="1489" cy="2941"/>
            </a:xfrm>
            <a:custGeom>
              <a:avLst/>
              <a:gdLst>
                <a:gd name="T0" fmla="*/ 85725 w 148844"/>
                <a:gd name="T1" fmla="*/ 0 h 294132"/>
                <a:gd name="T2" fmla="*/ 102489 w 148844"/>
                <a:gd name="T3" fmla="*/ 0 h 294132"/>
                <a:gd name="T4" fmla="*/ 115316 w 148844"/>
                <a:gd name="T5" fmla="*/ 7239 h 294132"/>
                <a:gd name="T6" fmla="*/ 124841 w 148844"/>
                <a:gd name="T7" fmla="*/ 21717 h 294132"/>
                <a:gd name="T8" fmla="*/ 134366 w 148844"/>
                <a:gd name="T9" fmla="*/ 36322 h 294132"/>
                <a:gd name="T10" fmla="*/ 141732 w 148844"/>
                <a:gd name="T11" fmla="*/ 58547 h 294132"/>
                <a:gd name="T12" fmla="*/ 146812 w 148844"/>
                <a:gd name="T13" fmla="*/ 88519 h 294132"/>
                <a:gd name="T14" fmla="*/ 133858 w 148844"/>
                <a:gd name="T15" fmla="*/ 94234 h 294132"/>
                <a:gd name="T16" fmla="*/ 120777 w 148844"/>
                <a:gd name="T17" fmla="*/ 99949 h 294132"/>
                <a:gd name="T18" fmla="*/ 107569 w 148844"/>
                <a:gd name="T19" fmla="*/ 105791 h 294132"/>
                <a:gd name="T20" fmla="*/ 106426 w 148844"/>
                <a:gd name="T21" fmla="*/ 97028 h 294132"/>
                <a:gd name="T22" fmla="*/ 105156 w 148844"/>
                <a:gd name="T23" fmla="*/ 90678 h 294132"/>
                <a:gd name="T24" fmla="*/ 103759 w 148844"/>
                <a:gd name="T25" fmla="*/ 86741 h 294132"/>
                <a:gd name="T26" fmla="*/ 101473 w 148844"/>
                <a:gd name="T27" fmla="*/ 80010 h 294132"/>
                <a:gd name="T28" fmla="*/ 98679 w 148844"/>
                <a:gd name="T29" fmla="*/ 74803 h 294132"/>
                <a:gd name="T30" fmla="*/ 95250 w 148844"/>
                <a:gd name="T31" fmla="*/ 71247 h 294132"/>
                <a:gd name="T32" fmla="*/ 91948 w 148844"/>
                <a:gd name="T33" fmla="*/ 67564 h 294132"/>
                <a:gd name="T34" fmla="*/ 88138 w 148844"/>
                <a:gd name="T35" fmla="*/ 65786 h 294132"/>
                <a:gd name="T36" fmla="*/ 83693 w 148844"/>
                <a:gd name="T37" fmla="*/ 65786 h 294132"/>
                <a:gd name="T38" fmla="*/ 73914 w 148844"/>
                <a:gd name="T39" fmla="*/ 65786 h 294132"/>
                <a:gd name="T40" fmla="*/ 66040 w 148844"/>
                <a:gd name="T41" fmla="*/ 73787 h 294132"/>
                <a:gd name="T42" fmla="*/ 59690 w 148844"/>
                <a:gd name="T43" fmla="*/ 89789 h 294132"/>
                <a:gd name="T44" fmla="*/ 54864 w 148844"/>
                <a:gd name="T45" fmla="*/ 101727 h 294132"/>
                <a:gd name="T46" fmla="*/ 51562 w 148844"/>
                <a:gd name="T47" fmla="*/ 120397 h 294132"/>
                <a:gd name="T48" fmla="*/ 49784 w 148844"/>
                <a:gd name="T49" fmla="*/ 145797 h 294132"/>
                <a:gd name="T50" fmla="*/ 47625 w 148844"/>
                <a:gd name="T51" fmla="*/ 177292 h 294132"/>
                <a:gd name="T52" fmla="*/ 48768 w 148844"/>
                <a:gd name="T53" fmla="*/ 199009 h 294132"/>
                <a:gd name="T54" fmla="*/ 53340 w 148844"/>
                <a:gd name="T55" fmla="*/ 210566 h 294132"/>
                <a:gd name="T56" fmla="*/ 57785 w 148844"/>
                <a:gd name="T57" fmla="*/ 222377 h 294132"/>
                <a:gd name="T58" fmla="*/ 65024 w 148844"/>
                <a:gd name="T59" fmla="*/ 228219 h 294132"/>
                <a:gd name="T60" fmla="*/ 74676 w 148844"/>
                <a:gd name="T61" fmla="*/ 228219 h 294132"/>
                <a:gd name="T62" fmla="*/ 83947 w 148844"/>
                <a:gd name="T63" fmla="*/ 228219 h 294132"/>
                <a:gd name="T64" fmla="*/ 91186 w 148844"/>
                <a:gd name="T65" fmla="*/ 223520 h 294132"/>
                <a:gd name="T66" fmla="*/ 96266 w 148844"/>
                <a:gd name="T67" fmla="*/ 213995 h 294132"/>
                <a:gd name="T68" fmla="*/ 101346 w 148844"/>
                <a:gd name="T69" fmla="*/ 204597 h 294132"/>
                <a:gd name="T70" fmla="*/ 105029 w 148844"/>
                <a:gd name="T71" fmla="*/ 190881 h 294132"/>
                <a:gd name="T72" fmla="*/ 107569 w 148844"/>
                <a:gd name="T73" fmla="*/ 172847 h 294132"/>
                <a:gd name="T74" fmla="*/ 121158 w 148844"/>
                <a:gd name="T75" fmla="*/ 180722 h 294132"/>
                <a:gd name="T76" fmla="*/ 135001 w 148844"/>
                <a:gd name="T77" fmla="*/ 188468 h 294132"/>
                <a:gd name="T78" fmla="*/ 148844 w 148844"/>
                <a:gd name="T79" fmla="*/ 196215 h 294132"/>
                <a:gd name="T80" fmla="*/ 146177 w 148844"/>
                <a:gd name="T81" fmla="*/ 217805 h 294132"/>
                <a:gd name="T82" fmla="*/ 141732 w 148844"/>
                <a:gd name="T83" fmla="*/ 235839 h 294132"/>
                <a:gd name="T84" fmla="*/ 135382 w 148844"/>
                <a:gd name="T85" fmla="*/ 250317 h 294132"/>
                <a:gd name="T86" fmla="*/ 129032 w 148844"/>
                <a:gd name="T87" fmla="*/ 264795 h 294132"/>
                <a:gd name="T88" fmla="*/ 121031 w 148844"/>
                <a:gd name="T89" fmla="*/ 275717 h 294132"/>
                <a:gd name="T90" fmla="*/ 111379 w 148844"/>
                <a:gd name="T91" fmla="*/ 283084 h 294132"/>
                <a:gd name="T92" fmla="*/ 101727 w 148844"/>
                <a:gd name="T93" fmla="*/ 290449 h 294132"/>
                <a:gd name="T94" fmla="*/ 89281 w 148844"/>
                <a:gd name="T95" fmla="*/ 294132 h 294132"/>
                <a:gd name="T96" fmla="*/ 74549 w 148844"/>
                <a:gd name="T97" fmla="*/ 294132 h 294132"/>
                <a:gd name="T98" fmla="*/ 56515 w 148844"/>
                <a:gd name="T99" fmla="*/ 294132 h 294132"/>
                <a:gd name="T100" fmla="*/ 42037 w 148844"/>
                <a:gd name="T101" fmla="*/ 289687 h 294132"/>
                <a:gd name="T102" fmla="*/ 31369 w 148844"/>
                <a:gd name="T103" fmla="*/ 280670 h 294132"/>
                <a:gd name="T104" fmla="*/ 20828 w 148844"/>
                <a:gd name="T105" fmla="*/ 271653 h 294132"/>
                <a:gd name="T106" fmla="*/ 12446 w 148844"/>
                <a:gd name="T107" fmla="*/ 255905 h 294132"/>
                <a:gd name="T108" fmla="*/ 6604 w 148844"/>
                <a:gd name="T109" fmla="*/ 233299 h 294132"/>
                <a:gd name="T110" fmla="*/ 762 w 148844"/>
                <a:gd name="T111" fmla="*/ 210693 h 294132"/>
                <a:gd name="T112" fmla="*/ 0 w 148844"/>
                <a:gd name="T113" fmla="*/ 181737 h 294132"/>
                <a:gd name="T114" fmla="*/ 3683 w 148844"/>
                <a:gd name="T115" fmla="*/ 146431 h 294132"/>
                <a:gd name="T116" fmla="*/ 8509 w 148844"/>
                <a:gd name="T117" fmla="*/ 99314 h 294132"/>
                <a:gd name="T118" fmla="*/ 18542 w 148844"/>
                <a:gd name="T119" fmla="*/ 63247 h 294132"/>
                <a:gd name="T120" fmla="*/ 32893 w 148844"/>
                <a:gd name="T121" fmla="*/ 37847 h 294132"/>
                <a:gd name="T122" fmla="*/ 47117 w 148844"/>
                <a:gd name="T123" fmla="*/ 12700 h 294132"/>
                <a:gd name="T124" fmla="*/ 64389 w 148844"/>
                <a:gd name="T125" fmla="*/ 0 h 294132"/>
                <a:gd name="T126" fmla="*/ 85725 w 148844"/>
                <a:gd name="T127" fmla="*/ 0 h 294132"/>
                <a:gd name="T128" fmla="*/ 0 w 148844"/>
                <a:gd name="T129" fmla="*/ 0 h 294132"/>
                <a:gd name="T130" fmla="*/ 148844 w 148844"/>
                <a:gd name="T131" fmla="*/ 294132 h 294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844" h="294132">
                  <a:moveTo>
                    <a:pt x="85725" y="0"/>
                  </a:moveTo>
                  <a:cubicBezTo>
                    <a:pt x="102489" y="0"/>
                    <a:pt x="115316" y="7239"/>
                    <a:pt x="124841" y="21717"/>
                  </a:cubicBezTo>
                  <a:cubicBezTo>
                    <a:pt x="134366" y="36322"/>
                    <a:pt x="141732" y="58547"/>
                    <a:pt x="146812" y="88519"/>
                  </a:cubicBezTo>
                  <a:cubicBezTo>
                    <a:pt x="133858" y="94234"/>
                    <a:pt x="120777" y="99949"/>
                    <a:pt x="107569" y="105791"/>
                  </a:cubicBezTo>
                  <a:cubicBezTo>
                    <a:pt x="106426" y="97028"/>
                    <a:pt x="105156" y="90678"/>
                    <a:pt x="103759" y="86741"/>
                  </a:cubicBezTo>
                  <a:cubicBezTo>
                    <a:pt x="101473" y="80010"/>
                    <a:pt x="98679" y="74803"/>
                    <a:pt x="95250" y="71247"/>
                  </a:cubicBezTo>
                  <a:cubicBezTo>
                    <a:pt x="91948" y="67564"/>
                    <a:pt x="88138" y="65786"/>
                    <a:pt x="83693" y="65786"/>
                  </a:cubicBezTo>
                  <a:cubicBezTo>
                    <a:pt x="73914" y="65786"/>
                    <a:pt x="66040" y="73787"/>
                    <a:pt x="59690" y="89789"/>
                  </a:cubicBezTo>
                  <a:cubicBezTo>
                    <a:pt x="54864" y="101727"/>
                    <a:pt x="51562" y="120397"/>
                    <a:pt x="49784" y="145797"/>
                  </a:cubicBezTo>
                  <a:cubicBezTo>
                    <a:pt x="47625" y="177292"/>
                    <a:pt x="48768" y="199009"/>
                    <a:pt x="53340" y="210566"/>
                  </a:cubicBezTo>
                  <a:cubicBezTo>
                    <a:pt x="57785" y="222377"/>
                    <a:pt x="65024" y="228219"/>
                    <a:pt x="74676" y="228219"/>
                  </a:cubicBezTo>
                  <a:cubicBezTo>
                    <a:pt x="83947" y="228219"/>
                    <a:pt x="91186" y="223520"/>
                    <a:pt x="96266" y="213995"/>
                  </a:cubicBezTo>
                  <a:cubicBezTo>
                    <a:pt x="101346" y="204597"/>
                    <a:pt x="105029" y="190881"/>
                    <a:pt x="107569" y="172847"/>
                  </a:cubicBezTo>
                  <a:cubicBezTo>
                    <a:pt x="121158" y="180722"/>
                    <a:pt x="135001" y="188468"/>
                    <a:pt x="148844" y="196215"/>
                  </a:cubicBezTo>
                  <a:cubicBezTo>
                    <a:pt x="146177" y="217805"/>
                    <a:pt x="141732" y="235839"/>
                    <a:pt x="135382" y="250317"/>
                  </a:cubicBezTo>
                  <a:cubicBezTo>
                    <a:pt x="129032" y="264795"/>
                    <a:pt x="121031" y="275717"/>
                    <a:pt x="111379" y="283084"/>
                  </a:cubicBezTo>
                  <a:cubicBezTo>
                    <a:pt x="101727" y="290449"/>
                    <a:pt x="89281" y="294132"/>
                    <a:pt x="74549" y="294132"/>
                  </a:cubicBezTo>
                  <a:cubicBezTo>
                    <a:pt x="56515" y="294132"/>
                    <a:pt x="42037" y="289687"/>
                    <a:pt x="31369" y="280670"/>
                  </a:cubicBezTo>
                  <a:cubicBezTo>
                    <a:pt x="20828" y="271653"/>
                    <a:pt x="12446" y="255905"/>
                    <a:pt x="6604" y="233299"/>
                  </a:cubicBezTo>
                  <a:cubicBezTo>
                    <a:pt x="762" y="210693"/>
                    <a:pt x="0" y="181737"/>
                    <a:pt x="3683" y="146431"/>
                  </a:cubicBezTo>
                  <a:cubicBezTo>
                    <a:pt x="8509" y="99314"/>
                    <a:pt x="18542" y="63247"/>
                    <a:pt x="32893" y="37847"/>
                  </a:cubicBezTo>
                  <a:cubicBezTo>
                    <a:pt x="47117" y="12700"/>
                    <a:pt x="64389" y="0"/>
                    <a:pt x="85725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78C1999-7229-2306-FBA4-9848827A2953}"/>
              </a:ext>
            </a:extLst>
          </p:cNvPr>
          <p:cNvSpPr txBox="1"/>
          <p:nvPr/>
        </p:nvSpPr>
        <p:spPr>
          <a:xfrm>
            <a:off x="4845402" y="827904"/>
            <a:ext cx="694284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Brandon Butler</a:t>
            </a:r>
          </a:p>
          <a:p>
            <a:pPr algn="ctr"/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Executive Director, Maryland Workforce Association</a:t>
            </a:r>
          </a:p>
          <a:p>
            <a:pPr algn="ctr"/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 Kirkland Murry</a:t>
            </a:r>
          </a:p>
          <a:p>
            <a:pPr algn="ctr"/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President and CEO at Anne Arundel Workforce Development Corporation</a:t>
            </a:r>
          </a:p>
          <a:p>
            <a:pPr algn="ctr"/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 Kim Justus</a:t>
            </a:r>
          </a:p>
          <a:p>
            <a:pPr algn="ctr"/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Executive Director, Susquehanna Workforce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800B8D-F5E4-4DFA-AD4E-C5BA5C2F2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04" y="3960662"/>
            <a:ext cx="2876550" cy="71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7CB25B-9B5E-461A-9D7A-EFBCFCC45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22" y="4902692"/>
            <a:ext cx="2987299" cy="464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7E8D8-DB0F-469C-8B1D-BF26BC6F3F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835" y="5612135"/>
            <a:ext cx="1309217" cy="10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CAEF1-DAA2-40F3-AC7B-31B86260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CTE Program Spotlight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155559-8249-4DC1-8373-A0AF37B03535}"/>
              </a:ext>
            </a:extLst>
          </p:cNvPr>
          <p:cNvGrpSpPr>
            <a:grpSpLocks/>
          </p:cNvGrpSpPr>
          <p:nvPr/>
        </p:nvGrpSpPr>
        <p:grpSpPr bwMode="auto">
          <a:xfrm>
            <a:off x="1220303" y="490400"/>
            <a:ext cx="2090378" cy="872198"/>
            <a:chOff x="0" y="-50"/>
            <a:chExt cx="9144" cy="34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BF6602-AB12-47CE-8BF1-C2BDA0FC3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6" y="1555"/>
              <a:ext cx="467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BB36C1-D629-4F7D-904F-199C65E83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" cy="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hape 249">
              <a:extLst>
                <a:ext uri="{FF2B5EF4-FFF2-40B4-BE49-F238E27FC236}">
                  <a16:creationId xmlns:a16="http://schemas.microsoft.com/office/drawing/2014/main" id="{165BAEE0-383A-41A7-975B-D5FBF1E35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1748"/>
              <a:ext cx="679" cy="1423"/>
            </a:xfrm>
            <a:custGeom>
              <a:avLst/>
              <a:gdLst>
                <a:gd name="T0" fmla="*/ 14224 w 67882"/>
                <a:gd name="T1" fmla="*/ 0 h 142240"/>
                <a:gd name="T2" fmla="*/ 59055 w 67882"/>
                <a:gd name="T3" fmla="*/ 0 h 142240"/>
                <a:gd name="T4" fmla="*/ 67882 w 67882"/>
                <a:gd name="T5" fmla="*/ 10941 h 142240"/>
                <a:gd name="T6" fmla="*/ 67882 w 67882"/>
                <a:gd name="T7" fmla="*/ 62420 h 142240"/>
                <a:gd name="T8" fmla="*/ 49911 w 67882"/>
                <a:gd name="T9" fmla="*/ 36830 h 142240"/>
                <a:gd name="T10" fmla="*/ 52324 w 67882"/>
                <a:gd name="T11" fmla="*/ 88011 h 142240"/>
                <a:gd name="T12" fmla="*/ 67882 w 67882"/>
                <a:gd name="T13" fmla="*/ 88011 h 142240"/>
                <a:gd name="T14" fmla="*/ 67882 w 67882"/>
                <a:gd name="T15" fmla="*/ 118745 h 142240"/>
                <a:gd name="T16" fmla="*/ 52324 w 67882"/>
                <a:gd name="T17" fmla="*/ 118745 h 142240"/>
                <a:gd name="T18" fmla="*/ 52070 w 67882"/>
                <a:gd name="T19" fmla="*/ 142240 h 142240"/>
                <a:gd name="T20" fmla="*/ 0 w 67882"/>
                <a:gd name="T21" fmla="*/ 142240 h 142240"/>
                <a:gd name="T22" fmla="*/ 14224 w 67882"/>
                <a:gd name="T23" fmla="*/ 0 h 142240"/>
                <a:gd name="T24" fmla="*/ 0 w 67882"/>
                <a:gd name="T25" fmla="*/ 0 h 142240"/>
                <a:gd name="T26" fmla="*/ 67882 w 67882"/>
                <a:gd name="T27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67882" h="142240">
                  <a:moveTo>
                    <a:pt x="14224" y="0"/>
                  </a:moveTo>
                  <a:cubicBezTo>
                    <a:pt x="29210" y="0"/>
                    <a:pt x="44196" y="0"/>
                    <a:pt x="59055" y="0"/>
                  </a:cubicBezTo>
                  <a:lnTo>
                    <a:pt x="67882" y="10941"/>
                  </a:lnTo>
                  <a:lnTo>
                    <a:pt x="67882" y="62420"/>
                  </a:lnTo>
                  <a:lnTo>
                    <a:pt x="49911" y="36830"/>
                  </a:lnTo>
                  <a:cubicBezTo>
                    <a:pt x="51181" y="53975"/>
                    <a:pt x="51943" y="70993"/>
                    <a:pt x="52324" y="88011"/>
                  </a:cubicBezTo>
                  <a:lnTo>
                    <a:pt x="67882" y="88011"/>
                  </a:lnTo>
                  <a:lnTo>
                    <a:pt x="67882" y="118745"/>
                  </a:lnTo>
                  <a:lnTo>
                    <a:pt x="52324" y="118745"/>
                  </a:lnTo>
                  <a:cubicBezTo>
                    <a:pt x="52324" y="126619"/>
                    <a:pt x="52324" y="134366"/>
                    <a:pt x="52070" y="142240"/>
                  </a:cubicBezTo>
                  <a:cubicBezTo>
                    <a:pt x="34798" y="142240"/>
                    <a:pt x="17399" y="142240"/>
                    <a:pt x="0" y="142240"/>
                  </a:cubicBezTo>
                  <a:cubicBezTo>
                    <a:pt x="8763" y="94869"/>
                    <a:pt x="13462" y="47498"/>
                    <a:pt x="14224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Shape 250">
              <a:extLst>
                <a:ext uri="{FF2B5EF4-FFF2-40B4-BE49-F238E27FC236}">
                  <a16:creationId xmlns:a16="http://schemas.microsoft.com/office/drawing/2014/main" id="{5EEA35E5-7F50-4EAE-ABC0-E45302E24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1748"/>
              <a:ext cx="1335" cy="1423"/>
            </a:xfrm>
            <a:custGeom>
              <a:avLst/>
              <a:gdLst>
                <a:gd name="T0" fmla="*/ 0 w 133477"/>
                <a:gd name="T1" fmla="*/ 0 h 142240"/>
                <a:gd name="T2" fmla="*/ 41656 w 133477"/>
                <a:gd name="T3" fmla="*/ 0 h 142240"/>
                <a:gd name="T4" fmla="*/ 83312 w 133477"/>
                <a:gd name="T5" fmla="*/ 0 h 142240"/>
                <a:gd name="T6" fmla="*/ 124968 w 133477"/>
                <a:gd name="T7" fmla="*/ 0 h 142240"/>
                <a:gd name="T8" fmla="*/ 127762 w 133477"/>
                <a:gd name="T9" fmla="*/ 11684 h 142240"/>
                <a:gd name="T10" fmla="*/ 130683 w 133477"/>
                <a:gd name="T11" fmla="*/ 23495 h 142240"/>
                <a:gd name="T12" fmla="*/ 133477 w 133477"/>
                <a:gd name="T13" fmla="*/ 35179 h 142240"/>
                <a:gd name="T14" fmla="*/ 118618 w 133477"/>
                <a:gd name="T15" fmla="*/ 35179 h 142240"/>
                <a:gd name="T16" fmla="*/ 103886 w 133477"/>
                <a:gd name="T17" fmla="*/ 35179 h 142240"/>
                <a:gd name="T18" fmla="*/ 89027 w 133477"/>
                <a:gd name="T19" fmla="*/ 35179 h 142240"/>
                <a:gd name="T20" fmla="*/ 95123 w 133477"/>
                <a:gd name="T21" fmla="*/ 70866 h 142240"/>
                <a:gd name="T22" fmla="*/ 101092 w 133477"/>
                <a:gd name="T23" fmla="*/ 106553 h 142240"/>
                <a:gd name="T24" fmla="*/ 107188 w 133477"/>
                <a:gd name="T25" fmla="*/ 142240 h 142240"/>
                <a:gd name="T26" fmla="*/ 90170 w 133477"/>
                <a:gd name="T27" fmla="*/ 142240 h 142240"/>
                <a:gd name="T28" fmla="*/ 73152 w 133477"/>
                <a:gd name="T29" fmla="*/ 142240 h 142240"/>
                <a:gd name="T30" fmla="*/ 56134 w 133477"/>
                <a:gd name="T31" fmla="*/ 142240 h 142240"/>
                <a:gd name="T32" fmla="*/ 52578 w 133477"/>
                <a:gd name="T33" fmla="*/ 106553 h 142240"/>
                <a:gd name="T34" fmla="*/ 49022 w 133477"/>
                <a:gd name="T35" fmla="*/ 70866 h 142240"/>
                <a:gd name="T36" fmla="*/ 45466 w 133477"/>
                <a:gd name="T37" fmla="*/ 35179 h 142240"/>
                <a:gd name="T38" fmla="*/ 30607 w 133477"/>
                <a:gd name="T39" fmla="*/ 35179 h 142240"/>
                <a:gd name="T40" fmla="*/ 15875 w 133477"/>
                <a:gd name="T41" fmla="*/ 35179 h 142240"/>
                <a:gd name="T42" fmla="*/ 1016 w 133477"/>
                <a:gd name="T43" fmla="*/ 35179 h 142240"/>
                <a:gd name="T44" fmla="*/ 635 w 133477"/>
                <a:gd name="T45" fmla="*/ 23495 h 142240"/>
                <a:gd name="T46" fmla="*/ 381 w 133477"/>
                <a:gd name="T47" fmla="*/ 11684 h 142240"/>
                <a:gd name="T48" fmla="*/ 0 w 133477"/>
                <a:gd name="T49" fmla="*/ 0 h 142240"/>
                <a:gd name="T50" fmla="*/ 0 w 133477"/>
                <a:gd name="T51" fmla="*/ 0 h 142240"/>
                <a:gd name="T52" fmla="*/ 133477 w 133477"/>
                <a:gd name="T5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14224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11684"/>
                    <a:pt x="130683" y="23495"/>
                    <a:pt x="133477" y="35179"/>
                  </a:cubicBezTo>
                  <a:cubicBezTo>
                    <a:pt x="118618" y="35179"/>
                    <a:pt x="103886" y="35179"/>
                    <a:pt x="89027" y="35179"/>
                  </a:cubicBezTo>
                  <a:cubicBezTo>
                    <a:pt x="95123" y="70866"/>
                    <a:pt x="101092" y="106553"/>
                    <a:pt x="107188" y="142240"/>
                  </a:cubicBezTo>
                  <a:cubicBezTo>
                    <a:pt x="90170" y="142240"/>
                    <a:pt x="73152" y="142240"/>
                    <a:pt x="56134" y="142240"/>
                  </a:cubicBezTo>
                  <a:cubicBezTo>
                    <a:pt x="52578" y="106553"/>
                    <a:pt x="49022" y="70866"/>
                    <a:pt x="45466" y="35179"/>
                  </a:cubicBezTo>
                  <a:cubicBezTo>
                    <a:pt x="30607" y="35179"/>
                    <a:pt x="15875" y="35179"/>
                    <a:pt x="1016" y="35179"/>
                  </a:cubicBezTo>
                  <a:cubicBezTo>
                    <a:pt x="635" y="23495"/>
                    <a:pt x="381" y="11684"/>
                    <a:pt x="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Shape 251">
              <a:extLst>
                <a:ext uri="{FF2B5EF4-FFF2-40B4-BE49-F238E27FC236}">
                  <a16:creationId xmlns:a16="http://schemas.microsoft.com/office/drawing/2014/main" id="{A448A2BB-235C-45CC-9B10-0B19D3340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1748"/>
              <a:ext cx="2203" cy="1423"/>
            </a:xfrm>
            <a:custGeom>
              <a:avLst/>
              <a:gdLst>
                <a:gd name="T0" fmla="*/ 70612 w 220345"/>
                <a:gd name="T1" fmla="*/ 0 h 142240"/>
                <a:gd name="T2" fmla="*/ 88646 w 220345"/>
                <a:gd name="T3" fmla="*/ 0 h 142240"/>
                <a:gd name="T4" fmla="*/ 106680 w 220345"/>
                <a:gd name="T5" fmla="*/ 0 h 142240"/>
                <a:gd name="T6" fmla="*/ 124714 w 220345"/>
                <a:gd name="T7" fmla="*/ 0 h 142240"/>
                <a:gd name="T8" fmla="*/ 120015 w 220345"/>
                <a:gd name="T9" fmla="*/ 28829 h 142240"/>
                <a:gd name="T10" fmla="*/ 116205 w 220345"/>
                <a:gd name="T11" fmla="*/ 57658 h 142240"/>
                <a:gd name="T12" fmla="*/ 113538 w 220345"/>
                <a:gd name="T13" fmla="*/ 86614 h 142240"/>
                <a:gd name="T14" fmla="*/ 132080 w 220345"/>
                <a:gd name="T15" fmla="*/ 57785 h 142240"/>
                <a:gd name="T16" fmla="*/ 149733 w 220345"/>
                <a:gd name="T17" fmla="*/ 28956 h 142240"/>
                <a:gd name="T18" fmla="*/ 166243 w 220345"/>
                <a:gd name="T19" fmla="*/ 0 h 142240"/>
                <a:gd name="T20" fmla="*/ 184277 w 220345"/>
                <a:gd name="T21" fmla="*/ 0 h 142240"/>
                <a:gd name="T22" fmla="*/ 202311 w 220345"/>
                <a:gd name="T23" fmla="*/ 0 h 142240"/>
                <a:gd name="T24" fmla="*/ 220345 w 220345"/>
                <a:gd name="T25" fmla="*/ 0 h 142240"/>
                <a:gd name="T26" fmla="*/ 208788 w 220345"/>
                <a:gd name="T27" fmla="*/ 47371 h 142240"/>
                <a:gd name="T28" fmla="*/ 197231 w 220345"/>
                <a:gd name="T29" fmla="*/ 94869 h 142240"/>
                <a:gd name="T30" fmla="*/ 185674 w 220345"/>
                <a:gd name="T31" fmla="*/ 142240 h 142240"/>
                <a:gd name="T32" fmla="*/ 171704 w 220345"/>
                <a:gd name="T33" fmla="*/ 142240 h 142240"/>
                <a:gd name="T34" fmla="*/ 157861 w 220345"/>
                <a:gd name="T35" fmla="*/ 142240 h 142240"/>
                <a:gd name="T36" fmla="*/ 143891 w 220345"/>
                <a:gd name="T37" fmla="*/ 142240 h 142240"/>
                <a:gd name="T38" fmla="*/ 154813 w 220345"/>
                <a:gd name="T39" fmla="*/ 106045 h 142240"/>
                <a:gd name="T40" fmla="*/ 165608 w 220345"/>
                <a:gd name="T41" fmla="*/ 69977 h 142240"/>
                <a:gd name="T42" fmla="*/ 176530 w 220345"/>
                <a:gd name="T43" fmla="*/ 33782 h 142240"/>
                <a:gd name="T44" fmla="*/ 156464 w 220345"/>
                <a:gd name="T45" fmla="*/ 69977 h 142240"/>
                <a:gd name="T46" fmla="*/ 134874 w 220345"/>
                <a:gd name="T47" fmla="*/ 106172 h 142240"/>
                <a:gd name="T48" fmla="*/ 111633 w 220345"/>
                <a:gd name="T49" fmla="*/ 142240 h 142240"/>
                <a:gd name="T50" fmla="*/ 99060 w 220345"/>
                <a:gd name="T51" fmla="*/ 142240 h 142240"/>
                <a:gd name="T52" fmla="*/ 86487 w 220345"/>
                <a:gd name="T53" fmla="*/ 142240 h 142240"/>
                <a:gd name="T54" fmla="*/ 73914 w 220345"/>
                <a:gd name="T55" fmla="*/ 142240 h 142240"/>
                <a:gd name="T56" fmla="*/ 77470 w 220345"/>
                <a:gd name="T57" fmla="*/ 106045 h 142240"/>
                <a:gd name="T58" fmla="*/ 82677 w 220345"/>
                <a:gd name="T59" fmla="*/ 69850 h 142240"/>
                <a:gd name="T60" fmla="*/ 89408 w 220345"/>
                <a:gd name="T61" fmla="*/ 33782 h 142240"/>
                <a:gd name="T62" fmla="*/ 73533 w 220345"/>
                <a:gd name="T63" fmla="*/ 69977 h 142240"/>
                <a:gd name="T64" fmla="*/ 57658 w 220345"/>
                <a:gd name="T65" fmla="*/ 106045 h 142240"/>
                <a:gd name="T66" fmla="*/ 41783 w 220345"/>
                <a:gd name="T67" fmla="*/ 142240 h 142240"/>
                <a:gd name="T68" fmla="*/ 27813 w 220345"/>
                <a:gd name="T69" fmla="*/ 142240 h 142240"/>
                <a:gd name="T70" fmla="*/ 13843 w 220345"/>
                <a:gd name="T71" fmla="*/ 142240 h 142240"/>
                <a:gd name="T72" fmla="*/ 0 w 220345"/>
                <a:gd name="T73" fmla="*/ 142240 h 142240"/>
                <a:gd name="T74" fmla="*/ 23495 w 220345"/>
                <a:gd name="T75" fmla="*/ 94869 h 142240"/>
                <a:gd name="T76" fmla="*/ 47117 w 220345"/>
                <a:gd name="T77" fmla="*/ 47371 h 142240"/>
                <a:gd name="T78" fmla="*/ 70612 w 220345"/>
                <a:gd name="T79" fmla="*/ 0 h 142240"/>
                <a:gd name="T80" fmla="*/ 0 w 220345"/>
                <a:gd name="T81" fmla="*/ 0 h 142240"/>
                <a:gd name="T82" fmla="*/ 220345 w 220345"/>
                <a:gd name="T8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345" h="142240">
                  <a:moveTo>
                    <a:pt x="70612" y="0"/>
                  </a:moveTo>
                  <a:cubicBezTo>
                    <a:pt x="88646" y="0"/>
                    <a:pt x="106680" y="0"/>
                    <a:pt x="124714" y="0"/>
                  </a:cubicBezTo>
                  <a:cubicBezTo>
                    <a:pt x="120015" y="28829"/>
                    <a:pt x="116205" y="57658"/>
                    <a:pt x="113538" y="86614"/>
                  </a:cubicBezTo>
                  <a:cubicBezTo>
                    <a:pt x="132080" y="57785"/>
                    <a:pt x="149733" y="28956"/>
                    <a:pt x="166243" y="0"/>
                  </a:cubicBezTo>
                  <a:cubicBezTo>
                    <a:pt x="184277" y="0"/>
                    <a:pt x="202311" y="0"/>
                    <a:pt x="220345" y="0"/>
                  </a:cubicBezTo>
                  <a:cubicBezTo>
                    <a:pt x="208788" y="47371"/>
                    <a:pt x="197231" y="94869"/>
                    <a:pt x="185674" y="142240"/>
                  </a:cubicBezTo>
                  <a:cubicBezTo>
                    <a:pt x="171704" y="142240"/>
                    <a:pt x="157861" y="142240"/>
                    <a:pt x="143891" y="142240"/>
                  </a:cubicBezTo>
                  <a:cubicBezTo>
                    <a:pt x="154813" y="106045"/>
                    <a:pt x="165608" y="69977"/>
                    <a:pt x="176530" y="33782"/>
                  </a:cubicBezTo>
                  <a:cubicBezTo>
                    <a:pt x="156464" y="69977"/>
                    <a:pt x="134874" y="106172"/>
                    <a:pt x="111633" y="142240"/>
                  </a:cubicBezTo>
                  <a:cubicBezTo>
                    <a:pt x="99060" y="142240"/>
                    <a:pt x="86487" y="142240"/>
                    <a:pt x="73914" y="142240"/>
                  </a:cubicBezTo>
                  <a:cubicBezTo>
                    <a:pt x="77470" y="106045"/>
                    <a:pt x="82677" y="69850"/>
                    <a:pt x="89408" y="33782"/>
                  </a:cubicBezTo>
                  <a:cubicBezTo>
                    <a:pt x="73533" y="69977"/>
                    <a:pt x="57658" y="106045"/>
                    <a:pt x="41783" y="142240"/>
                  </a:cubicBezTo>
                  <a:cubicBezTo>
                    <a:pt x="27813" y="142240"/>
                    <a:pt x="13843" y="142240"/>
                    <a:pt x="0" y="142240"/>
                  </a:cubicBezTo>
                  <a:cubicBezTo>
                    <a:pt x="23495" y="94869"/>
                    <a:pt x="47117" y="47371"/>
                    <a:pt x="70612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Shape 252">
              <a:extLst>
                <a:ext uri="{FF2B5EF4-FFF2-40B4-BE49-F238E27FC236}">
                  <a16:creationId xmlns:a16="http://schemas.microsoft.com/office/drawing/2014/main" id="{A132F7C0-4DFD-4C6D-835B-C0ECBAF0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724"/>
              <a:ext cx="1490" cy="1471"/>
            </a:xfrm>
            <a:custGeom>
              <a:avLst/>
              <a:gdLst>
                <a:gd name="T0" fmla="*/ 85725 w 148971"/>
                <a:gd name="T1" fmla="*/ 0 h 147066"/>
                <a:gd name="T2" fmla="*/ 102489 w 148971"/>
                <a:gd name="T3" fmla="*/ 0 h 147066"/>
                <a:gd name="T4" fmla="*/ 115316 w 148971"/>
                <a:gd name="T5" fmla="*/ 3683 h 147066"/>
                <a:gd name="T6" fmla="*/ 124841 w 148971"/>
                <a:gd name="T7" fmla="*/ 10922 h 147066"/>
                <a:gd name="T8" fmla="*/ 134493 w 148971"/>
                <a:gd name="T9" fmla="*/ 18161 h 147066"/>
                <a:gd name="T10" fmla="*/ 141732 w 148971"/>
                <a:gd name="T11" fmla="*/ 29210 h 147066"/>
                <a:gd name="T12" fmla="*/ 146939 w 148971"/>
                <a:gd name="T13" fmla="*/ 44196 h 147066"/>
                <a:gd name="T14" fmla="*/ 133858 w 148971"/>
                <a:gd name="T15" fmla="*/ 47117 h 147066"/>
                <a:gd name="T16" fmla="*/ 120777 w 148971"/>
                <a:gd name="T17" fmla="*/ 50038 h 147066"/>
                <a:gd name="T18" fmla="*/ 107569 w 148971"/>
                <a:gd name="T19" fmla="*/ 52832 h 147066"/>
                <a:gd name="T20" fmla="*/ 106426 w 148971"/>
                <a:gd name="T21" fmla="*/ 48514 h 147066"/>
                <a:gd name="T22" fmla="*/ 105156 w 148971"/>
                <a:gd name="T23" fmla="*/ 45339 h 147066"/>
                <a:gd name="T24" fmla="*/ 103759 w 148971"/>
                <a:gd name="T25" fmla="*/ 43434 h 147066"/>
                <a:gd name="T26" fmla="*/ 101473 w 148971"/>
                <a:gd name="T27" fmla="*/ 40005 h 147066"/>
                <a:gd name="T28" fmla="*/ 98679 w 148971"/>
                <a:gd name="T29" fmla="*/ 37465 h 147066"/>
                <a:gd name="T30" fmla="*/ 95250 w 148971"/>
                <a:gd name="T31" fmla="*/ 35560 h 147066"/>
                <a:gd name="T32" fmla="*/ 91948 w 148971"/>
                <a:gd name="T33" fmla="*/ 33782 h 147066"/>
                <a:gd name="T34" fmla="*/ 88138 w 148971"/>
                <a:gd name="T35" fmla="*/ 32893 h 147066"/>
                <a:gd name="T36" fmla="*/ 83820 w 148971"/>
                <a:gd name="T37" fmla="*/ 32893 h 147066"/>
                <a:gd name="T38" fmla="*/ 73914 w 148971"/>
                <a:gd name="T39" fmla="*/ 32893 h 147066"/>
                <a:gd name="T40" fmla="*/ 66040 w 148971"/>
                <a:gd name="T41" fmla="*/ 36957 h 147066"/>
                <a:gd name="T42" fmla="*/ 59690 w 148971"/>
                <a:gd name="T43" fmla="*/ 44958 h 147066"/>
                <a:gd name="T44" fmla="*/ 54864 w 148971"/>
                <a:gd name="T45" fmla="*/ 50927 h 147066"/>
                <a:gd name="T46" fmla="*/ 51562 w 148971"/>
                <a:gd name="T47" fmla="*/ 60198 h 147066"/>
                <a:gd name="T48" fmla="*/ 49784 w 148971"/>
                <a:gd name="T49" fmla="*/ 72898 h 147066"/>
                <a:gd name="T50" fmla="*/ 47625 w 148971"/>
                <a:gd name="T51" fmla="*/ 88646 h 147066"/>
                <a:gd name="T52" fmla="*/ 48768 w 148971"/>
                <a:gd name="T53" fmla="*/ 99441 h 147066"/>
                <a:gd name="T54" fmla="*/ 53340 w 148971"/>
                <a:gd name="T55" fmla="*/ 105283 h 147066"/>
                <a:gd name="T56" fmla="*/ 57785 w 148971"/>
                <a:gd name="T57" fmla="*/ 111125 h 147066"/>
                <a:gd name="T58" fmla="*/ 65024 w 148971"/>
                <a:gd name="T59" fmla="*/ 114046 h 147066"/>
                <a:gd name="T60" fmla="*/ 74676 w 148971"/>
                <a:gd name="T61" fmla="*/ 114046 h 147066"/>
                <a:gd name="T62" fmla="*/ 83947 w 148971"/>
                <a:gd name="T63" fmla="*/ 114046 h 147066"/>
                <a:gd name="T64" fmla="*/ 91313 w 148971"/>
                <a:gd name="T65" fmla="*/ 111760 h 147066"/>
                <a:gd name="T66" fmla="*/ 96266 w 148971"/>
                <a:gd name="T67" fmla="*/ 107061 h 147066"/>
                <a:gd name="T68" fmla="*/ 101346 w 148971"/>
                <a:gd name="T69" fmla="*/ 102362 h 147066"/>
                <a:gd name="T70" fmla="*/ 105156 w 148971"/>
                <a:gd name="T71" fmla="*/ 95504 h 147066"/>
                <a:gd name="T72" fmla="*/ 107569 w 148971"/>
                <a:gd name="T73" fmla="*/ 86487 h 147066"/>
                <a:gd name="T74" fmla="*/ 121158 w 148971"/>
                <a:gd name="T75" fmla="*/ 90297 h 147066"/>
                <a:gd name="T76" fmla="*/ 135001 w 148971"/>
                <a:gd name="T77" fmla="*/ 94234 h 147066"/>
                <a:gd name="T78" fmla="*/ 148971 w 148971"/>
                <a:gd name="T79" fmla="*/ 98044 h 147066"/>
                <a:gd name="T80" fmla="*/ 146304 w 148971"/>
                <a:gd name="T81" fmla="*/ 108839 h 147066"/>
                <a:gd name="T82" fmla="*/ 141732 w 148971"/>
                <a:gd name="T83" fmla="*/ 117983 h 147066"/>
                <a:gd name="T84" fmla="*/ 135382 w 148971"/>
                <a:gd name="T85" fmla="*/ 125095 h 147066"/>
                <a:gd name="T86" fmla="*/ 129159 w 148971"/>
                <a:gd name="T87" fmla="*/ 132461 h 147066"/>
                <a:gd name="T88" fmla="*/ 121031 w 148971"/>
                <a:gd name="T89" fmla="*/ 137922 h 147066"/>
                <a:gd name="T90" fmla="*/ 111379 w 148971"/>
                <a:gd name="T91" fmla="*/ 141605 h 147066"/>
                <a:gd name="T92" fmla="*/ 101727 w 148971"/>
                <a:gd name="T93" fmla="*/ 145288 h 147066"/>
                <a:gd name="T94" fmla="*/ 89281 w 148971"/>
                <a:gd name="T95" fmla="*/ 147066 h 147066"/>
                <a:gd name="T96" fmla="*/ 74549 w 148971"/>
                <a:gd name="T97" fmla="*/ 147066 h 147066"/>
                <a:gd name="T98" fmla="*/ 56515 w 148971"/>
                <a:gd name="T99" fmla="*/ 147066 h 147066"/>
                <a:gd name="T100" fmla="*/ 42037 w 148971"/>
                <a:gd name="T101" fmla="*/ 144907 h 147066"/>
                <a:gd name="T102" fmla="*/ 31369 w 148971"/>
                <a:gd name="T103" fmla="*/ 140335 h 147066"/>
                <a:gd name="T104" fmla="*/ 20828 w 148971"/>
                <a:gd name="T105" fmla="*/ 135890 h 147066"/>
                <a:gd name="T106" fmla="*/ 12446 w 148971"/>
                <a:gd name="T107" fmla="*/ 128016 h 147066"/>
                <a:gd name="T108" fmla="*/ 6604 w 148971"/>
                <a:gd name="T109" fmla="*/ 116586 h 147066"/>
                <a:gd name="T110" fmla="*/ 762 w 148971"/>
                <a:gd name="T111" fmla="*/ 105283 h 147066"/>
                <a:gd name="T112" fmla="*/ 0 w 148971"/>
                <a:gd name="T113" fmla="*/ 90805 h 147066"/>
                <a:gd name="T114" fmla="*/ 3683 w 148971"/>
                <a:gd name="T115" fmla="*/ 73152 h 147066"/>
                <a:gd name="T116" fmla="*/ 8509 w 148971"/>
                <a:gd name="T117" fmla="*/ 49657 h 147066"/>
                <a:gd name="T118" fmla="*/ 18542 w 148971"/>
                <a:gd name="T119" fmla="*/ 31623 h 147066"/>
                <a:gd name="T120" fmla="*/ 32893 w 148971"/>
                <a:gd name="T121" fmla="*/ 18923 h 147066"/>
                <a:gd name="T122" fmla="*/ 47117 w 148971"/>
                <a:gd name="T123" fmla="*/ 6350 h 147066"/>
                <a:gd name="T124" fmla="*/ 64389 w 148971"/>
                <a:gd name="T125" fmla="*/ 0 h 147066"/>
                <a:gd name="T126" fmla="*/ 85725 w 148971"/>
                <a:gd name="T127" fmla="*/ 0 h 147066"/>
                <a:gd name="T128" fmla="*/ 0 w 148971"/>
                <a:gd name="T129" fmla="*/ 0 h 147066"/>
                <a:gd name="T130" fmla="*/ 148971 w 148971"/>
                <a:gd name="T131" fmla="*/ 147066 h 147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971" h="147066">
                  <a:moveTo>
                    <a:pt x="85725" y="0"/>
                  </a:moveTo>
                  <a:cubicBezTo>
                    <a:pt x="102489" y="0"/>
                    <a:pt x="115316" y="3683"/>
                    <a:pt x="124841" y="10922"/>
                  </a:cubicBezTo>
                  <a:cubicBezTo>
                    <a:pt x="134493" y="18161"/>
                    <a:pt x="141732" y="29210"/>
                    <a:pt x="146939" y="44196"/>
                  </a:cubicBezTo>
                  <a:cubicBezTo>
                    <a:pt x="133858" y="47117"/>
                    <a:pt x="120777" y="50038"/>
                    <a:pt x="107569" y="52832"/>
                  </a:cubicBezTo>
                  <a:cubicBezTo>
                    <a:pt x="106426" y="48514"/>
                    <a:pt x="105156" y="45339"/>
                    <a:pt x="103759" y="43434"/>
                  </a:cubicBezTo>
                  <a:cubicBezTo>
                    <a:pt x="101473" y="40005"/>
                    <a:pt x="98679" y="37465"/>
                    <a:pt x="95250" y="35560"/>
                  </a:cubicBezTo>
                  <a:cubicBezTo>
                    <a:pt x="91948" y="33782"/>
                    <a:pt x="88138" y="32893"/>
                    <a:pt x="83820" y="32893"/>
                  </a:cubicBezTo>
                  <a:cubicBezTo>
                    <a:pt x="73914" y="32893"/>
                    <a:pt x="66040" y="36957"/>
                    <a:pt x="59690" y="44958"/>
                  </a:cubicBezTo>
                  <a:cubicBezTo>
                    <a:pt x="54864" y="50927"/>
                    <a:pt x="51562" y="60198"/>
                    <a:pt x="49784" y="72898"/>
                  </a:cubicBezTo>
                  <a:cubicBezTo>
                    <a:pt x="47625" y="88646"/>
                    <a:pt x="48768" y="99441"/>
                    <a:pt x="53340" y="105283"/>
                  </a:cubicBezTo>
                  <a:cubicBezTo>
                    <a:pt x="57785" y="111125"/>
                    <a:pt x="65024" y="114046"/>
                    <a:pt x="74676" y="114046"/>
                  </a:cubicBezTo>
                  <a:cubicBezTo>
                    <a:pt x="83947" y="114046"/>
                    <a:pt x="91313" y="111760"/>
                    <a:pt x="96266" y="107061"/>
                  </a:cubicBezTo>
                  <a:cubicBezTo>
                    <a:pt x="101346" y="102362"/>
                    <a:pt x="105156" y="95504"/>
                    <a:pt x="107569" y="86487"/>
                  </a:cubicBezTo>
                  <a:cubicBezTo>
                    <a:pt x="121158" y="90297"/>
                    <a:pt x="135001" y="94234"/>
                    <a:pt x="148971" y="98044"/>
                  </a:cubicBezTo>
                  <a:cubicBezTo>
                    <a:pt x="146304" y="108839"/>
                    <a:pt x="141732" y="117983"/>
                    <a:pt x="135382" y="125095"/>
                  </a:cubicBezTo>
                  <a:cubicBezTo>
                    <a:pt x="129159" y="132461"/>
                    <a:pt x="121031" y="137922"/>
                    <a:pt x="111379" y="141605"/>
                  </a:cubicBezTo>
                  <a:cubicBezTo>
                    <a:pt x="101727" y="145288"/>
                    <a:pt x="89281" y="147066"/>
                    <a:pt x="74549" y="147066"/>
                  </a:cubicBezTo>
                  <a:cubicBezTo>
                    <a:pt x="56515" y="147066"/>
                    <a:pt x="42037" y="144907"/>
                    <a:pt x="31369" y="140335"/>
                  </a:cubicBezTo>
                  <a:cubicBezTo>
                    <a:pt x="20828" y="135890"/>
                    <a:pt x="12446" y="128016"/>
                    <a:pt x="6604" y="116586"/>
                  </a:cubicBezTo>
                  <a:cubicBezTo>
                    <a:pt x="762" y="105283"/>
                    <a:pt x="0" y="90805"/>
                    <a:pt x="3683" y="73152"/>
                  </a:cubicBezTo>
                  <a:cubicBezTo>
                    <a:pt x="8509" y="49657"/>
                    <a:pt x="18542" y="31623"/>
                    <a:pt x="32893" y="18923"/>
                  </a:cubicBezTo>
                  <a:cubicBezTo>
                    <a:pt x="47117" y="6350"/>
                    <a:pt x="64389" y="0"/>
                    <a:pt x="85725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Shape 253">
              <a:extLst>
                <a:ext uri="{FF2B5EF4-FFF2-40B4-BE49-F238E27FC236}">
                  <a16:creationId xmlns:a16="http://schemas.microsoft.com/office/drawing/2014/main" id="{9F2D3196-A470-4D46-A812-6077F536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" y="1858"/>
              <a:ext cx="1120" cy="1313"/>
            </a:xfrm>
            <a:custGeom>
              <a:avLst/>
              <a:gdLst>
                <a:gd name="T0" fmla="*/ 0 w 111951"/>
                <a:gd name="T1" fmla="*/ 0 h 131299"/>
                <a:gd name="T2" fmla="*/ 48704 w 111951"/>
                <a:gd name="T3" fmla="*/ 60370 h 131299"/>
                <a:gd name="T4" fmla="*/ 111951 w 111951"/>
                <a:gd name="T5" fmla="*/ 131299 h 131299"/>
                <a:gd name="T6" fmla="*/ 58483 w 111951"/>
                <a:gd name="T7" fmla="*/ 131299 h 131299"/>
                <a:gd name="T8" fmla="*/ 40577 w 111951"/>
                <a:gd name="T9" fmla="*/ 107804 h 131299"/>
                <a:gd name="T10" fmla="*/ 0 w 111951"/>
                <a:gd name="T11" fmla="*/ 107804 h 131299"/>
                <a:gd name="T12" fmla="*/ 0 w 111951"/>
                <a:gd name="T13" fmla="*/ 77070 h 131299"/>
                <a:gd name="T14" fmla="*/ 17971 w 111951"/>
                <a:gd name="T15" fmla="*/ 77070 h 131299"/>
                <a:gd name="T16" fmla="*/ 0 w 111951"/>
                <a:gd name="T17" fmla="*/ 51480 h 131299"/>
                <a:gd name="T18" fmla="*/ 0 w 111951"/>
                <a:gd name="T19" fmla="*/ 0 h 131299"/>
                <a:gd name="T20" fmla="*/ 0 w 111951"/>
                <a:gd name="T21" fmla="*/ 0 h 131299"/>
                <a:gd name="T22" fmla="*/ 111951 w 111951"/>
                <a:gd name="T23" fmla="*/ 131299 h 13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1951" h="131299">
                  <a:moveTo>
                    <a:pt x="0" y="0"/>
                  </a:moveTo>
                  <a:lnTo>
                    <a:pt x="48704" y="60370"/>
                  </a:lnTo>
                  <a:cubicBezTo>
                    <a:pt x="68834" y="84087"/>
                    <a:pt x="89916" y="107741"/>
                    <a:pt x="111951" y="131299"/>
                  </a:cubicBezTo>
                  <a:cubicBezTo>
                    <a:pt x="94043" y="131299"/>
                    <a:pt x="76264" y="131299"/>
                    <a:pt x="58483" y="131299"/>
                  </a:cubicBezTo>
                  <a:cubicBezTo>
                    <a:pt x="52388" y="123426"/>
                    <a:pt x="46418" y="115678"/>
                    <a:pt x="40577" y="107804"/>
                  </a:cubicBezTo>
                  <a:lnTo>
                    <a:pt x="0" y="107804"/>
                  </a:lnTo>
                  <a:lnTo>
                    <a:pt x="0" y="77070"/>
                  </a:lnTo>
                  <a:lnTo>
                    <a:pt x="17971" y="77070"/>
                  </a:lnTo>
                  <a:lnTo>
                    <a:pt x="0" y="5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Shape 254">
              <a:extLst>
                <a:ext uri="{FF2B5EF4-FFF2-40B4-BE49-F238E27FC236}">
                  <a16:creationId xmlns:a16="http://schemas.microsoft.com/office/drawing/2014/main" id="{1E922CE6-3264-4747-9A72-C5477A950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302"/>
              <a:ext cx="33" cy="331"/>
            </a:xfrm>
            <a:custGeom>
              <a:avLst/>
              <a:gdLst>
                <a:gd name="T0" fmla="*/ 3366 w 3366"/>
                <a:gd name="T1" fmla="*/ 0 h 33151"/>
                <a:gd name="T2" fmla="*/ 3366 w 3366"/>
                <a:gd name="T3" fmla="*/ 33151 h 33151"/>
                <a:gd name="T4" fmla="*/ 0 w 3366"/>
                <a:gd name="T5" fmla="*/ 31017 h 33151"/>
                <a:gd name="T6" fmla="*/ 3366 w 3366"/>
                <a:gd name="T7" fmla="*/ 0 h 33151"/>
                <a:gd name="T8" fmla="*/ 0 w 3366"/>
                <a:gd name="T9" fmla="*/ 0 h 33151"/>
                <a:gd name="T10" fmla="*/ 3366 w 3366"/>
                <a:gd name="T11" fmla="*/ 33151 h 3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366" h="33151">
                  <a:moveTo>
                    <a:pt x="3366" y="0"/>
                  </a:moveTo>
                  <a:lnTo>
                    <a:pt x="3366" y="33151"/>
                  </a:lnTo>
                  <a:lnTo>
                    <a:pt x="0" y="31017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" name="Shape 255">
              <a:extLst>
                <a:ext uri="{FF2B5EF4-FFF2-40B4-BE49-F238E27FC236}">
                  <a16:creationId xmlns:a16="http://schemas.microsoft.com/office/drawing/2014/main" id="{EEFFABF5-630E-4EB5-9681-FFDFF7055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1717"/>
              <a:ext cx="1172" cy="1485"/>
            </a:xfrm>
            <a:custGeom>
              <a:avLst/>
              <a:gdLst>
                <a:gd name="T0" fmla="*/ 77216 w 117285"/>
                <a:gd name="T1" fmla="*/ 0 h 148590"/>
                <a:gd name="T2" fmla="*/ 117285 w 117285"/>
                <a:gd name="T3" fmla="*/ 0 h 148590"/>
                <a:gd name="T4" fmla="*/ 117285 w 117285"/>
                <a:gd name="T5" fmla="*/ 6350 h 148590"/>
                <a:gd name="T6" fmla="*/ 82169 w 117285"/>
                <a:gd name="T7" fmla="*/ 6350 h 148590"/>
                <a:gd name="T8" fmla="*/ 14732 w 117285"/>
                <a:gd name="T9" fmla="*/ 142240 h 148590"/>
                <a:gd name="T10" fmla="*/ 43307 w 117285"/>
                <a:gd name="T11" fmla="*/ 142240 h 148590"/>
                <a:gd name="T12" fmla="*/ 89916 w 117285"/>
                <a:gd name="T13" fmla="*/ 36322 h 148590"/>
                <a:gd name="T14" fmla="*/ 97028 w 117285"/>
                <a:gd name="T15" fmla="*/ 33782 h 148590"/>
                <a:gd name="T16" fmla="*/ 102489 w 117285"/>
                <a:gd name="T17" fmla="*/ 37211 h 148590"/>
                <a:gd name="T18" fmla="*/ 97663 w 117285"/>
                <a:gd name="T19" fmla="*/ 64262 h 148590"/>
                <a:gd name="T20" fmla="*/ 93472 w 117285"/>
                <a:gd name="T21" fmla="*/ 91440 h 148590"/>
                <a:gd name="T22" fmla="*/ 89916 w 117285"/>
                <a:gd name="T23" fmla="*/ 118491 h 148590"/>
                <a:gd name="T24" fmla="*/ 87249 w 117285"/>
                <a:gd name="T25" fmla="*/ 142240 h 148590"/>
                <a:gd name="T26" fmla="*/ 113665 w 117285"/>
                <a:gd name="T27" fmla="*/ 142240 h 148590"/>
                <a:gd name="T28" fmla="*/ 117285 w 117285"/>
                <a:gd name="T29" fmla="*/ 136403 h 148590"/>
                <a:gd name="T30" fmla="*/ 117285 w 117285"/>
                <a:gd name="T31" fmla="*/ 148590 h 148590"/>
                <a:gd name="T32" fmla="*/ 80518 w 117285"/>
                <a:gd name="T33" fmla="*/ 148590 h 148590"/>
                <a:gd name="T34" fmla="*/ 75946 w 117285"/>
                <a:gd name="T35" fmla="*/ 147701 h 148590"/>
                <a:gd name="T36" fmla="*/ 74168 w 117285"/>
                <a:gd name="T37" fmla="*/ 145288 h 148590"/>
                <a:gd name="T38" fmla="*/ 77216 w 117285"/>
                <a:gd name="T39" fmla="*/ 118110 h 148590"/>
                <a:gd name="T40" fmla="*/ 80772 w 117285"/>
                <a:gd name="T41" fmla="*/ 91059 h 148590"/>
                <a:gd name="T42" fmla="*/ 81915 w 117285"/>
                <a:gd name="T43" fmla="*/ 84074 h 148590"/>
                <a:gd name="T44" fmla="*/ 54610 w 117285"/>
                <a:gd name="T45" fmla="*/ 146177 h 148590"/>
                <a:gd name="T46" fmla="*/ 48387 w 117285"/>
                <a:gd name="T47" fmla="*/ 148590 h 148590"/>
                <a:gd name="T48" fmla="*/ 6604 w 117285"/>
                <a:gd name="T49" fmla="*/ 148590 h 148590"/>
                <a:gd name="T50" fmla="*/ 1524 w 117285"/>
                <a:gd name="T51" fmla="*/ 147447 h 148590"/>
                <a:gd name="T52" fmla="*/ 381 w 117285"/>
                <a:gd name="T53" fmla="*/ 144653 h 148590"/>
                <a:gd name="T54" fmla="*/ 71120 w 117285"/>
                <a:gd name="T55" fmla="*/ 2413 h 148590"/>
                <a:gd name="T56" fmla="*/ 77216 w 117285"/>
                <a:gd name="T57" fmla="*/ 0 h 148590"/>
                <a:gd name="T58" fmla="*/ 0 w 117285"/>
                <a:gd name="T59" fmla="*/ 0 h 148590"/>
                <a:gd name="T60" fmla="*/ 117285 w 117285"/>
                <a:gd name="T61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117285" h="148590">
                  <a:moveTo>
                    <a:pt x="77216" y="0"/>
                  </a:moveTo>
                  <a:lnTo>
                    <a:pt x="117285" y="0"/>
                  </a:lnTo>
                  <a:lnTo>
                    <a:pt x="117285" y="6350"/>
                  </a:lnTo>
                  <a:lnTo>
                    <a:pt x="82169" y="6350"/>
                  </a:lnTo>
                  <a:lnTo>
                    <a:pt x="14732" y="142240"/>
                  </a:lnTo>
                  <a:lnTo>
                    <a:pt x="43307" y="142240"/>
                  </a:lnTo>
                  <a:lnTo>
                    <a:pt x="89916" y="36322"/>
                  </a:lnTo>
                  <a:cubicBezTo>
                    <a:pt x="90678" y="34671"/>
                    <a:pt x="93726" y="33528"/>
                    <a:pt x="97028" y="33782"/>
                  </a:cubicBezTo>
                  <a:cubicBezTo>
                    <a:pt x="100330" y="34036"/>
                    <a:pt x="102743" y="35560"/>
                    <a:pt x="102489" y="37211"/>
                  </a:cubicBezTo>
                  <a:lnTo>
                    <a:pt x="97663" y="64262"/>
                  </a:lnTo>
                  <a:lnTo>
                    <a:pt x="93472" y="91440"/>
                  </a:lnTo>
                  <a:lnTo>
                    <a:pt x="89916" y="118491"/>
                  </a:lnTo>
                  <a:lnTo>
                    <a:pt x="87249" y="142240"/>
                  </a:lnTo>
                  <a:lnTo>
                    <a:pt x="113665" y="142240"/>
                  </a:lnTo>
                  <a:lnTo>
                    <a:pt x="117285" y="136403"/>
                  </a:lnTo>
                  <a:lnTo>
                    <a:pt x="117285" y="148590"/>
                  </a:lnTo>
                  <a:lnTo>
                    <a:pt x="80518" y="148590"/>
                  </a:lnTo>
                  <a:cubicBezTo>
                    <a:pt x="78740" y="148590"/>
                    <a:pt x="77089" y="148336"/>
                    <a:pt x="75946" y="147701"/>
                  </a:cubicBezTo>
                  <a:cubicBezTo>
                    <a:pt x="74676" y="147066"/>
                    <a:pt x="74041" y="146177"/>
                    <a:pt x="74168" y="145288"/>
                  </a:cubicBezTo>
                  <a:lnTo>
                    <a:pt x="77216" y="118110"/>
                  </a:lnTo>
                  <a:lnTo>
                    <a:pt x="80772" y="91059"/>
                  </a:lnTo>
                  <a:lnTo>
                    <a:pt x="81915" y="84074"/>
                  </a:lnTo>
                  <a:lnTo>
                    <a:pt x="54610" y="146177"/>
                  </a:lnTo>
                  <a:cubicBezTo>
                    <a:pt x="53975" y="147574"/>
                    <a:pt x="51435" y="148590"/>
                    <a:pt x="48387" y="148590"/>
                  </a:cubicBezTo>
                  <a:lnTo>
                    <a:pt x="6604" y="148590"/>
                  </a:lnTo>
                  <a:cubicBezTo>
                    <a:pt x="4572" y="148590"/>
                    <a:pt x="2794" y="148209"/>
                    <a:pt x="1524" y="147447"/>
                  </a:cubicBezTo>
                  <a:cubicBezTo>
                    <a:pt x="381" y="146685"/>
                    <a:pt x="0" y="145669"/>
                    <a:pt x="381" y="144653"/>
                  </a:cubicBezTo>
                  <a:lnTo>
                    <a:pt x="71120" y="2413"/>
                  </a:lnTo>
                  <a:cubicBezTo>
                    <a:pt x="71755" y="1016"/>
                    <a:pt x="74295" y="0"/>
                    <a:pt x="77216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Shape 256">
              <a:extLst>
                <a:ext uri="{FF2B5EF4-FFF2-40B4-BE49-F238E27FC236}">
                  <a16:creationId xmlns:a16="http://schemas.microsoft.com/office/drawing/2014/main" id="{845A8536-74C4-4FDF-AE3B-19739A05F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031"/>
              <a:ext cx="325" cy="865"/>
            </a:xfrm>
            <a:custGeom>
              <a:avLst/>
              <a:gdLst>
                <a:gd name="T0" fmla="*/ 32512 w 32512"/>
                <a:gd name="T1" fmla="*/ 0 h 86534"/>
                <a:gd name="T2" fmla="*/ 32512 w 32512"/>
                <a:gd name="T3" fmla="*/ 7413 h 86534"/>
                <a:gd name="T4" fmla="*/ 29972 w 32512"/>
                <a:gd name="T5" fmla="*/ 8937 h 86534"/>
                <a:gd name="T6" fmla="*/ 27686 w 32512"/>
                <a:gd name="T7" fmla="*/ 10715 h 86534"/>
                <a:gd name="T8" fmla="*/ 25400 w 32512"/>
                <a:gd name="T9" fmla="*/ 12874 h 86534"/>
                <a:gd name="T10" fmla="*/ 23114 w 32512"/>
                <a:gd name="T11" fmla="*/ 15541 h 86534"/>
                <a:gd name="T12" fmla="*/ 21590 w 32512"/>
                <a:gd name="T13" fmla="*/ 17700 h 86534"/>
                <a:gd name="T14" fmla="*/ 20066 w 32512"/>
                <a:gd name="T15" fmla="*/ 20240 h 86534"/>
                <a:gd name="T16" fmla="*/ 18796 w 32512"/>
                <a:gd name="T17" fmla="*/ 23161 h 86534"/>
                <a:gd name="T18" fmla="*/ 17526 w 32512"/>
                <a:gd name="T19" fmla="*/ 26336 h 86534"/>
                <a:gd name="T20" fmla="*/ 16383 w 32512"/>
                <a:gd name="T21" fmla="*/ 29892 h 86534"/>
                <a:gd name="T22" fmla="*/ 15367 w 32512"/>
                <a:gd name="T23" fmla="*/ 33702 h 86534"/>
                <a:gd name="T24" fmla="*/ 14478 w 32512"/>
                <a:gd name="T25" fmla="*/ 37894 h 86534"/>
                <a:gd name="T26" fmla="*/ 13716 w 32512"/>
                <a:gd name="T27" fmla="*/ 42465 h 86534"/>
                <a:gd name="T28" fmla="*/ 13081 w 32512"/>
                <a:gd name="T29" fmla="*/ 48053 h 86534"/>
                <a:gd name="T30" fmla="*/ 12827 w 32512"/>
                <a:gd name="T31" fmla="*/ 53260 h 86534"/>
                <a:gd name="T32" fmla="*/ 12700 w 32512"/>
                <a:gd name="T33" fmla="*/ 57959 h 86534"/>
                <a:gd name="T34" fmla="*/ 13081 w 32512"/>
                <a:gd name="T35" fmla="*/ 62150 h 86534"/>
                <a:gd name="T36" fmla="*/ 13589 w 32512"/>
                <a:gd name="T37" fmla="*/ 65706 h 86534"/>
                <a:gd name="T38" fmla="*/ 14478 w 32512"/>
                <a:gd name="T39" fmla="*/ 68881 h 86534"/>
                <a:gd name="T40" fmla="*/ 15621 w 32512"/>
                <a:gd name="T41" fmla="*/ 71548 h 86534"/>
                <a:gd name="T42" fmla="*/ 16891 w 32512"/>
                <a:gd name="T43" fmla="*/ 73453 h 86534"/>
                <a:gd name="T44" fmla="*/ 20066 w 32512"/>
                <a:gd name="T45" fmla="*/ 76755 h 86534"/>
                <a:gd name="T46" fmla="*/ 23622 w 32512"/>
                <a:gd name="T47" fmla="*/ 78787 h 86534"/>
                <a:gd name="T48" fmla="*/ 27686 w 32512"/>
                <a:gd name="T49" fmla="*/ 79803 h 86534"/>
                <a:gd name="T50" fmla="*/ 32385 w 32512"/>
                <a:gd name="T51" fmla="*/ 80184 h 86534"/>
                <a:gd name="T52" fmla="*/ 32512 w 32512"/>
                <a:gd name="T53" fmla="*/ 80177 h 86534"/>
                <a:gd name="T54" fmla="*/ 32512 w 32512"/>
                <a:gd name="T55" fmla="*/ 86534 h 86534"/>
                <a:gd name="T56" fmla="*/ 31369 w 32512"/>
                <a:gd name="T57" fmla="*/ 86534 h 86534"/>
                <a:gd name="T58" fmla="*/ 24511 w 32512"/>
                <a:gd name="T59" fmla="*/ 86026 h 86534"/>
                <a:gd name="T60" fmla="*/ 22479 w 32512"/>
                <a:gd name="T61" fmla="*/ 85645 h 86534"/>
                <a:gd name="T62" fmla="*/ 16510 w 32512"/>
                <a:gd name="T63" fmla="*/ 83994 h 86534"/>
                <a:gd name="T64" fmla="*/ 14859 w 32512"/>
                <a:gd name="T65" fmla="*/ 83359 h 86534"/>
                <a:gd name="T66" fmla="*/ 10033 w 32512"/>
                <a:gd name="T67" fmla="*/ 80692 h 86534"/>
                <a:gd name="T68" fmla="*/ 9144 w 32512"/>
                <a:gd name="T69" fmla="*/ 79930 h 86534"/>
                <a:gd name="T70" fmla="*/ 5334 w 32512"/>
                <a:gd name="T71" fmla="*/ 76120 h 86534"/>
                <a:gd name="T72" fmla="*/ 4953 w 32512"/>
                <a:gd name="T73" fmla="*/ 75612 h 86534"/>
                <a:gd name="T74" fmla="*/ 3175 w 32512"/>
                <a:gd name="T75" fmla="*/ 72945 h 86534"/>
                <a:gd name="T76" fmla="*/ 1905 w 32512"/>
                <a:gd name="T77" fmla="*/ 69770 h 86534"/>
                <a:gd name="T78" fmla="*/ 889 w 32512"/>
                <a:gd name="T79" fmla="*/ 66214 h 86534"/>
                <a:gd name="T80" fmla="*/ 381 w 32512"/>
                <a:gd name="T81" fmla="*/ 62277 h 86534"/>
                <a:gd name="T82" fmla="*/ 0 w 32512"/>
                <a:gd name="T83" fmla="*/ 57832 h 86534"/>
                <a:gd name="T84" fmla="*/ 127 w 32512"/>
                <a:gd name="T85" fmla="*/ 53006 h 86534"/>
                <a:gd name="T86" fmla="*/ 381 w 32512"/>
                <a:gd name="T87" fmla="*/ 47672 h 86534"/>
                <a:gd name="T88" fmla="*/ 1143 w 32512"/>
                <a:gd name="T89" fmla="*/ 41957 h 86534"/>
                <a:gd name="T90" fmla="*/ 1905 w 32512"/>
                <a:gd name="T91" fmla="*/ 37258 h 86534"/>
                <a:gd name="T92" fmla="*/ 2794 w 32512"/>
                <a:gd name="T93" fmla="*/ 32940 h 86534"/>
                <a:gd name="T94" fmla="*/ 3810 w 32512"/>
                <a:gd name="T95" fmla="*/ 28876 h 86534"/>
                <a:gd name="T96" fmla="*/ 5080 w 32512"/>
                <a:gd name="T97" fmla="*/ 25066 h 86534"/>
                <a:gd name="T98" fmla="*/ 6350 w 32512"/>
                <a:gd name="T99" fmla="*/ 21637 h 86534"/>
                <a:gd name="T100" fmla="*/ 7874 w 32512"/>
                <a:gd name="T101" fmla="*/ 18462 h 86534"/>
                <a:gd name="T102" fmla="*/ 9652 w 32512"/>
                <a:gd name="T103" fmla="*/ 15541 h 86534"/>
                <a:gd name="T104" fmla="*/ 11557 w 32512"/>
                <a:gd name="T105" fmla="*/ 13001 h 86534"/>
                <a:gd name="T106" fmla="*/ 14224 w 32512"/>
                <a:gd name="T107" fmla="*/ 9953 h 86534"/>
                <a:gd name="T108" fmla="*/ 17145 w 32512"/>
                <a:gd name="T109" fmla="*/ 7286 h 86534"/>
                <a:gd name="T110" fmla="*/ 20320 w 32512"/>
                <a:gd name="T111" fmla="*/ 4873 h 86534"/>
                <a:gd name="T112" fmla="*/ 23241 w 32512"/>
                <a:gd name="T113" fmla="*/ 3222 h 86534"/>
                <a:gd name="T114" fmla="*/ 23876 w 32512"/>
                <a:gd name="T115" fmla="*/ 2841 h 86534"/>
                <a:gd name="T116" fmla="*/ 26924 w 32512"/>
                <a:gd name="T117" fmla="*/ 1571 h 86534"/>
                <a:gd name="T118" fmla="*/ 27940 w 32512"/>
                <a:gd name="T119" fmla="*/ 1190 h 86534"/>
                <a:gd name="T120" fmla="*/ 31242 w 32512"/>
                <a:gd name="T121" fmla="*/ 174 h 86534"/>
                <a:gd name="T122" fmla="*/ 32258 w 32512"/>
                <a:gd name="T123" fmla="*/ 47 h 86534"/>
                <a:gd name="T124" fmla="*/ 32512 w 32512"/>
                <a:gd name="T125" fmla="*/ 0 h 86534"/>
                <a:gd name="T126" fmla="*/ 0 w 32512"/>
                <a:gd name="T127" fmla="*/ 0 h 86534"/>
                <a:gd name="T128" fmla="*/ 32512 w 32512"/>
                <a:gd name="T129" fmla="*/ 86534 h 86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32512" h="86534">
                  <a:moveTo>
                    <a:pt x="32512" y="0"/>
                  </a:moveTo>
                  <a:lnTo>
                    <a:pt x="32512" y="7413"/>
                  </a:lnTo>
                  <a:lnTo>
                    <a:pt x="29972" y="8937"/>
                  </a:lnTo>
                  <a:lnTo>
                    <a:pt x="27686" y="10715"/>
                  </a:lnTo>
                  <a:lnTo>
                    <a:pt x="25400" y="12874"/>
                  </a:lnTo>
                  <a:lnTo>
                    <a:pt x="23114" y="15541"/>
                  </a:lnTo>
                  <a:lnTo>
                    <a:pt x="21590" y="17700"/>
                  </a:lnTo>
                  <a:lnTo>
                    <a:pt x="20066" y="20240"/>
                  </a:lnTo>
                  <a:lnTo>
                    <a:pt x="18796" y="23161"/>
                  </a:lnTo>
                  <a:lnTo>
                    <a:pt x="17526" y="26336"/>
                  </a:lnTo>
                  <a:lnTo>
                    <a:pt x="16383" y="29892"/>
                  </a:lnTo>
                  <a:lnTo>
                    <a:pt x="15367" y="33702"/>
                  </a:lnTo>
                  <a:lnTo>
                    <a:pt x="14478" y="37894"/>
                  </a:lnTo>
                  <a:lnTo>
                    <a:pt x="13716" y="42465"/>
                  </a:lnTo>
                  <a:lnTo>
                    <a:pt x="13081" y="48053"/>
                  </a:lnTo>
                  <a:lnTo>
                    <a:pt x="12827" y="53260"/>
                  </a:lnTo>
                  <a:lnTo>
                    <a:pt x="12700" y="57959"/>
                  </a:lnTo>
                  <a:lnTo>
                    <a:pt x="13081" y="62150"/>
                  </a:lnTo>
                  <a:lnTo>
                    <a:pt x="13589" y="65706"/>
                  </a:lnTo>
                  <a:lnTo>
                    <a:pt x="14478" y="68881"/>
                  </a:lnTo>
                  <a:lnTo>
                    <a:pt x="15621" y="71548"/>
                  </a:lnTo>
                  <a:lnTo>
                    <a:pt x="16891" y="73453"/>
                  </a:lnTo>
                  <a:lnTo>
                    <a:pt x="20066" y="76755"/>
                  </a:lnTo>
                  <a:lnTo>
                    <a:pt x="23622" y="78787"/>
                  </a:lnTo>
                  <a:lnTo>
                    <a:pt x="27686" y="79803"/>
                  </a:lnTo>
                  <a:lnTo>
                    <a:pt x="32385" y="80184"/>
                  </a:lnTo>
                  <a:lnTo>
                    <a:pt x="32512" y="80177"/>
                  </a:lnTo>
                  <a:lnTo>
                    <a:pt x="32512" y="86534"/>
                  </a:lnTo>
                  <a:lnTo>
                    <a:pt x="31369" y="86534"/>
                  </a:lnTo>
                  <a:lnTo>
                    <a:pt x="24511" y="86026"/>
                  </a:lnTo>
                  <a:cubicBezTo>
                    <a:pt x="23876" y="86026"/>
                    <a:pt x="23114" y="85899"/>
                    <a:pt x="22479" y="85645"/>
                  </a:cubicBezTo>
                  <a:lnTo>
                    <a:pt x="16510" y="83994"/>
                  </a:lnTo>
                  <a:cubicBezTo>
                    <a:pt x="15875" y="83867"/>
                    <a:pt x="15367" y="83613"/>
                    <a:pt x="14859" y="83359"/>
                  </a:cubicBezTo>
                  <a:lnTo>
                    <a:pt x="10033" y="80692"/>
                  </a:lnTo>
                  <a:cubicBezTo>
                    <a:pt x="9652" y="80438"/>
                    <a:pt x="9398" y="80184"/>
                    <a:pt x="9144" y="79930"/>
                  </a:cubicBezTo>
                  <a:lnTo>
                    <a:pt x="5334" y="76120"/>
                  </a:lnTo>
                  <a:cubicBezTo>
                    <a:pt x="5080" y="75994"/>
                    <a:pt x="4953" y="75739"/>
                    <a:pt x="4953" y="75612"/>
                  </a:cubicBezTo>
                  <a:lnTo>
                    <a:pt x="3175" y="72945"/>
                  </a:lnTo>
                  <a:lnTo>
                    <a:pt x="1905" y="69770"/>
                  </a:lnTo>
                  <a:lnTo>
                    <a:pt x="889" y="66214"/>
                  </a:lnTo>
                  <a:lnTo>
                    <a:pt x="381" y="62277"/>
                  </a:lnTo>
                  <a:lnTo>
                    <a:pt x="0" y="57832"/>
                  </a:lnTo>
                  <a:lnTo>
                    <a:pt x="127" y="53006"/>
                  </a:lnTo>
                  <a:lnTo>
                    <a:pt x="381" y="47672"/>
                  </a:lnTo>
                  <a:lnTo>
                    <a:pt x="1143" y="41957"/>
                  </a:lnTo>
                  <a:lnTo>
                    <a:pt x="1905" y="37258"/>
                  </a:lnTo>
                  <a:lnTo>
                    <a:pt x="2794" y="32940"/>
                  </a:lnTo>
                  <a:lnTo>
                    <a:pt x="3810" y="28876"/>
                  </a:lnTo>
                  <a:lnTo>
                    <a:pt x="5080" y="25066"/>
                  </a:lnTo>
                  <a:lnTo>
                    <a:pt x="6350" y="21637"/>
                  </a:lnTo>
                  <a:lnTo>
                    <a:pt x="7874" y="18462"/>
                  </a:lnTo>
                  <a:lnTo>
                    <a:pt x="9652" y="15541"/>
                  </a:lnTo>
                  <a:lnTo>
                    <a:pt x="11557" y="13001"/>
                  </a:lnTo>
                  <a:lnTo>
                    <a:pt x="14224" y="9953"/>
                  </a:lnTo>
                  <a:lnTo>
                    <a:pt x="17145" y="7286"/>
                  </a:lnTo>
                  <a:lnTo>
                    <a:pt x="20320" y="4873"/>
                  </a:lnTo>
                  <a:lnTo>
                    <a:pt x="23241" y="3222"/>
                  </a:lnTo>
                  <a:cubicBezTo>
                    <a:pt x="23368" y="3095"/>
                    <a:pt x="23622" y="2969"/>
                    <a:pt x="23876" y="2841"/>
                  </a:cubicBezTo>
                  <a:lnTo>
                    <a:pt x="26924" y="1571"/>
                  </a:lnTo>
                  <a:cubicBezTo>
                    <a:pt x="27178" y="1317"/>
                    <a:pt x="27559" y="1190"/>
                    <a:pt x="27940" y="1190"/>
                  </a:cubicBezTo>
                  <a:lnTo>
                    <a:pt x="31242" y="174"/>
                  </a:lnTo>
                  <a:cubicBezTo>
                    <a:pt x="31496" y="174"/>
                    <a:pt x="31877" y="47"/>
                    <a:pt x="32258" y="47"/>
                  </a:cubicBezTo>
                  <a:lnTo>
                    <a:pt x="32512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Shape 257">
              <a:extLst>
                <a:ext uri="{FF2B5EF4-FFF2-40B4-BE49-F238E27FC236}">
                  <a16:creationId xmlns:a16="http://schemas.microsoft.com/office/drawing/2014/main" id="{04430D9B-BC46-4FEB-BE4F-BD8659F17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717"/>
              <a:ext cx="1163" cy="1485"/>
            </a:xfrm>
            <a:custGeom>
              <a:avLst/>
              <a:gdLst>
                <a:gd name="T0" fmla="*/ 0 w 116268"/>
                <a:gd name="T1" fmla="*/ 0 h 148590"/>
                <a:gd name="T2" fmla="*/ 14034 w 116268"/>
                <a:gd name="T3" fmla="*/ 0 h 148590"/>
                <a:gd name="T4" fmla="*/ 18733 w 116268"/>
                <a:gd name="T5" fmla="*/ 1016 h 148590"/>
                <a:gd name="T6" fmla="*/ 20384 w 116268"/>
                <a:gd name="T7" fmla="*/ 3429 h 148590"/>
                <a:gd name="T8" fmla="*/ 14034 w 116268"/>
                <a:gd name="T9" fmla="*/ 46736 h 148590"/>
                <a:gd name="T10" fmla="*/ 12128 w 116268"/>
                <a:gd name="T11" fmla="*/ 64516 h 148590"/>
                <a:gd name="T12" fmla="*/ 23940 w 116268"/>
                <a:gd name="T13" fmla="*/ 45593 h 148590"/>
                <a:gd name="T14" fmla="*/ 49466 w 116268"/>
                <a:gd name="T15" fmla="*/ 2286 h 148590"/>
                <a:gd name="T16" fmla="*/ 55563 w 116268"/>
                <a:gd name="T17" fmla="*/ 0 h 148590"/>
                <a:gd name="T18" fmla="*/ 109665 w 116268"/>
                <a:gd name="T19" fmla="*/ 0 h 148590"/>
                <a:gd name="T20" fmla="*/ 114490 w 116268"/>
                <a:gd name="T21" fmla="*/ 1143 h 148590"/>
                <a:gd name="T22" fmla="*/ 116015 w 116268"/>
                <a:gd name="T23" fmla="*/ 3556 h 148590"/>
                <a:gd name="T24" fmla="*/ 81343 w 116268"/>
                <a:gd name="T25" fmla="*/ 145796 h 148590"/>
                <a:gd name="T26" fmla="*/ 74993 w 116268"/>
                <a:gd name="T27" fmla="*/ 148590 h 148590"/>
                <a:gd name="T28" fmla="*/ 33210 w 116268"/>
                <a:gd name="T29" fmla="*/ 148590 h 148590"/>
                <a:gd name="T30" fmla="*/ 28384 w 116268"/>
                <a:gd name="T31" fmla="*/ 147574 h 148590"/>
                <a:gd name="T32" fmla="*/ 26988 w 116268"/>
                <a:gd name="T33" fmla="*/ 145034 h 148590"/>
                <a:gd name="T34" fmla="*/ 45148 w 116268"/>
                <a:gd name="T35" fmla="*/ 84455 h 148590"/>
                <a:gd name="T36" fmla="*/ 40703 w 116268"/>
                <a:gd name="T37" fmla="*/ 92202 h 148590"/>
                <a:gd name="T38" fmla="*/ 7048 w 116268"/>
                <a:gd name="T39" fmla="*/ 146431 h 148590"/>
                <a:gd name="T40" fmla="*/ 1079 w 116268"/>
                <a:gd name="T41" fmla="*/ 148590 h 148590"/>
                <a:gd name="T42" fmla="*/ 0 w 116268"/>
                <a:gd name="T43" fmla="*/ 148590 h 148590"/>
                <a:gd name="T44" fmla="*/ 0 w 116268"/>
                <a:gd name="T45" fmla="*/ 136403 h 148590"/>
                <a:gd name="T46" fmla="*/ 28511 w 116268"/>
                <a:gd name="T47" fmla="*/ 90424 h 148590"/>
                <a:gd name="T48" fmla="*/ 59753 w 116268"/>
                <a:gd name="T49" fmla="*/ 36068 h 148590"/>
                <a:gd name="T50" fmla="*/ 67247 w 116268"/>
                <a:gd name="T51" fmla="*/ 33909 h 148590"/>
                <a:gd name="T52" fmla="*/ 72199 w 116268"/>
                <a:gd name="T53" fmla="*/ 37465 h 148590"/>
                <a:gd name="T54" fmla="*/ 40577 w 116268"/>
                <a:gd name="T55" fmla="*/ 142240 h 148590"/>
                <a:gd name="T56" fmla="*/ 69405 w 116268"/>
                <a:gd name="T57" fmla="*/ 142240 h 148590"/>
                <a:gd name="T58" fmla="*/ 102553 w 116268"/>
                <a:gd name="T59" fmla="*/ 6350 h 148590"/>
                <a:gd name="T60" fmla="*/ 60389 w 116268"/>
                <a:gd name="T61" fmla="*/ 6350 h 148590"/>
                <a:gd name="T62" fmla="*/ 36004 w 116268"/>
                <a:gd name="T63" fmla="*/ 47498 h 148590"/>
                <a:gd name="T64" fmla="*/ 8953 w 116268"/>
                <a:gd name="T65" fmla="*/ 90678 h 148590"/>
                <a:gd name="T66" fmla="*/ 1841 w 116268"/>
                <a:gd name="T67" fmla="*/ 92837 h 148590"/>
                <a:gd name="T68" fmla="*/ 0 w 116268"/>
                <a:gd name="T69" fmla="*/ 91669 h 148590"/>
                <a:gd name="T70" fmla="*/ 0 w 116268"/>
                <a:gd name="T71" fmla="*/ 58518 h 148590"/>
                <a:gd name="T72" fmla="*/ 1334 w 116268"/>
                <a:gd name="T73" fmla="*/ 46228 h 148590"/>
                <a:gd name="T74" fmla="*/ 7303 w 116268"/>
                <a:gd name="T75" fmla="*/ 6350 h 148590"/>
                <a:gd name="T76" fmla="*/ 0 w 116268"/>
                <a:gd name="T77" fmla="*/ 6350 h 148590"/>
                <a:gd name="T78" fmla="*/ 0 w 116268"/>
                <a:gd name="T79" fmla="*/ 0 h 148590"/>
                <a:gd name="T80" fmla="*/ 0 w 116268"/>
                <a:gd name="T81" fmla="*/ 0 h 148590"/>
                <a:gd name="T82" fmla="*/ 116268 w 116268"/>
                <a:gd name="T8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6268" h="148590">
                  <a:moveTo>
                    <a:pt x="0" y="0"/>
                  </a:moveTo>
                  <a:lnTo>
                    <a:pt x="14034" y="0"/>
                  </a:lnTo>
                  <a:cubicBezTo>
                    <a:pt x="15811" y="0"/>
                    <a:pt x="17590" y="381"/>
                    <a:pt x="18733" y="1016"/>
                  </a:cubicBezTo>
                  <a:cubicBezTo>
                    <a:pt x="19876" y="1651"/>
                    <a:pt x="20510" y="2540"/>
                    <a:pt x="20384" y="3429"/>
                  </a:cubicBezTo>
                  <a:lnTo>
                    <a:pt x="14034" y="46736"/>
                  </a:lnTo>
                  <a:lnTo>
                    <a:pt x="12128" y="64516"/>
                  </a:lnTo>
                  <a:lnTo>
                    <a:pt x="23940" y="45593"/>
                  </a:lnTo>
                  <a:lnTo>
                    <a:pt x="49466" y="2286"/>
                  </a:lnTo>
                  <a:cubicBezTo>
                    <a:pt x="50355" y="1016"/>
                    <a:pt x="52768" y="0"/>
                    <a:pt x="55563" y="0"/>
                  </a:cubicBezTo>
                  <a:lnTo>
                    <a:pt x="109665" y="0"/>
                  </a:lnTo>
                  <a:cubicBezTo>
                    <a:pt x="111570" y="0"/>
                    <a:pt x="113221" y="381"/>
                    <a:pt x="114490" y="1143"/>
                  </a:cubicBezTo>
                  <a:cubicBezTo>
                    <a:pt x="115634" y="1778"/>
                    <a:pt x="116268" y="2667"/>
                    <a:pt x="116015" y="3556"/>
                  </a:cubicBezTo>
                  <a:lnTo>
                    <a:pt x="81343" y="145796"/>
                  </a:lnTo>
                  <a:cubicBezTo>
                    <a:pt x="80963" y="147447"/>
                    <a:pt x="78296" y="148590"/>
                    <a:pt x="74993" y="148590"/>
                  </a:cubicBezTo>
                  <a:lnTo>
                    <a:pt x="33210" y="148590"/>
                  </a:lnTo>
                  <a:cubicBezTo>
                    <a:pt x="31433" y="148590"/>
                    <a:pt x="29654" y="148209"/>
                    <a:pt x="28384" y="147574"/>
                  </a:cubicBezTo>
                  <a:cubicBezTo>
                    <a:pt x="27241" y="146812"/>
                    <a:pt x="26734" y="145923"/>
                    <a:pt x="26988" y="145034"/>
                  </a:cubicBezTo>
                  <a:lnTo>
                    <a:pt x="45148" y="84455"/>
                  </a:lnTo>
                  <a:lnTo>
                    <a:pt x="40703" y="92202"/>
                  </a:lnTo>
                  <a:lnTo>
                    <a:pt x="7048" y="146431"/>
                  </a:lnTo>
                  <a:cubicBezTo>
                    <a:pt x="6286" y="147701"/>
                    <a:pt x="3873" y="148590"/>
                    <a:pt x="1079" y="148590"/>
                  </a:cubicBezTo>
                  <a:lnTo>
                    <a:pt x="0" y="148590"/>
                  </a:lnTo>
                  <a:lnTo>
                    <a:pt x="0" y="136403"/>
                  </a:lnTo>
                  <a:lnTo>
                    <a:pt x="28511" y="90424"/>
                  </a:lnTo>
                  <a:lnTo>
                    <a:pt x="59753" y="36068"/>
                  </a:lnTo>
                  <a:cubicBezTo>
                    <a:pt x="60770" y="34544"/>
                    <a:pt x="63945" y="33528"/>
                    <a:pt x="67247" y="33909"/>
                  </a:cubicBezTo>
                  <a:cubicBezTo>
                    <a:pt x="70548" y="34163"/>
                    <a:pt x="72708" y="35814"/>
                    <a:pt x="72199" y="37465"/>
                  </a:cubicBezTo>
                  <a:lnTo>
                    <a:pt x="40577" y="142240"/>
                  </a:lnTo>
                  <a:lnTo>
                    <a:pt x="69405" y="142240"/>
                  </a:lnTo>
                  <a:lnTo>
                    <a:pt x="102553" y="6350"/>
                  </a:lnTo>
                  <a:lnTo>
                    <a:pt x="60389" y="6350"/>
                  </a:lnTo>
                  <a:lnTo>
                    <a:pt x="36004" y="47498"/>
                  </a:lnTo>
                  <a:lnTo>
                    <a:pt x="8953" y="90678"/>
                  </a:lnTo>
                  <a:cubicBezTo>
                    <a:pt x="8065" y="92202"/>
                    <a:pt x="5016" y="93091"/>
                    <a:pt x="1841" y="92837"/>
                  </a:cubicBezTo>
                  <a:lnTo>
                    <a:pt x="0" y="91669"/>
                  </a:lnTo>
                  <a:lnTo>
                    <a:pt x="0" y="58518"/>
                  </a:lnTo>
                  <a:lnTo>
                    <a:pt x="1334" y="46228"/>
                  </a:lnTo>
                  <a:lnTo>
                    <a:pt x="7303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Shape 258">
              <a:extLst>
                <a:ext uri="{FF2B5EF4-FFF2-40B4-BE49-F238E27FC236}">
                  <a16:creationId xmlns:a16="http://schemas.microsoft.com/office/drawing/2014/main" id="{DD5F82F1-B3F2-4D1C-BE45-A030B2BC6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698"/>
              <a:ext cx="797" cy="1529"/>
            </a:xfrm>
            <a:custGeom>
              <a:avLst/>
              <a:gdLst>
                <a:gd name="T0" fmla="*/ 79756 w 79756"/>
                <a:gd name="T1" fmla="*/ 6518 h 152852"/>
                <a:gd name="T2" fmla="*/ 71247 w 79756"/>
                <a:gd name="T3" fmla="*/ 8071 h 152852"/>
                <a:gd name="T4" fmla="*/ 59690 w 79756"/>
                <a:gd name="T5" fmla="*/ 12263 h 152852"/>
                <a:gd name="T6" fmla="*/ 48641 w 79756"/>
                <a:gd name="T7" fmla="*/ 18866 h 152852"/>
                <a:gd name="T8" fmla="*/ 38481 w 79756"/>
                <a:gd name="T9" fmla="*/ 27883 h 152852"/>
                <a:gd name="T10" fmla="*/ 29591 w 79756"/>
                <a:gd name="T11" fmla="*/ 39059 h 152852"/>
                <a:gd name="T12" fmla="*/ 22352 w 79756"/>
                <a:gd name="T13" fmla="*/ 52267 h 152852"/>
                <a:gd name="T14" fmla="*/ 16891 w 79756"/>
                <a:gd name="T15" fmla="*/ 67634 h 152852"/>
                <a:gd name="T16" fmla="*/ 13716 w 79756"/>
                <a:gd name="T17" fmla="*/ 82493 h 152852"/>
                <a:gd name="T18" fmla="*/ 12700 w 79756"/>
                <a:gd name="T19" fmla="*/ 94304 h 152852"/>
                <a:gd name="T20" fmla="*/ 13335 w 79756"/>
                <a:gd name="T21" fmla="*/ 104845 h 152852"/>
                <a:gd name="T22" fmla="*/ 15748 w 79756"/>
                <a:gd name="T23" fmla="*/ 114243 h 152852"/>
                <a:gd name="T24" fmla="*/ 19685 w 79756"/>
                <a:gd name="T25" fmla="*/ 122371 h 152852"/>
                <a:gd name="T26" fmla="*/ 24765 w 79756"/>
                <a:gd name="T27" fmla="*/ 129229 h 152852"/>
                <a:gd name="T28" fmla="*/ 30480 w 79756"/>
                <a:gd name="T29" fmla="*/ 134691 h 152852"/>
                <a:gd name="T30" fmla="*/ 36703 w 79756"/>
                <a:gd name="T31" fmla="*/ 138754 h 152852"/>
                <a:gd name="T32" fmla="*/ 48006 w 79756"/>
                <a:gd name="T33" fmla="*/ 143072 h 152852"/>
                <a:gd name="T34" fmla="*/ 67437 w 79756"/>
                <a:gd name="T35" fmla="*/ 146120 h 152852"/>
                <a:gd name="T36" fmla="*/ 79756 w 79756"/>
                <a:gd name="T37" fmla="*/ 146483 h 152852"/>
                <a:gd name="T38" fmla="*/ 66040 w 79756"/>
                <a:gd name="T39" fmla="*/ 152470 h 152852"/>
                <a:gd name="T40" fmla="*/ 53721 w 79756"/>
                <a:gd name="T41" fmla="*/ 151074 h 152852"/>
                <a:gd name="T42" fmla="*/ 42545 w 79756"/>
                <a:gd name="T43" fmla="*/ 148915 h 152852"/>
                <a:gd name="T44" fmla="*/ 32639 w 79756"/>
                <a:gd name="T45" fmla="*/ 145613 h 152852"/>
                <a:gd name="T46" fmla="*/ 27940 w 79756"/>
                <a:gd name="T47" fmla="*/ 143453 h 152852"/>
                <a:gd name="T48" fmla="*/ 20066 w 79756"/>
                <a:gd name="T49" fmla="*/ 138246 h 152852"/>
                <a:gd name="T50" fmla="*/ 13335 w 79756"/>
                <a:gd name="T51" fmla="*/ 131896 h 152852"/>
                <a:gd name="T52" fmla="*/ 7747 w 79756"/>
                <a:gd name="T53" fmla="*/ 124403 h 152852"/>
                <a:gd name="T54" fmla="*/ 3302 w 79756"/>
                <a:gd name="T55" fmla="*/ 115514 h 152852"/>
                <a:gd name="T56" fmla="*/ 635 w 79756"/>
                <a:gd name="T57" fmla="*/ 105480 h 152852"/>
                <a:gd name="T58" fmla="*/ 0 w 79756"/>
                <a:gd name="T59" fmla="*/ 94431 h 152852"/>
                <a:gd name="T60" fmla="*/ 1016 w 79756"/>
                <a:gd name="T61" fmla="*/ 82113 h 152852"/>
                <a:gd name="T62" fmla="*/ 4318 w 79756"/>
                <a:gd name="T63" fmla="*/ 66872 h 152852"/>
                <a:gd name="T64" fmla="*/ 9906 w 79756"/>
                <a:gd name="T65" fmla="*/ 50997 h 152852"/>
                <a:gd name="T66" fmla="*/ 17399 w 79756"/>
                <a:gd name="T67" fmla="*/ 37154 h 152852"/>
                <a:gd name="T68" fmla="*/ 26797 w 79756"/>
                <a:gd name="T69" fmla="*/ 25343 h 152852"/>
                <a:gd name="T70" fmla="*/ 37846 w 79756"/>
                <a:gd name="T71" fmla="*/ 15438 h 152852"/>
                <a:gd name="T72" fmla="*/ 50419 w 79756"/>
                <a:gd name="T73" fmla="*/ 7944 h 152852"/>
                <a:gd name="T74" fmla="*/ 65024 w 79756"/>
                <a:gd name="T75" fmla="*/ 2610 h 152852"/>
                <a:gd name="T76" fmla="*/ 72898 w 79756"/>
                <a:gd name="T77" fmla="*/ 832 h 152852"/>
                <a:gd name="T78" fmla="*/ 79756 w 79756"/>
                <a:gd name="T79" fmla="*/ 0 h 152852"/>
                <a:gd name="T80" fmla="*/ 0 w 79756"/>
                <a:gd name="T81" fmla="*/ 0 h 152852"/>
                <a:gd name="T82" fmla="*/ 79756 w 79756"/>
                <a:gd name="T83" fmla="*/ 152852 h 15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9756" h="152852">
                  <a:moveTo>
                    <a:pt x="79756" y="0"/>
                  </a:moveTo>
                  <a:lnTo>
                    <a:pt x="79756" y="6518"/>
                  </a:lnTo>
                  <a:lnTo>
                    <a:pt x="77343" y="6802"/>
                  </a:lnTo>
                  <a:lnTo>
                    <a:pt x="71247" y="8071"/>
                  </a:lnTo>
                  <a:lnTo>
                    <a:pt x="65532" y="9850"/>
                  </a:lnTo>
                  <a:lnTo>
                    <a:pt x="59690" y="12263"/>
                  </a:lnTo>
                  <a:lnTo>
                    <a:pt x="54102" y="15183"/>
                  </a:lnTo>
                  <a:lnTo>
                    <a:pt x="48641" y="18866"/>
                  </a:lnTo>
                  <a:lnTo>
                    <a:pt x="43434" y="23057"/>
                  </a:lnTo>
                  <a:lnTo>
                    <a:pt x="38481" y="27883"/>
                  </a:lnTo>
                  <a:lnTo>
                    <a:pt x="33782" y="33217"/>
                  </a:lnTo>
                  <a:lnTo>
                    <a:pt x="29591" y="39059"/>
                  </a:lnTo>
                  <a:lnTo>
                    <a:pt x="25654" y="45409"/>
                  </a:lnTo>
                  <a:lnTo>
                    <a:pt x="22352" y="52267"/>
                  </a:lnTo>
                  <a:lnTo>
                    <a:pt x="19304" y="59633"/>
                  </a:lnTo>
                  <a:lnTo>
                    <a:pt x="16891" y="67634"/>
                  </a:lnTo>
                  <a:lnTo>
                    <a:pt x="14859" y="76143"/>
                  </a:lnTo>
                  <a:lnTo>
                    <a:pt x="13716" y="82493"/>
                  </a:lnTo>
                  <a:lnTo>
                    <a:pt x="12954" y="88590"/>
                  </a:lnTo>
                  <a:lnTo>
                    <a:pt x="12700" y="94304"/>
                  </a:lnTo>
                  <a:lnTo>
                    <a:pt x="12700" y="99766"/>
                  </a:lnTo>
                  <a:lnTo>
                    <a:pt x="13335" y="104845"/>
                  </a:lnTo>
                  <a:lnTo>
                    <a:pt x="14224" y="109671"/>
                  </a:lnTo>
                  <a:lnTo>
                    <a:pt x="15748" y="114243"/>
                  </a:lnTo>
                  <a:lnTo>
                    <a:pt x="17526" y="118434"/>
                  </a:lnTo>
                  <a:lnTo>
                    <a:pt x="19685" y="122371"/>
                  </a:lnTo>
                  <a:lnTo>
                    <a:pt x="22225" y="125928"/>
                  </a:lnTo>
                  <a:lnTo>
                    <a:pt x="24765" y="129229"/>
                  </a:lnTo>
                  <a:lnTo>
                    <a:pt x="27559" y="132151"/>
                  </a:lnTo>
                  <a:lnTo>
                    <a:pt x="30480" y="134691"/>
                  </a:lnTo>
                  <a:lnTo>
                    <a:pt x="33528" y="136977"/>
                  </a:lnTo>
                  <a:lnTo>
                    <a:pt x="36703" y="138754"/>
                  </a:lnTo>
                  <a:lnTo>
                    <a:pt x="40259" y="140532"/>
                  </a:lnTo>
                  <a:lnTo>
                    <a:pt x="48006" y="143072"/>
                  </a:lnTo>
                  <a:lnTo>
                    <a:pt x="57023" y="144978"/>
                  </a:lnTo>
                  <a:lnTo>
                    <a:pt x="67437" y="146120"/>
                  </a:lnTo>
                  <a:lnTo>
                    <a:pt x="78994" y="146502"/>
                  </a:lnTo>
                  <a:lnTo>
                    <a:pt x="79756" y="146483"/>
                  </a:lnTo>
                  <a:lnTo>
                    <a:pt x="79756" y="152852"/>
                  </a:lnTo>
                  <a:lnTo>
                    <a:pt x="66040" y="152470"/>
                  </a:lnTo>
                  <a:cubicBezTo>
                    <a:pt x="65786" y="152470"/>
                    <a:pt x="65405" y="152343"/>
                    <a:pt x="65151" y="152343"/>
                  </a:cubicBezTo>
                  <a:lnTo>
                    <a:pt x="53721" y="151074"/>
                  </a:lnTo>
                  <a:cubicBezTo>
                    <a:pt x="53340" y="151074"/>
                    <a:pt x="52959" y="151074"/>
                    <a:pt x="52578" y="150946"/>
                  </a:cubicBezTo>
                  <a:lnTo>
                    <a:pt x="42545" y="148915"/>
                  </a:lnTo>
                  <a:cubicBezTo>
                    <a:pt x="42164" y="148788"/>
                    <a:pt x="41783" y="148661"/>
                    <a:pt x="41402" y="148533"/>
                  </a:cubicBezTo>
                  <a:lnTo>
                    <a:pt x="32639" y="145613"/>
                  </a:lnTo>
                  <a:cubicBezTo>
                    <a:pt x="32385" y="145486"/>
                    <a:pt x="32131" y="145358"/>
                    <a:pt x="31877" y="145231"/>
                  </a:cubicBezTo>
                  <a:lnTo>
                    <a:pt x="27940" y="143453"/>
                  </a:lnTo>
                  <a:lnTo>
                    <a:pt x="23876" y="141041"/>
                  </a:lnTo>
                  <a:lnTo>
                    <a:pt x="20066" y="138246"/>
                  </a:lnTo>
                  <a:lnTo>
                    <a:pt x="16510" y="135326"/>
                  </a:lnTo>
                  <a:lnTo>
                    <a:pt x="13335" y="131896"/>
                  </a:lnTo>
                  <a:lnTo>
                    <a:pt x="10414" y="128341"/>
                  </a:lnTo>
                  <a:lnTo>
                    <a:pt x="7747" y="124403"/>
                  </a:lnTo>
                  <a:lnTo>
                    <a:pt x="5334" y="120086"/>
                  </a:lnTo>
                  <a:lnTo>
                    <a:pt x="3302" y="115514"/>
                  </a:lnTo>
                  <a:lnTo>
                    <a:pt x="1778" y="110688"/>
                  </a:lnTo>
                  <a:lnTo>
                    <a:pt x="635" y="105480"/>
                  </a:lnTo>
                  <a:lnTo>
                    <a:pt x="0" y="100146"/>
                  </a:lnTo>
                  <a:lnTo>
                    <a:pt x="0" y="94431"/>
                  </a:lnTo>
                  <a:lnTo>
                    <a:pt x="254" y="88463"/>
                  </a:lnTo>
                  <a:lnTo>
                    <a:pt x="1016" y="82113"/>
                  </a:lnTo>
                  <a:lnTo>
                    <a:pt x="2159" y="75508"/>
                  </a:lnTo>
                  <a:lnTo>
                    <a:pt x="4318" y="66872"/>
                  </a:lnTo>
                  <a:lnTo>
                    <a:pt x="6731" y="58744"/>
                  </a:lnTo>
                  <a:lnTo>
                    <a:pt x="9906" y="50997"/>
                  </a:lnTo>
                  <a:lnTo>
                    <a:pt x="13335" y="43886"/>
                  </a:lnTo>
                  <a:lnTo>
                    <a:pt x="17399" y="37154"/>
                  </a:lnTo>
                  <a:lnTo>
                    <a:pt x="21844" y="31058"/>
                  </a:lnTo>
                  <a:lnTo>
                    <a:pt x="26797" y="25343"/>
                  </a:lnTo>
                  <a:lnTo>
                    <a:pt x="32131" y="20137"/>
                  </a:lnTo>
                  <a:lnTo>
                    <a:pt x="37846" y="15438"/>
                  </a:lnTo>
                  <a:lnTo>
                    <a:pt x="43942" y="11374"/>
                  </a:lnTo>
                  <a:lnTo>
                    <a:pt x="50419" y="7944"/>
                  </a:lnTo>
                  <a:lnTo>
                    <a:pt x="57531" y="4896"/>
                  </a:lnTo>
                  <a:lnTo>
                    <a:pt x="65024" y="2610"/>
                  </a:lnTo>
                  <a:cubicBezTo>
                    <a:pt x="65278" y="2483"/>
                    <a:pt x="65532" y="2483"/>
                    <a:pt x="65913" y="2356"/>
                  </a:cubicBezTo>
                  <a:lnTo>
                    <a:pt x="72898" y="832"/>
                  </a:lnTo>
                  <a:cubicBezTo>
                    <a:pt x="73152" y="832"/>
                    <a:pt x="73533" y="832"/>
                    <a:pt x="73914" y="705"/>
                  </a:cubicBezTo>
                  <a:lnTo>
                    <a:pt x="7975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Shape 259">
              <a:extLst>
                <a:ext uri="{FF2B5EF4-FFF2-40B4-BE49-F238E27FC236}">
                  <a16:creationId xmlns:a16="http://schemas.microsoft.com/office/drawing/2014/main" id="{9786B99E-D76D-4D24-BCDC-B263F68D4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556"/>
              <a:ext cx="807" cy="671"/>
            </a:xfrm>
            <a:custGeom>
              <a:avLst/>
              <a:gdLst>
                <a:gd name="T0" fmla="*/ 29972 w 80645"/>
                <a:gd name="T1" fmla="*/ 381 h 67056"/>
                <a:gd name="T2" fmla="*/ 35814 w 80645"/>
                <a:gd name="T3" fmla="*/ 508 h 67056"/>
                <a:gd name="T4" fmla="*/ 77089 w 80645"/>
                <a:gd name="T5" fmla="*/ 12192 h 67056"/>
                <a:gd name="T6" fmla="*/ 80264 w 80645"/>
                <a:gd name="T7" fmla="*/ 15367 h 67056"/>
                <a:gd name="T8" fmla="*/ 77851 w 80645"/>
                <a:gd name="T9" fmla="*/ 23241 h 67056"/>
                <a:gd name="T10" fmla="*/ 74930 w 80645"/>
                <a:gd name="T11" fmla="*/ 30480 h 67056"/>
                <a:gd name="T12" fmla="*/ 70993 w 80645"/>
                <a:gd name="T13" fmla="*/ 37084 h 67056"/>
                <a:gd name="T14" fmla="*/ 66548 w 80645"/>
                <a:gd name="T15" fmla="*/ 43053 h 67056"/>
                <a:gd name="T16" fmla="*/ 61214 w 80645"/>
                <a:gd name="T17" fmla="*/ 48514 h 67056"/>
                <a:gd name="T18" fmla="*/ 55118 w 80645"/>
                <a:gd name="T19" fmla="*/ 53213 h 67056"/>
                <a:gd name="T20" fmla="*/ 48260 w 80645"/>
                <a:gd name="T21" fmla="*/ 57277 h 67056"/>
                <a:gd name="T22" fmla="*/ 40640 w 80645"/>
                <a:gd name="T23" fmla="*/ 60706 h 67056"/>
                <a:gd name="T24" fmla="*/ 39878 w 80645"/>
                <a:gd name="T25" fmla="*/ 61087 h 67056"/>
                <a:gd name="T26" fmla="*/ 32004 w 80645"/>
                <a:gd name="T27" fmla="*/ 63500 h 67056"/>
                <a:gd name="T28" fmla="*/ 30988 w 80645"/>
                <a:gd name="T29" fmla="*/ 63754 h 67056"/>
                <a:gd name="T30" fmla="*/ 22352 w 80645"/>
                <a:gd name="T31" fmla="*/ 65405 h 67056"/>
                <a:gd name="T32" fmla="*/ 21336 w 80645"/>
                <a:gd name="T33" fmla="*/ 65659 h 67056"/>
                <a:gd name="T34" fmla="*/ 11557 w 80645"/>
                <a:gd name="T35" fmla="*/ 66675 h 67056"/>
                <a:gd name="T36" fmla="*/ 10668 w 80645"/>
                <a:gd name="T37" fmla="*/ 66675 h 67056"/>
                <a:gd name="T38" fmla="*/ 0 w 80645"/>
                <a:gd name="T39" fmla="*/ 67056 h 67056"/>
                <a:gd name="T40" fmla="*/ 0 w 80645"/>
                <a:gd name="T41" fmla="*/ 60687 h 67056"/>
                <a:gd name="T42" fmla="*/ 9398 w 80645"/>
                <a:gd name="T43" fmla="*/ 60452 h 67056"/>
                <a:gd name="T44" fmla="*/ 18161 w 80645"/>
                <a:gd name="T45" fmla="*/ 59436 h 67056"/>
                <a:gd name="T46" fmla="*/ 25781 w 80645"/>
                <a:gd name="T47" fmla="*/ 57912 h 67056"/>
                <a:gd name="T48" fmla="*/ 32639 w 80645"/>
                <a:gd name="T49" fmla="*/ 55753 h 67056"/>
                <a:gd name="T50" fmla="*/ 38608 w 80645"/>
                <a:gd name="T51" fmla="*/ 53213 h 67056"/>
                <a:gd name="T52" fmla="*/ 44450 w 80645"/>
                <a:gd name="T53" fmla="*/ 49784 h 67056"/>
                <a:gd name="T54" fmla="*/ 49784 w 80645"/>
                <a:gd name="T55" fmla="*/ 45720 h 67056"/>
                <a:gd name="T56" fmla="*/ 54610 w 80645"/>
                <a:gd name="T57" fmla="*/ 40894 h 67056"/>
                <a:gd name="T58" fmla="*/ 58801 w 80645"/>
                <a:gd name="T59" fmla="*/ 35306 h 67056"/>
                <a:gd name="T60" fmla="*/ 62484 w 80645"/>
                <a:gd name="T61" fmla="*/ 29210 h 67056"/>
                <a:gd name="T62" fmla="*/ 65278 w 80645"/>
                <a:gd name="T63" fmla="*/ 22225 h 67056"/>
                <a:gd name="T64" fmla="*/ 67056 w 80645"/>
                <a:gd name="T65" fmla="*/ 16637 h 67056"/>
                <a:gd name="T66" fmla="*/ 37465 w 80645"/>
                <a:gd name="T67" fmla="*/ 8255 h 67056"/>
                <a:gd name="T68" fmla="*/ 36703 w 80645"/>
                <a:gd name="T69" fmla="*/ 10287 h 67056"/>
                <a:gd name="T70" fmla="*/ 34036 w 80645"/>
                <a:gd name="T71" fmla="*/ 16129 h 67056"/>
                <a:gd name="T72" fmla="*/ 30734 w 80645"/>
                <a:gd name="T73" fmla="*/ 21209 h 67056"/>
                <a:gd name="T74" fmla="*/ 27178 w 80645"/>
                <a:gd name="T75" fmla="*/ 25146 h 67056"/>
                <a:gd name="T76" fmla="*/ 26670 w 80645"/>
                <a:gd name="T77" fmla="*/ 25654 h 67056"/>
                <a:gd name="T78" fmla="*/ 22479 w 80645"/>
                <a:gd name="T79" fmla="*/ 28702 h 67056"/>
                <a:gd name="T80" fmla="*/ 21463 w 80645"/>
                <a:gd name="T81" fmla="*/ 29337 h 67056"/>
                <a:gd name="T82" fmla="*/ 16383 w 80645"/>
                <a:gd name="T83" fmla="*/ 31496 h 67056"/>
                <a:gd name="T84" fmla="*/ 14859 w 80645"/>
                <a:gd name="T85" fmla="*/ 32004 h 67056"/>
                <a:gd name="T86" fmla="*/ 9017 w 80645"/>
                <a:gd name="T87" fmla="*/ 33401 h 67056"/>
                <a:gd name="T88" fmla="*/ 7239 w 80645"/>
                <a:gd name="T89" fmla="*/ 33655 h 67056"/>
                <a:gd name="T90" fmla="*/ 635 w 80645"/>
                <a:gd name="T91" fmla="*/ 34036 h 67056"/>
                <a:gd name="T92" fmla="*/ 0 w 80645"/>
                <a:gd name="T93" fmla="*/ 34036 h 67056"/>
                <a:gd name="T94" fmla="*/ 0 w 80645"/>
                <a:gd name="T95" fmla="*/ 27679 h 67056"/>
                <a:gd name="T96" fmla="*/ 4572 w 80645"/>
                <a:gd name="T97" fmla="*/ 27432 h 67056"/>
                <a:gd name="T98" fmla="*/ 8636 w 80645"/>
                <a:gd name="T99" fmla="*/ 26543 h 67056"/>
                <a:gd name="T100" fmla="*/ 12446 w 80645"/>
                <a:gd name="T101" fmla="*/ 24765 h 67056"/>
                <a:gd name="T102" fmla="*/ 15875 w 80645"/>
                <a:gd name="T103" fmla="*/ 22352 h 67056"/>
                <a:gd name="T104" fmla="*/ 19177 w 80645"/>
                <a:gd name="T105" fmla="*/ 18542 h 67056"/>
                <a:gd name="T106" fmla="*/ 21971 w 80645"/>
                <a:gd name="T107" fmla="*/ 14224 h 67056"/>
                <a:gd name="T108" fmla="*/ 24384 w 80645"/>
                <a:gd name="T109" fmla="*/ 8890 h 67056"/>
                <a:gd name="T110" fmla="*/ 26543 w 80645"/>
                <a:gd name="T111" fmla="*/ 2667 h 67056"/>
                <a:gd name="T112" fmla="*/ 29972 w 80645"/>
                <a:gd name="T113" fmla="*/ 381 h 67056"/>
                <a:gd name="T114" fmla="*/ 0 w 80645"/>
                <a:gd name="T115" fmla="*/ 0 h 67056"/>
                <a:gd name="T116" fmla="*/ 80645 w 80645"/>
                <a:gd name="T117" fmla="*/ 67056 h 67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0645" h="67056">
                  <a:moveTo>
                    <a:pt x="29972" y="381"/>
                  </a:moveTo>
                  <a:cubicBezTo>
                    <a:pt x="31877" y="0"/>
                    <a:pt x="34036" y="0"/>
                    <a:pt x="35814" y="508"/>
                  </a:cubicBezTo>
                  <a:lnTo>
                    <a:pt x="77089" y="12192"/>
                  </a:lnTo>
                  <a:cubicBezTo>
                    <a:pt x="79375" y="12827"/>
                    <a:pt x="80645" y="14097"/>
                    <a:pt x="80264" y="15367"/>
                  </a:cubicBezTo>
                  <a:lnTo>
                    <a:pt x="77851" y="23241"/>
                  </a:lnTo>
                  <a:lnTo>
                    <a:pt x="74930" y="30480"/>
                  </a:lnTo>
                  <a:lnTo>
                    <a:pt x="70993" y="37084"/>
                  </a:lnTo>
                  <a:lnTo>
                    <a:pt x="66548" y="43053"/>
                  </a:lnTo>
                  <a:lnTo>
                    <a:pt x="61214" y="48514"/>
                  </a:lnTo>
                  <a:lnTo>
                    <a:pt x="55118" y="53213"/>
                  </a:lnTo>
                  <a:lnTo>
                    <a:pt x="48260" y="57277"/>
                  </a:lnTo>
                  <a:lnTo>
                    <a:pt x="40640" y="60706"/>
                  </a:lnTo>
                  <a:cubicBezTo>
                    <a:pt x="40386" y="60833"/>
                    <a:pt x="40132" y="60960"/>
                    <a:pt x="39878" y="61087"/>
                  </a:cubicBezTo>
                  <a:lnTo>
                    <a:pt x="32004" y="63500"/>
                  </a:lnTo>
                  <a:cubicBezTo>
                    <a:pt x="31623" y="63627"/>
                    <a:pt x="31369" y="63627"/>
                    <a:pt x="30988" y="63754"/>
                  </a:cubicBezTo>
                  <a:lnTo>
                    <a:pt x="22352" y="65405"/>
                  </a:lnTo>
                  <a:cubicBezTo>
                    <a:pt x="21971" y="65532"/>
                    <a:pt x="21717" y="65532"/>
                    <a:pt x="21336" y="65659"/>
                  </a:cubicBezTo>
                  <a:lnTo>
                    <a:pt x="11557" y="66675"/>
                  </a:lnTo>
                  <a:cubicBezTo>
                    <a:pt x="11303" y="66675"/>
                    <a:pt x="10922" y="66675"/>
                    <a:pt x="10668" y="66675"/>
                  </a:cubicBezTo>
                  <a:lnTo>
                    <a:pt x="0" y="67056"/>
                  </a:lnTo>
                  <a:lnTo>
                    <a:pt x="0" y="60687"/>
                  </a:lnTo>
                  <a:lnTo>
                    <a:pt x="9398" y="60452"/>
                  </a:lnTo>
                  <a:lnTo>
                    <a:pt x="18161" y="59436"/>
                  </a:lnTo>
                  <a:lnTo>
                    <a:pt x="25781" y="57912"/>
                  </a:lnTo>
                  <a:lnTo>
                    <a:pt x="32639" y="55753"/>
                  </a:lnTo>
                  <a:lnTo>
                    <a:pt x="38608" y="53213"/>
                  </a:lnTo>
                  <a:lnTo>
                    <a:pt x="44450" y="49784"/>
                  </a:lnTo>
                  <a:lnTo>
                    <a:pt x="49784" y="45720"/>
                  </a:lnTo>
                  <a:lnTo>
                    <a:pt x="54610" y="40894"/>
                  </a:lnTo>
                  <a:lnTo>
                    <a:pt x="58801" y="35306"/>
                  </a:lnTo>
                  <a:lnTo>
                    <a:pt x="62484" y="29210"/>
                  </a:lnTo>
                  <a:lnTo>
                    <a:pt x="65278" y="22225"/>
                  </a:lnTo>
                  <a:lnTo>
                    <a:pt x="67056" y="16637"/>
                  </a:lnTo>
                  <a:lnTo>
                    <a:pt x="37465" y="8255"/>
                  </a:lnTo>
                  <a:lnTo>
                    <a:pt x="36703" y="10287"/>
                  </a:lnTo>
                  <a:lnTo>
                    <a:pt x="34036" y="16129"/>
                  </a:lnTo>
                  <a:lnTo>
                    <a:pt x="30734" y="21209"/>
                  </a:lnTo>
                  <a:lnTo>
                    <a:pt x="27178" y="25146"/>
                  </a:lnTo>
                  <a:cubicBezTo>
                    <a:pt x="27051" y="25273"/>
                    <a:pt x="26924" y="25527"/>
                    <a:pt x="26670" y="25654"/>
                  </a:cubicBezTo>
                  <a:lnTo>
                    <a:pt x="22479" y="28702"/>
                  </a:lnTo>
                  <a:cubicBezTo>
                    <a:pt x="22225" y="28956"/>
                    <a:pt x="21844" y="29083"/>
                    <a:pt x="21463" y="29337"/>
                  </a:cubicBezTo>
                  <a:lnTo>
                    <a:pt x="16383" y="31496"/>
                  </a:lnTo>
                  <a:cubicBezTo>
                    <a:pt x="15875" y="31750"/>
                    <a:pt x="15367" y="31877"/>
                    <a:pt x="14859" y="32004"/>
                  </a:cubicBezTo>
                  <a:lnTo>
                    <a:pt x="9017" y="33401"/>
                  </a:lnTo>
                  <a:cubicBezTo>
                    <a:pt x="8382" y="33528"/>
                    <a:pt x="7874" y="33655"/>
                    <a:pt x="7239" y="33655"/>
                  </a:cubicBezTo>
                  <a:lnTo>
                    <a:pt x="635" y="34036"/>
                  </a:lnTo>
                  <a:lnTo>
                    <a:pt x="0" y="34036"/>
                  </a:lnTo>
                  <a:lnTo>
                    <a:pt x="0" y="27679"/>
                  </a:lnTo>
                  <a:lnTo>
                    <a:pt x="4572" y="27432"/>
                  </a:lnTo>
                  <a:lnTo>
                    <a:pt x="8636" y="26543"/>
                  </a:lnTo>
                  <a:lnTo>
                    <a:pt x="12446" y="24765"/>
                  </a:lnTo>
                  <a:lnTo>
                    <a:pt x="15875" y="22352"/>
                  </a:lnTo>
                  <a:lnTo>
                    <a:pt x="19177" y="18542"/>
                  </a:lnTo>
                  <a:lnTo>
                    <a:pt x="21971" y="14224"/>
                  </a:lnTo>
                  <a:lnTo>
                    <a:pt x="24384" y="8890"/>
                  </a:lnTo>
                  <a:lnTo>
                    <a:pt x="26543" y="2667"/>
                  </a:lnTo>
                  <a:cubicBezTo>
                    <a:pt x="26797" y="1651"/>
                    <a:pt x="28194" y="889"/>
                    <a:pt x="29972" y="381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" name="Shape 260">
              <a:extLst>
                <a:ext uri="{FF2B5EF4-FFF2-40B4-BE49-F238E27FC236}">
                  <a16:creationId xmlns:a16="http://schemas.microsoft.com/office/drawing/2014/main" id="{B0A07BCA-0E8B-4577-8514-7DC0293F1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717"/>
              <a:ext cx="728" cy="1485"/>
            </a:xfrm>
            <a:custGeom>
              <a:avLst/>
              <a:gdLst>
                <a:gd name="T0" fmla="*/ 6350 w 72771"/>
                <a:gd name="T1" fmla="*/ 0 h 148590"/>
                <a:gd name="T2" fmla="*/ 72771 w 72771"/>
                <a:gd name="T3" fmla="*/ 0 h 148590"/>
                <a:gd name="T4" fmla="*/ 72771 w 72771"/>
                <a:gd name="T5" fmla="*/ 6350 h 148590"/>
                <a:gd name="T6" fmla="*/ 12827 w 72771"/>
                <a:gd name="T7" fmla="*/ 6350 h 148590"/>
                <a:gd name="T8" fmla="*/ 13716 w 72771"/>
                <a:gd name="T9" fmla="*/ 35179 h 148590"/>
                <a:gd name="T10" fmla="*/ 51816 w 72771"/>
                <a:gd name="T11" fmla="*/ 35179 h 148590"/>
                <a:gd name="T12" fmla="*/ 58166 w 72771"/>
                <a:gd name="T13" fmla="*/ 38227 h 148590"/>
                <a:gd name="T14" fmla="*/ 68580 w 72771"/>
                <a:gd name="T15" fmla="*/ 142240 h 148590"/>
                <a:gd name="T16" fmla="*/ 72771 w 72771"/>
                <a:gd name="T17" fmla="*/ 142240 h 148590"/>
                <a:gd name="T18" fmla="*/ 72771 w 72771"/>
                <a:gd name="T19" fmla="*/ 148590 h 148590"/>
                <a:gd name="T20" fmla="*/ 62611 w 72771"/>
                <a:gd name="T21" fmla="*/ 148590 h 148590"/>
                <a:gd name="T22" fmla="*/ 56261 w 72771"/>
                <a:gd name="T23" fmla="*/ 145669 h 148590"/>
                <a:gd name="T24" fmla="*/ 45847 w 72771"/>
                <a:gd name="T25" fmla="*/ 41529 h 148590"/>
                <a:gd name="T26" fmla="*/ 7493 w 72771"/>
                <a:gd name="T27" fmla="*/ 41529 h 148590"/>
                <a:gd name="T28" fmla="*/ 1143 w 72771"/>
                <a:gd name="T29" fmla="*/ 38354 h 148590"/>
                <a:gd name="T30" fmla="*/ 0 w 72771"/>
                <a:gd name="T31" fmla="*/ 3302 h 148590"/>
                <a:gd name="T32" fmla="*/ 1905 w 72771"/>
                <a:gd name="T33" fmla="*/ 1016 h 148590"/>
                <a:gd name="T34" fmla="*/ 6350 w 72771"/>
                <a:gd name="T35" fmla="*/ 0 h 148590"/>
                <a:gd name="T36" fmla="*/ 0 w 72771"/>
                <a:gd name="T37" fmla="*/ 0 h 148590"/>
                <a:gd name="T38" fmla="*/ 72771 w 72771"/>
                <a:gd name="T39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72771" h="148590">
                  <a:moveTo>
                    <a:pt x="6350" y="0"/>
                  </a:moveTo>
                  <a:lnTo>
                    <a:pt x="72771" y="0"/>
                  </a:lnTo>
                  <a:lnTo>
                    <a:pt x="72771" y="6350"/>
                  </a:lnTo>
                  <a:lnTo>
                    <a:pt x="12827" y="6350"/>
                  </a:lnTo>
                  <a:lnTo>
                    <a:pt x="13716" y="35179"/>
                  </a:lnTo>
                  <a:lnTo>
                    <a:pt x="51816" y="35179"/>
                  </a:lnTo>
                  <a:cubicBezTo>
                    <a:pt x="55245" y="35179"/>
                    <a:pt x="58039" y="36449"/>
                    <a:pt x="58166" y="38227"/>
                  </a:cubicBezTo>
                  <a:lnTo>
                    <a:pt x="68580" y="142240"/>
                  </a:lnTo>
                  <a:lnTo>
                    <a:pt x="72771" y="142240"/>
                  </a:lnTo>
                  <a:lnTo>
                    <a:pt x="72771" y="148590"/>
                  </a:lnTo>
                  <a:lnTo>
                    <a:pt x="62611" y="148590"/>
                  </a:lnTo>
                  <a:cubicBezTo>
                    <a:pt x="59182" y="148590"/>
                    <a:pt x="56388" y="147320"/>
                    <a:pt x="56261" y="145669"/>
                  </a:cubicBezTo>
                  <a:lnTo>
                    <a:pt x="45847" y="41529"/>
                  </a:lnTo>
                  <a:lnTo>
                    <a:pt x="7493" y="41529"/>
                  </a:lnTo>
                  <a:cubicBezTo>
                    <a:pt x="3937" y="41529"/>
                    <a:pt x="1143" y="40132"/>
                    <a:pt x="1143" y="38354"/>
                  </a:cubicBezTo>
                  <a:lnTo>
                    <a:pt x="0" y="3302"/>
                  </a:lnTo>
                  <a:cubicBezTo>
                    <a:pt x="0" y="2413"/>
                    <a:pt x="635" y="1524"/>
                    <a:pt x="1905" y="1016"/>
                  </a:cubicBezTo>
                  <a:cubicBezTo>
                    <a:pt x="3048" y="381"/>
                    <a:pt x="4699" y="0"/>
                    <a:pt x="635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9" name="Shape 261">
              <a:extLst>
                <a:ext uri="{FF2B5EF4-FFF2-40B4-BE49-F238E27FC236}">
                  <a16:creationId xmlns:a16="http://schemas.microsoft.com/office/drawing/2014/main" id="{020CBCCD-5204-49BC-8D48-626B42778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692"/>
              <a:ext cx="788" cy="595"/>
            </a:xfrm>
            <a:custGeom>
              <a:avLst/>
              <a:gdLst>
                <a:gd name="T0" fmla="*/ 17272 w 78740"/>
                <a:gd name="T1" fmla="*/ 254 h 59436"/>
                <a:gd name="T2" fmla="*/ 29972 w 78740"/>
                <a:gd name="T3" fmla="*/ 1651 h 59436"/>
                <a:gd name="T4" fmla="*/ 35941 w 78740"/>
                <a:gd name="T5" fmla="*/ 3048 h 59436"/>
                <a:gd name="T6" fmla="*/ 46228 w 78740"/>
                <a:gd name="T7" fmla="*/ 6858 h 59436"/>
                <a:gd name="T8" fmla="*/ 55118 w 78740"/>
                <a:gd name="T9" fmla="*/ 12192 h 59436"/>
                <a:gd name="T10" fmla="*/ 62357 w 78740"/>
                <a:gd name="T11" fmla="*/ 18796 h 59436"/>
                <a:gd name="T12" fmla="*/ 68580 w 78740"/>
                <a:gd name="T13" fmla="*/ 26797 h 59436"/>
                <a:gd name="T14" fmla="*/ 73914 w 78740"/>
                <a:gd name="T15" fmla="*/ 36068 h 59436"/>
                <a:gd name="T16" fmla="*/ 78232 w 78740"/>
                <a:gd name="T17" fmla="*/ 46863 h 59436"/>
                <a:gd name="T18" fmla="*/ 35179 w 78740"/>
                <a:gd name="T19" fmla="*/ 59055 h 59436"/>
                <a:gd name="T20" fmla="*/ 26416 w 78740"/>
                <a:gd name="T21" fmla="*/ 56515 h 59436"/>
                <a:gd name="T22" fmla="*/ 24638 w 78740"/>
                <a:gd name="T23" fmla="*/ 51054 h 59436"/>
                <a:gd name="T24" fmla="*/ 22860 w 78740"/>
                <a:gd name="T25" fmla="*/ 47371 h 59436"/>
                <a:gd name="T26" fmla="*/ 19431 w 78740"/>
                <a:gd name="T27" fmla="*/ 43434 h 59436"/>
                <a:gd name="T28" fmla="*/ 15875 w 78740"/>
                <a:gd name="T29" fmla="*/ 41021 h 59436"/>
                <a:gd name="T30" fmla="*/ 12319 w 78740"/>
                <a:gd name="T31" fmla="*/ 39624 h 59436"/>
                <a:gd name="T32" fmla="*/ 8763 w 78740"/>
                <a:gd name="T33" fmla="*/ 39243 h 59436"/>
                <a:gd name="T34" fmla="*/ 4318 w 78740"/>
                <a:gd name="T35" fmla="*/ 39751 h 59436"/>
                <a:gd name="T36" fmla="*/ 0 w 78740"/>
                <a:gd name="T37" fmla="*/ 41275 h 59436"/>
                <a:gd name="T38" fmla="*/ 3175 w 78740"/>
                <a:gd name="T39" fmla="*/ 33274 h 59436"/>
                <a:gd name="T40" fmla="*/ 8128 w 78740"/>
                <a:gd name="T41" fmla="*/ 32893 h 59436"/>
                <a:gd name="T42" fmla="*/ 12700 w 78740"/>
                <a:gd name="T43" fmla="*/ 33147 h 59436"/>
                <a:gd name="T44" fmla="*/ 16891 w 78740"/>
                <a:gd name="T45" fmla="*/ 33782 h 59436"/>
                <a:gd name="T46" fmla="*/ 21082 w 78740"/>
                <a:gd name="T47" fmla="*/ 34925 h 59436"/>
                <a:gd name="T48" fmla="*/ 24638 w 78740"/>
                <a:gd name="T49" fmla="*/ 36449 h 59436"/>
                <a:gd name="T50" fmla="*/ 28194 w 78740"/>
                <a:gd name="T51" fmla="*/ 38608 h 59436"/>
                <a:gd name="T52" fmla="*/ 33020 w 78740"/>
                <a:gd name="T53" fmla="*/ 43053 h 59436"/>
                <a:gd name="T54" fmla="*/ 36068 w 78740"/>
                <a:gd name="T55" fmla="*/ 47625 h 59436"/>
                <a:gd name="T56" fmla="*/ 37719 w 78740"/>
                <a:gd name="T57" fmla="*/ 51562 h 59436"/>
                <a:gd name="T58" fmla="*/ 63754 w 78740"/>
                <a:gd name="T59" fmla="*/ 42672 h 59436"/>
                <a:gd name="T60" fmla="*/ 59309 w 78740"/>
                <a:gd name="T61" fmla="*/ 33147 h 59436"/>
                <a:gd name="T62" fmla="*/ 53975 w 78740"/>
                <a:gd name="T63" fmla="*/ 25146 h 59436"/>
                <a:gd name="T64" fmla="*/ 48006 w 78740"/>
                <a:gd name="T65" fmla="*/ 18669 h 59436"/>
                <a:gd name="T66" fmla="*/ 41529 w 78740"/>
                <a:gd name="T67" fmla="*/ 13716 h 59436"/>
                <a:gd name="T68" fmla="*/ 34290 w 78740"/>
                <a:gd name="T69" fmla="*/ 10160 h 59436"/>
                <a:gd name="T70" fmla="*/ 25654 w 78740"/>
                <a:gd name="T71" fmla="*/ 7620 h 59436"/>
                <a:gd name="T72" fmla="*/ 16510 w 78740"/>
                <a:gd name="T73" fmla="*/ 6604 h 59436"/>
                <a:gd name="T74" fmla="*/ 4064 w 78740"/>
                <a:gd name="T75" fmla="*/ 6604 h 59436"/>
                <a:gd name="T76" fmla="*/ 0 w 78740"/>
                <a:gd name="T77" fmla="*/ 565 h 59436"/>
                <a:gd name="T78" fmla="*/ 2540 w 78740"/>
                <a:gd name="T79" fmla="*/ 254 h 59436"/>
                <a:gd name="T80" fmla="*/ 0 w 78740"/>
                <a:gd name="T81" fmla="*/ 0 h 59436"/>
                <a:gd name="T82" fmla="*/ 78740 w 78740"/>
                <a:gd name="T83" fmla="*/ 59436 h 59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8740" h="59436">
                  <a:moveTo>
                    <a:pt x="10414" y="0"/>
                  </a:moveTo>
                  <a:lnTo>
                    <a:pt x="17272" y="254"/>
                  </a:lnTo>
                  <a:lnTo>
                    <a:pt x="23749" y="762"/>
                  </a:lnTo>
                  <a:lnTo>
                    <a:pt x="29972" y="1651"/>
                  </a:lnTo>
                  <a:cubicBezTo>
                    <a:pt x="30353" y="1778"/>
                    <a:pt x="30607" y="1778"/>
                    <a:pt x="30861" y="1905"/>
                  </a:cubicBezTo>
                  <a:lnTo>
                    <a:pt x="35941" y="3048"/>
                  </a:lnTo>
                  <a:lnTo>
                    <a:pt x="41275" y="4826"/>
                  </a:lnTo>
                  <a:lnTo>
                    <a:pt x="46228" y="6858"/>
                  </a:lnTo>
                  <a:lnTo>
                    <a:pt x="50927" y="9398"/>
                  </a:lnTo>
                  <a:lnTo>
                    <a:pt x="55118" y="12192"/>
                  </a:lnTo>
                  <a:lnTo>
                    <a:pt x="58928" y="15367"/>
                  </a:lnTo>
                  <a:lnTo>
                    <a:pt x="62357" y="18796"/>
                  </a:lnTo>
                  <a:lnTo>
                    <a:pt x="65659" y="22606"/>
                  </a:lnTo>
                  <a:lnTo>
                    <a:pt x="68580" y="26797"/>
                  </a:lnTo>
                  <a:lnTo>
                    <a:pt x="71374" y="31242"/>
                  </a:lnTo>
                  <a:lnTo>
                    <a:pt x="73914" y="36068"/>
                  </a:lnTo>
                  <a:lnTo>
                    <a:pt x="76200" y="41275"/>
                  </a:lnTo>
                  <a:lnTo>
                    <a:pt x="78232" y="46863"/>
                  </a:lnTo>
                  <a:cubicBezTo>
                    <a:pt x="78740" y="48260"/>
                    <a:pt x="77216" y="49784"/>
                    <a:pt x="74549" y="50292"/>
                  </a:cubicBezTo>
                  <a:lnTo>
                    <a:pt x="35179" y="59055"/>
                  </a:lnTo>
                  <a:cubicBezTo>
                    <a:pt x="33401" y="59436"/>
                    <a:pt x="31242" y="59309"/>
                    <a:pt x="29591" y="58928"/>
                  </a:cubicBezTo>
                  <a:cubicBezTo>
                    <a:pt x="27813" y="58420"/>
                    <a:pt x="26670" y="57531"/>
                    <a:pt x="26416" y="56515"/>
                  </a:cubicBezTo>
                  <a:lnTo>
                    <a:pt x="25527" y="53467"/>
                  </a:lnTo>
                  <a:lnTo>
                    <a:pt x="24638" y="51054"/>
                  </a:lnTo>
                  <a:lnTo>
                    <a:pt x="23749" y="49022"/>
                  </a:lnTo>
                  <a:lnTo>
                    <a:pt x="22860" y="47371"/>
                  </a:lnTo>
                  <a:lnTo>
                    <a:pt x="21209" y="45339"/>
                  </a:lnTo>
                  <a:lnTo>
                    <a:pt x="19431" y="43434"/>
                  </a:lnTo>
                  <a:lnTo>
                    <a:pt x="17526" y="42037"/>
                  </a:lnTo>
                  <a:lnTo>
                    <a:pt x="15875" y="41021"/>
                  </a:lnTo>
                  <a:lnTo>
                    <a:pt x="13970" y="40132"/>
                  </a:lnTo>
                  <a:lnTo>
                    <a:pt x="12319" y="39624"/>
                  </a:lnTo>
                  <a:lnTo>
                    <a:pt x="10668" y="39370"/>
                  </a:lnTo>
                  <a:lnTo>
                    <a:pt x="8763" y="39243"/>
                  </a:lnTo>
                  <a:lnTo>
                    <a:pt x="6604" y="39370"/>
                  </a:lnTo>
                  <a:lnTo>
                    <a:pt x="4318" y="39751"/>
                  </a:lnTo>
                  <a:lnTo>
                    <a:pt x="2286" y="40386"/>
                  </a:lnTo>
                  <a:lnTo>
                    <a:pt x="0" y="41275"/>
                  </a:lnTo>
                  <a:lnTo>
                    <a:pt x="0" y="33862"/>
                  </a:lnTo>
                  <a:lnTo>
                    <a:pt x="3175" y="33274"/>
                  </a:lnTo>
                  <a:cubicBezTo>
                    <a:pt x="3683" y="33147"/>
                    <a:pt x="4064" y="33147"/>
                    <a:pt x="4572" y="33147"/>
                  </a:cubicBezTo>
                  <a:lnTo>
                    <a:pt x="8128" y="32893"/>
                  </a:lnTo>
                  <a:cubicBezTo>
                    <a:pt x="8636" y="32893"/>
                    <a:pt x="9144" y="32893"/>
                    <a:pt x="9652" y="32893"/>
                  </a:cubicBezTo>
                  <a:lnTo>
                    <a:pt x="12700" y="33147"/>
                  </a:lnTo>
                  <a:cubicBezTo>
                    <a:pt x="13081" y="33147"/>
                    <a:pt x="13462" y="33147"/>
                    <a:pt x="13843" y="33274"/>
                  </a:cubicBezTo>
                  <a:lnTo>
                    <a:pt x="16891" y="33782"/>
                  </a:lnTo>
                  <a:cubicBezTo>
                    <a:pt x="17399" y="33782"/>
                    <a:pt x="17907" y="33909"/>
                    <a:pt x="18415" y="34036"/>
                  </a:cubicBezTo>
                  <a:lnTo>
                    <a:pt x="21082" y="34925"/>
                  </a:lnTo>
                  <a:cubicBezTo>
                    <a:pt x="21463" y="35052"/>
                    <a:pt x="21717" y="35179"/>
                    <a:pt x="21971" y="35306"/>
                  </a:cubicBezTo>
                  <a:lnTo>
                    <a:pt x="24638" y="36449"/>
                  </a:lnTo>
                  <a:cubicBezTo>
                    <a:pt x="25019" y="36576"/>
                    <a:pt x="25273" y="36703"/>
                    <a:pt x="25527" y="36830"/>
                  </a:cubicBezTo>
                  <a:lnTo>
                    <a:pt x="28194" y="38608"/>
                  </a:lnTo>
                  <a:lnTo>
                    <a:pt x="30861" y="40767"/>
                  </a:lnTo>
                  <a:lnTo>
                    <a:pt x="33020" y="43053"/>
                  </a:lnTo>
                  <a:lnTo>
                    <a:pt x="35052" y="45720"/>
                  </a:lnTo>
                  <a:lnTo>
                    <a:pt x="36068" y="47625"/>
                  </a:lnTo>
                  <a:lnTo>
                    <a:pt x="37084" y="49911"/>
                  </a:lnTo>
                  <a:lnTo>
                    <a:pt x="37719" y="51562"/>
                  </a:lnTo>
                  <a:lnTo>
                    <a:pt x="64897" y="45593"/>
                  </a:lnTo>
                  <a:lnTo>
                    <a:pt x="63754" y="42672"/>
                  </a:lnTo>
                  <a:lnTo>
                    <a:pt x="61595" y="37719"/>
                  </a:lnTo>
                  <a:lnTo>
                    <a:pt x="59309" y="33147"/>
                  </a:lnTo>
                  <a:lnTo>
                    <a:pt x="56642" y="28956"/>
                  </a:lnTo>
                  <a:lnTo>
                    <a:pt x="53975" y="25146"/>
                  </a:lnTo>
                  <a:lnTo>
                    <a:pt x="51054" y="21717"/>
                  </a:lnTo>
                  <a:lnTo>
                    <a:pt x="48006" y="18669"/>
                  </a:lnTo>
                  <a:lnTo>
                    <a:pt x="44831" y="16002"/>
                  </a:lnTo>
                  <a:lnTo>
                    <a:pt x="41529" y="13716"/>
                  </a:lnTo>
                  <a:lnTo>
                    <a:pt x="38100" y="11811"/>
                  </a:lnTo>
                  <a:lnTo>
                    <a:pt x="34290" y="10160"/>
                  </a:lnTo>
                  <a:lnTo>
                    <a:pt x="30353" y="8763"/>
                  </a:lnTo>
                  <a:lnTo>
                    <a:pt x="25654" y="7620"/>
                  </a:lnTo>
                  <a:lnTo>
                    <a:pt x="21590" y="6985"/>
                  </a:lnTo>
                  <a:lnTo>
                    <a:pt x="16510" y="6604"/>
                  </a:lnTo>
                  <a:lnTo>
                    <a:pt x="11303" y="6350"/>
                  </a:lnTo>
                  <a:lnTo>
                    <a:pt x="4064" y="6604"/>
                  </a:lnTo>
                  <a:lnTo>
                    <a:pt x="0" y="7082"/>
                  </a:lnTo>
                  <a:lnTo>
                    <a:pt x="0" y="565"/>
                  </a:lnTo>
                  <a:lnTo>
                    <a:pt x="1524" y="381"/>
                  </a:lnTo>
                  <a:cubicBezTo>
                    <a:pt x="1905" y="381"/>
                    <a:pt x="2159" y="381"/>
                    <a:pt x="2540" y="254"/>
                  </a:cubicBezTo>
                  <a:lnTo>
                    <a:pt x="10414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0" name="Shape 262">
              <a:extLst>
                <a:ext uri="{FF2B5EF4-FFF2-40B4-BE49-F238E27FC236}">
                  <a16:creationId xmlns:a16="http://schemas.microsoft.com/office/drawing/2014/main" id="{95296289-AE9D-4CDF-9AB2-B6ADDDCBC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" y="2085"/>
              <a:ext cx="237" cy="575"/>
            </a:xfrm>
            <a:custGeom>
              <a:avLst/>
              <a:gdLst>
                <a:gd name="T0" fmla="*/ 5334 w 23749"/>
                <a:gd name="T1" fmla="*/ 127 h 57531"/>
                <a:gd name="T2" fmla="*/ 7620 w 23749"/>
                <a:gd name="T3" fmla="*/ 127 h 57531"/>
                <a:gd name="T4" fmla="*/ 12446 w 23749"/>
                <a:gd name="T5" fmla="*/ 2160 h 57531"/>
                <a:gd name="T6" fmla="*/ 23749 w 23749"/>
                <a:gd name="T7" fmla="*/ 18585 h 57531"/>
                <a:gd name="T8" fmla="*/ 23749 w 23749"/>
                <a:gd name="T9" fmla="*/ 37749 h 57531"/>
                <a:gd name="T10" fmla="*/ 18161 w 23749"/>
                <a:gd name="T11" fmla="*/ 29973 h 57531"/>
                <a:gd name="T12" fmla="*/ 14097 w 23749"/>
                <a:gd name="T13" fmla="*/ 24003 h 57531"/>
                <a:gd name="T14" fmla="*/ 14351 w 23749"/>
                <a:gd name="T15" fmla="*/ 28702 h 57531"/>
                <a:gd name="T16" fmla="*/ 15113 w 23749"/>
                <a:gd name="T17" fmla="*/ 51181 h 57531"/>
                <a:gd name="T18" fmla="*/ 23749 w 23749"/>
                <a:gd name="T19" fmla="*/ 51181 h 57531"/>
                <a:gd name="T20" fmla="*/ 23749 w 23749"/>
                <a:gd name="T21" fmla="*/ 57531 h 57531"/>
                <a:gd name="T22" fmla="*/ 8890 w 23749"/>
                <a:gd name="T23" fmla="*/ 57531 h 57531"/>
                <a:gd name="T24" fmla="*/ 2540 w 23749"/>
                <a:gd name="T25" fmla="*/ 54483 h 57531"/>
                <a:gd name="T26" fmla="*/ 1651 w 23749"/>
                <a:gd name="T27" fmla="*/ 28956 h 57531"/>
                <a:gd name="T28" fmla="*/ 127 w 23749"/>
                <a:gd name="T29" fmla="*/ 3302 h 57531"/>
                <a:gd name="T30" fmla="*/ 5334 w 23749"/>
                <a:gd name="T31" fmla="*/ 127 h 57531"/>
                <a:gd name="T32" fmla="*/ 0 w 23749"/>
                <a:gd name="T33" fmla="*/ 0 h 57531"/>
                <a:gd name="T34" fmla="*/ 23749 w 23749"/>
                <a:gd name="T35" fmla="*/ 57531 h 5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3749" h="57531">
                  <a:moveTo>
                    <a:pt x="5334" y="127"/>
                  </a:moveTo>
                  <a:cubicBezTo>
                    <a:pt x="6096" y="0"/>
                    <a:pt x="6858" y="0"/>
                    <a:pt x="7620" y="127"/>
                  </a:cubicBezTo>
                  <a:cubicBezTo>
                    <a:pt x="9779" y="254"/>
                    <a:pt x="11684" y="1143"/>
                    <a:pt x="12446" y="2160"/>
                  </a:cubicBezTo>
                  <a:lnTo>
                    <a:pt x="23749" y="18585"/>
                  </a:lnTo>
                  <a:lnTo>
                    <a:pt x="23749" y="37749"/>
                  </a:lnTo>
                  <a:lnTo>
                    <a:pt x="18161" y="29973"/>
                  </a:lnTo>
                  <a:lnTo>
                    <a:pt x="14097" y="24003"/>
                  </a:lnTo>
                  <a:lnTo>
                    <a:pt x="14351" y="28702"/>
                  </a:lnTo>
                  <a:lnTo>
                    <a:pt x="15113" y="51181"/>
                  </a:lnTo>
                  <a:lnTo>
                    <a:pt x="23749" y="51181"/>
                  </a:lnTo>
                  <a:lnTo>
                    <a:pt x="23749" y="57531"/>
                  </a:lnTo>
                  <a:lnTo>
                    <a:pt x="8890" y="57531"/>
                  </a:lnTo>
                  <a:cubicBezTo>
                    <a:pt x="5334" y="57531"/>
                    <a:pt x="2540" y="56135"/>
                    <a:pt x="2540" y="54483"/>
                  </a:cubicBezTo>
                  <a:lnTo>
                    <a:pt x="1651" y="28956"/>
                  </a:lnTo>
                  <a:lnTo>
                    <a:pt x="127" y="3302"/>
                  </a:lnTo>
                  <a:cubicBezTo>
                    <a:pt x="0" y="1778"/>
                    <a:pt x="2286" y="381"/>
                    <a:pt x="5334" y="127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1" name="Shape 263">
              <a:extLst>
                <a:ext uri="{FF2B5EF4-FFF2-40B4-BE49-F238E27FC236}">
                  <a16:creationId xmlns:a16="http://schemas.microsoft.com/office/drawing/2014/main" id="{67EA2BC4-2F35-4711-87FD-DA5848333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" y="1717"/>
              <a:ext cx="736" cy="1485"/>
            </a:xfrm>
            <a:custGeom>
              <a:avLst/>
              <a:gdLst>
                <a:gd name="T0" fmla="*/ 20701 w 73660"/>
                <a:gd name="T1" fmla="*/ 0 h 148590"/>
                <a:gd name="T2" fmla="*/ 65532 w 73660"/>
                <a:gd name="T3" fmla="*/ 0 h 148590"/>
                <a:gd name="T4" fmla="*/ 71374 w 73660"/>
                <a:gd name="T5" fmla="*/ 2032 h 148590"/>
                <a:gd name="T6" fmla="*/ 73660 w 73660"/>
                <a:gd name="T7" fmla="*/ 4938 h 148590"/>
                <a:gd name="T8" fmla="*/ 73660 w 73660"/>
                <a:gd name="T9" fmla="*/ 22206 h 148590"/>
                <a:gd name="T10" fmla="*/ 61214 w 73660"/>
                <a:gd name="T11" fmla="*/ 6350 h 148590"/>
                <a:gd name="T12" fmla="*/ 26924 w 73660"/>
                <a:gd name="T13" fmla="*/ 6350 h 148590"/>
                <a:gd name="T14" fmla="*/ 25654 w 73660"/>
                <a:gd name="T15" fmla="*/ 38862 h 148590"/>
                <a:gd name="T16" fmla="*/ 22860 w 73660"/>
                <a:gd name="T17" fmla="*/ 74549 h 148590"/>
                <a:gd name="T18" fmla="*/ 18542 w 73660"/>
                <a:gd name="T19" fmla="*/ 110236 h 148590"/>
                <a:gd name="T20" fmla="*/ 13335 w 73660"/>
                <a:gd name="T21" fmla="*/ 142240 h 148590"/>
                <a:gd name="T22" fmla="*/ 52197 w 73660"/>
                <a:gd name="T23" fmla="*/ 142240 h 148590"/>
                <a:gd name="T24" fmla="*/ 52451 w 73660"/>
                <a:gd name="T25" fmla="*/ 121920 h 148590"/>
                <a:gd name="T26" fmla="*/ 58801 w 73660"/>
                <a:gd name="T27" fmla="*/ 118745 h 148590"/>
                <a:gd name="T28" fmla="*/ 73660 w 73660"/>
                <a:gd name="T29" fmla="*/ 118745 h 148590"/>
                <a:gd name="T30" fmla="*/ 73660 w 73660"/>
                <a:gd name="T31" fmla="*/ 125095 h 148590"/>
                <a:gd name="T32" fmla="*/ 65024 w 73660"/>
                <a:gd name="T33" fmla="*/ 125095 h 148590"/>
                <a:gd name="T34" fmla="*/ 64897 w 73660"/>
                <a:gd name="T35" fmla="*/ 145415 h 148590"/>
                <a:gd name="T36" fmla="*/ 58547 w 73660"/>
                <a:gd name="T37" fmla="*/ 148590 h 148590"/>
                <a:gd name="T38" fmla="*/ 6477 w 73660"/>
                <a:gd name="T39" fmla="*/ 148590 h 148590"/>
                <a:gd name="T40" fmla="*/ 1778 w 73660"/>
                <a:gd name="T41" fmla="*/ 147574 h 148590"/>
                <a:gd name="T42" fmla="*/ 127 w 73660"/>
                <a:gd name="T43" fmla="*/ 145161 h 148590"/>
                <a:gd name="T44" fmla="*/ 5969 w 73660"/>
                <a:gd name="T45" fmla="*/ 109728 h 148590"/>
                <a:gd name="T46" fmla="*/ 10160 w 73660"/>
                <a:gd name="T47" fmla="*/ 74168 h 148590"/>
                <a:gd name="T48" fmla="*/ 12954 w 73660"/>
                <a:gd name="T49" fmla="*/ 38608 h 148590"/>
                <a:gd name="T50" fmla="*/ 14351 w 73660"/>
                <a:gd name="T51" fmla="*/ 3175 h 148590"/>
                <a:gd name="T52" fmla="*/ 20701 w 73660"/>
                <a:gd name="T53" fmla="*/ 0 h 148590"/>
                <a:gd name="T54" fmla="*/ 0 w 73660"/>
                <a:gd name="T55" fmla="*/ 0 h 148590"/>
                <a:gd name="T56" fmla="*/ 73660 w 73660"/>
                <a:gd name="T57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73660" h="148590">
                  <a:moveTo>
                    <a:pt x="20701" y="0"/>
                  </a:moveTo>
                  <a:lnTo>
                    <a:pt x="65532" y="0"/>
                  </a:lnTo>
                  <a:cubicBezTo>
                    <a:pt x="68072" y="0"/>
                    <a:pt x="70485" y="889"/>
                    <a:pt x="71374" y="2032"/>
                  </a:cubicBezTo>
                  <a:lnTo>
                    <a:pt x="73660" y="4938"/>
                  </a:lnTo>
                  <a:lnTo>
                    <a:pt x="73660" y="22206"/>
                  </a:lnTo>
                  <a:lnTo>
                    <a:pt x="61214" y="6350"/>
                  </a:lnTo>
                  <a:lnTo>
                    <a:pt x="26924" y="6350"/>
                  </a:lnTo>
                  <a:lnTo>
                    <a:pt x="25654" y="38862"/>
                  </a:lnTo>
                  <a:lnTo>
                    <a:pt x="22860" y="74549"/>
                  </a:lnTo>
                  <a:lnTo>
                    <a:pt x="18542" y="110236"/>
                  </a:lnTo>
                  <a:lnTo>
                    <a:pt x="13335" y="142240"/>
                  </a:lnTo>
                  <a:lnTo>
                    <a:pt x="52197" y="142240"/>
                  </a:lnTo>
                  <a:lnTo>
                    <a:pt x="52451" y="121920"/>
                  </a:lnTo>
                  <a:cubicBezTo>
                    <a:pt x="52451" y="120269"/>
                    <a:pt x="55245" y="118745"/>
                    <a:pt x="58801" y="118745"/>
                  </a:cubicBezTo>
                  <a:lnTo>
                    <a:pt x="73660" y="118745"/>
                  </a:lnTo>
                  <a:lnTo>
                    <a:pt x="73660" y="125095"/>
                  </a:lnTo>
                  <a:lnTo>
                    <a:pt x="65024" y="125095"/>
                  </a:lnTo>
                  <a:lnTo>
                    <a:pt x="64897" y="145415"/>
                  </a:lnTo>
                  <a:cubicBezTo>
                    <a:pt x="64897" y="147193"/>
                    <a:pt x="62103" y="148590"/>
                    <a:pt x="58547" y="148590"/>
                  </a:cubicBezTo>
                  <a:lnTo>
                    <a:pt x="6477" y="148590"/>
                  </a:lnTo>
                  <a:cubicBezTo>
                    <a:pt x="4699" y="148590"/>
                    <a:pt x="3048" y="148209"/>
                    <a:pt x="1778" y="147574"/>
                  </a:cubicBezTo>
                  <a:cubicBezTo>
                    <a:pt x="635" y="146939"/>
                    <a:pt x="0" y="146050"/>
                    <a:pt x="127" y="145161"/>
                  </a:cubicBezTo>
                  <a:lnTo>
                    <a:pt x="5969" y="109728"/>
                  </a:lnTo>
                  <a:lnTo>
                    <a:pt x="10160" y="74168"/>
                  </a:lnTo>
                  <a:lnTo>
                    <a:pt x="12954" y="38608"/>
                  </a:lnTo>
                  <a:lnTo>
                    <a:pt x="14351" y="3175"/>
                  </a:lnTo>
                  <a:cubicBezTo>
                    <a:pt x="14351" y="1397"/>
                    <a:pt x="17145" y="0"/>
                    <a:pt x="20701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Shape 264">
              <a:extLst>
                <a:ext uri="{FF2B5EF4-FFF2-40B4-BE49-F238E27FC236}">
                  <a16:creationId xmlns:a16="http://schemas.microsoft.com/office/drawing/2014/main" id="{7F8208FF-8318-448E-84AF-E3B5EE15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1717"/>
              <a:ext cx="735" cy="1485"/>
            </a:xfrm>
            <a:custGeom>
              <a:avLst/>
              <a:gdLst>
                <a:gd name="T0" fmla="*/ 0 w 73533"/>
                <a:gd name="T1" fmla="*/ 0 h 148590"/>
                <a:gd name="T2" fmla="*/ 58547 w 73533"/>
                <a:gd name="T3" fmla="*/ 0 h 148590"/>
                <a:gd name="T4" fmla="*/ 64897 w 73533"/>
                <a:gd name="T5" fmla="*/ 2794 h 148590"/>
                <a:gd name="T6" fmla="*/ 73406 w 73533"/>
                <a:gd name="T7" fmla="*/ 37973 h 148590"/>
                <a:gd name="T8" fmla="*/ 71882 w 73533"/>
                <a:gd name="T9" fmla="*/ 40513 h 148590"/>
                <a:gd name="T10" fmla="*/ 67056 w 73533"/>
                <a:gd name="T11" fmla="*/ 41529 h 148590"/>
                <a:gd name="T12" fmla="*/ 29591 w 73533"/>
                <a:gd name="T13" fmla="*/ 41529 h 148590"/>
                <a:gd name="T14" fmla="*/ 47244 w 73533"/>
                <a:gd name="T15" fmla="*/ 145161 h 148590"/>
                <a:gd name="T16" fmla="*/ 45593 w 73533"/>
                <a:gd name="T17" fmla="*/ 147574 h 148590"/>
                <a:gd name="T18" fmla="*/ 40894 w 73533"/>
                <a:gd name="T19" fmla="*/ 148590 h 148590"/>
                <a:gd name="T20" fmla="*/ 0 w 73533"/>
                <a:gd name="T21" fmla="*/ 148590 h 148590"/>
                <a:gd name="T22" fmla="*/ 0 w 73533"/>
                <a:gd name="T23" fmla="*/ 142240 h 148590"/>
                <a:gd name="T24" fmla="*/ 33909 w 73533"/>
                <a:gd name="T25" fmla="*/ 142240 h 148590"/>
                <a:gd name="T26" fmla="*/ 16383 w 73533"/>
                <a:gd name="T27" fmla="*/ 38608 h 148590"/>
                <a:gd name="T28" fmla="*/ 18034 w 73533"/>
                <a:gd name="T29" fmla="*/ 36195 h 148590"/>
                <a:gd name="T30" fmla="*/ 22733 w 73533"/>
                <a:gd name="T31" fmla="*/ 35179 h 148590"/>
                <a:gd name="T32" fmla="*/ 59944 w 73533"/>
                <a:gd name="T33" fmla="*/ 35179 h 148590"/>
                <a:gd name="T34" fmla="*/ 52959 w 73533"/>
                <a:gd name="T35" fmla="*/ 6350 h 148590"/>
                <a:gd name="T36" fmla="*/ 0 w 73533"/>
                <a:gd name="T37" fmla="*/ 6350 h 148590"/>
                <a:gd name="T38" fmla="*/ 0 w 73533"/>
                <a:gd name="T39" fmla="*/ 0 h 148590"/>
                <a:gd name="T40" fmla="*/ 0 w 73533"/>
                <a:gd name="T41" fmla="*/ 0 h 148590"/>
                <a:gd name="T42" fmla="*/ 73533 w 73533"/>
                <a:gd name="T4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73533" h="148590">
                  <a:moveTo>
                    <a:pt x="0" y="0"/>
                  </a:moveTo>
                  <a:lnTo>
                    <a:pt x="58547" y="0"/>
                  </a:lnTo>
                  <a:cubicBezTo>
                    <a:pt x="61849" y="0"/>
                    <a:pt x="64516" y="1270"/>
                    <a:pt x="64897" y="2794"/>
                  </a:cubicBezTo>
                  <a:lnTo>
                    <a:pt x="73406" y="37973"/>
                  </a:lnTo>
                  <a:cubicBezTo>
                    <a:pt x="73533" y="38862"/>
                    <a:pt x="73025" y="39751"/>
                    <a:pt x="71882" y="40513"/>
                  </a:cubicBezTo>
                  <a:cubicBezTo>
                    <a:pt x="70612" y="41148"/>
                    <a:pt x="68834" y="41529"/>
                    <a:pt x="67056" y="41529"/>
                  </a:cubicBezTo>
                  <a:lnTo>
                    <a:pt x="29591" y="41529"/>
                  </a:lnTo>
                  <a:lnTo>
                    <a:pt x="47244" y="145161"/>
                  </a:lnTo>
                  <a:cubicBezTo>
                    <a:pt x="47371" y="146050"/>
                    <a:pt x="46736" y="146939"/>
                    <a:pt x="45593" y="147574"/>
                  </a:cubicBezTo>
                  <a:cubicBezTo>
                    <a:pt x="44323" y="148209"/>
                    <a:pt x="42672" y="148590"/>
                    <a:pt x="40894" y="148590"/>
                  </a:cubicBezTo>
                  <a:lnTo>
                    <a:pt x="0" y="148590"/>
                  </a:lnTo>
                  <a:lnTo>
                    <a:pt x="0" y="142240"/>
                  </a:lnTo>
                  <a:lnTo>
                    <a:pt x="33909" y="142240"/>
                  </a:lnTo>
                  <a:lnTo>
                    <a:pt x="16383" y="38608"/>
                  </a:lnTo>
                  <a:cubicBezTo>
                    <a:pt x="16256" y="37719"/>
                    <a:pt x="16764" y="36830"/>
                    <a:pt x="18034" y="36195"/>
                  </a:cubicBezTo>
                  <a:cubicBezTo>
                    <a:pt x="19177" y="35560"/>
                    <a:pt x="20955" y="35179"/>
                    <a:pt x="22733" y="35179"/>
                  </a:cubicBezTo>
                  <a:lnTo>
                    <a:pt x="59944" y="35179"/>
                  </a:lnTo>
                  <a:lnTo>
                    <a:pt x="52959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Shape 265">
              <a:extLst>
                <a:ext uri="{FF2B5EF4-FFF2-40B4-BE49-F238E27FC236}">
                  <a16:creationId xmlns:a16="http://schemas.microsoft.com/office/drawing/2014/main" id="{A8A30021-0257-4904-9832-538E6C495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2271"/>
              <a:ext cx="253" cy="389"/>
            </a:xfrm>
            <a:custGeom>
              <a:avLst/>
              <a:gdLst>
                <a:gd name="T0" fmla="*/ 0 w 25273"/>
                <a:gd name="T1" fmla="*/ 0 h 38946"/>
                <a:gd name="T2" fmla="*/ 6350 w 25273"/>
                <a:gd name="T3" fmla="*/ 9228 h 38946"/>
                <a:gd name="T4" fmla="*/ 24638 w 25273"/>
                <a:gd name="T5" fmla="*/ 34755 h 38946"/>
                <a:gd name="T6" fmla="*/ 23749 w 25273"/>
                <a:gd name="T7" fmla="*/ 37677 h 38946"/>
                <a:gd name="T8" fmla="*/ 18669 w 25273"/>
                <a:gd name="T9" fmla="*/ 38946 h 38946"/>
                <a:gd name="T10" fmla="*/ 0 w 25273"/>
                <a:gd name="T11" fmla="*/ 38946 h 38946"/>
                <a:gd name="T12" fmla="*/ 0 w 25273"/>
                <a:gd name="T13" fmla="*/ 32596 h 38946"/>
                <a:gd name="T14" fmla="*/ 9652 w 25273"/>
                <a:gd name="T15" fmla="*/ 32596 h 38946"/>
                <a:gd name="T16" fmla="*/ 0 w 25273"/>
                <a:gd name="T17" fmla="*/ 19164 h 38946"/>
                <a:gd name="T18" fmla="*/ 0 w 25273"/>
                <a:gd name="T19" fmla="*/ 0 h 38946"/>
                <a:gd name="T20" fmla="*/ 0 w 25273"/>
                <a:gd name="T21" fmla="*/ 0 h 38946"/>
                <a:gd name="T22" fmla="*/ 25273 w 25273"/>
                <a:gd name="T23" fmla="*/ 38946 h 38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5273" h="38946">
                  <a:moveTo>
                    <a:pt x="0" y="0"/>
                  </a:moveTo>
                  <a:lnTo>
                    <a:pt x="6350" y="9228"/>
                  </a:lnTo>
                  <a:lnTo>
                    <a:pt x="24638" y="34755"/>
                  </a:lnTo>
                  <a:cubicBezTo>
                    <a:pt x="25273" y="35644"/>
                    <a:pt x="25019" y="36787"/>
                    <a:pt x="23749" y="37677"/>
                  </a:cubicBezTo>
                  <a:cubicBezTo>
                    <a:pt x="22606" y="38439"/>
                    <a:pt x="20701" y="38946"/>
                    <a:pt x="18669" y="38946"/>
                  </a:cubicBezTo>
                  <a:lnTo>
                    <a:pt x="0" y="38946"/>
                  </a:lnTo>
                  <a:lnTo>
                    <a:pt x="0" y="32596"/>
                  </a:lnTo>
                  <a:lnTo>
                    <a:pt x="9652" y="32596"/>
                  </a:lnTo>
                  <a:lnTo>
                    <a:pt x="0" y="1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Shape 266">
              <a:extLst>
                <a:ext uri="{FF2B5EF4-FFF2-40B4-BE49-F238E27FC236}">
                  <a16:creationId xmlns:a16="http://schemas.microsoft.com/office/drawing/2014/main" id="{DF213EAF-590C-4729-AE8B-36909AE4B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1766"/>
              <a:ext cx="1193" cy="1436"/>
            </a:xfrm>
            <a:custGeom>
              <a:avLst/>
              <a:gdLst>
                <a:gd name="T0" fmla="*/ 0 w 119253"/>
                <a:gd name="T1" fmla="*/ 0 h 143652"/>
                <a:gd name="T2" fmla="*/ 25781 w 119253"/>
                <a:gd name="T3" fmla="*/ 32780 h 143652"/>
                <a:gd name="T4" fmla="*/ 55245 w 119253"/>
                <a:gd name="T5" fmla="*/ 68341 h 143652"/>
                <a:gd name="T6" fmla="*/ 86106 w 119253"/>
                <a:gd name="T7" fmla="*/ 103774 h 143652"/>
                <a:gd name="T8" fmla="*/ 118364 w 119253"/>
                <a:gd name="T9" fmla="*/ 139207 h 143652"/>
                <a:gd name="T10" fmla="*/ 117856 w 119253"/>
                <a:gd name="T11" fmla="*/ 142254 h 143652"/>
                <a:gd name="T12" fmla="*/ 112522 w 119253"/>
                <a:gd name="T13" fmla="*/ 143652 h 143652"/>
                <a:gd name="T14" fmla="*/ 59055 w 119253"/>
                <a:gd name="T15" fmla="*/ 143652 h 143652"/>
                <a:gd name="T16" fmla="*/ 53213 w 119253"/>
                <a:gd name="T17" fmla="*/ 141620 h 143652"/>
                <a:gd name="T18" fmla="*/ 36703 w 119253"/>
                <a:gd name="T19" fmla="*/ 120157 h 143652"/>
                <a:gd name="T20" fmla="*/ 0 w 119253"/>
                <a:gd name="T21" fmla="*/ 120157 h 143652"/>
                <a:gd name="T22" fmla="*/ 0 w 119253"/>
                <a:gd name="T23" fmla="*/ 113807 h 143652"/>
                <a:gd name="T24" fmla="*/ 41148 w 119253"/>
                <a:gd name="T25" fmla="*/ 113807 h 143652"/>
                <a:gd name="T26" fmla="*/ 46990 w 119253"/>
                <a:gd name="T27" fmla="*/ 115966 h 143652"/>
                <a:gd name="T28" fmla="*/ 63500 w 119253"/>
                <a:gd name="T29" fmla="*/ 137302 h 143652"/>
                <a:gd name="T30" fmla="*/ 102616 w 119253"/>
                <a:gd name="T31" fmla="*/ 137302 h 143652"/>
                <a:gd name="T32" fmla="*/ 74422 w 119253"/>
                <a:gd name="T33" fmla="*/ 106314 h 143652"/>
                <a:gd name="T34" fmla="*/ 43561 w 119253"/>
                <a:gd name="T35" fmla="*/ 70754 h 143652"/>
                <a:gd name="T36" fmla="*/ 13970 w 119253"/>
                <a:gd name="T37" fmla="*/ 35066 h 143652"/>
                <a:gd name="T38" fmla="*/ 0 w 119253"/>
                <a:gd name="T39" fmla="*/ 17268 h 143652"/>
                <a:gd name="T40" fmla="*/ 0 w 119253"/>
                <a:gd name="T41" fmla="*/ 0 h 143652"/>
                <a:gd name="T42" fmla="*/ 0 w 119253"/>
                <a:gd name="T43" fmla="*/ 0 h 143652"/>
                <a:gd name="T44" fmla="*/ 119253 w 119253"/>
                <a:gd name="T45" fmla="*/ 143652 h 14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9253" h="143652">
                  <a:moveTo>
                    <a:pt x="0" y="0"/>
                  </a:moveTo>
                  <a:lnTo>
                    <a:pt x="25781" y="32780"/>
                  </a:lnTo>
                  <a:lnTo>
                    <a:pt x="55245" y="68341"/>
                  </a:lnTo>
                  <a:lnTo>
                    <a:pt x="86106" y="103774"/>
                  </a:lnTo>
                  <a:lnTo>
                    <a:pt x="118364" y="139207"/>
                  </a:lnTo>
                  <a:cubicBezTo>
                    <a:pt x="119253" y="140223"/>
                    <a:pt x="118999" y="141366"/>
                    <a:pt x="117856" y="142254"/>
                  </a:cubicBezTo>
                  <a:cubicBezTo>
                    <a:pt x="116713" y="143143"/>
                    <a:pt x="114681" y="143652"/>
                    <a:pt x="112522" y="143652"/>
                  </a:cubicBezTo>
                  <a:lnTo>
                    <a:pt x="59055" y="143652"/>
                  </a:lnTo>
                  <a:cubicBezTo>
                    <a:pt x="56515" y="143652"/>
                    <a:pt x="54102" y="142890"/>
                    <a:pt x="53213" y="141620"/>
                  </a:cubicBezTo>
                  <a:lnTo>
                    <a:pt x="36703" y="120157"/>
                  </a:lnTo>
                  <a:lnTo>
                    <a:pt x="0" y="120157"/>
                  </a:lnTo>
                  <a:lnTo>
                    <a:pt x="0" y="113807"/>
                  </a:lnTo>
                  <a:lnTo>
                    <a:pt x="41148" y="113807"/>
                  </a:lnTo>
                  <a:cubicBezTo>
                    <a:pt x="43688" y="113807"/>
                    <a:pt x="46101" y="114696"/>
                    <a:pt x="46990" y="115966"/>
                  </a:cubicBezTo>
                  <a:lnTo>
                    <a:pt x="63500" y="137302"/>
                  </a:lnTo>
                  <a:lnTo>
                    <a:pt x="102616" y="137302"/>
                  </a:lnTo>
                  <a:lnTo>
                    <a:pt x="74422" y="106314"/>
                  </a:lnTo>
                  <a:lnTo>
                    <a:pt x="43561" y="70754"/>
                  </a:lnTo>
                  <a:lnTo>
                    <a:pt x="13970" y="35066"/>
                  </a:lnTo>
                  <a:lnTo>
                    <a:pt x="0" y="17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D8E0EF8-573C-4F36-9657-D27BB5F69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C2FB0EA-47DD-4F13-BBE1-5156E172DD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940D009-2B33-4BF4-97F7-5F3BCDD1A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93CC786-BD46-447D-9D6A-E5FFBFD79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CF80336-1FE3-4984-8BCB-FE8EDEC2A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Shape 272">
              <a:extLst>
                <a:ext uri="{FF2B5EF4-FFF2-40B4-BE49-F238E27FC236}">
                  <a16:creationId xmlns:a16="http://schemas.microsoft.com/office/drawing/2014/main" id="{E77B7A90-0438-4BC8-8EEC-EC7D0F940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" y="786"/>
              <a:ext cx="360" cy="1022"/>
            </a:xfrm>
            <a:custGeom>
              <a:avLst/>
              <a:gdLst>
                <a:gd name="T0" fmla="*/ 0 w 35941"/>
                <a:gd name="T1" fmla="*/ 0 h 102235"/>
                <a:gd name="T2" fmla="*/ 1270 w 35941"/>
                <a:gd name="T3" fmla="*/ 34036 h 102235"/>
                <a:gd name="T4" fmla="*/ 2032 w 35941"/>
                <a:gd name="T5" fmla="*/ 68072 h 102235"/>
                <a:gd name="T6" fmla="*/ 2413 w 35941"/>
                <a:gd name="T7" fmla="*/ 102235 h 102235"/>
                <a:gd name="T8" fmla="*/ 13589 w 35941"/>
                <a:gd name="T9" fmla="*/ 102235 h 102235"/>
                <a:gd name="T10" fmla="*/ 24765 w 35941"/>
                <a:gd name="T11" fmla="*/ 102235 h 102235"/>
                <a:gd name="T12" fmla="*/ 35941 w 35941"/>
                <a:gd name="T13" fmla="*/ 102235 h 102235"/>
                <a:gd name="T14" fmla="*/ 23622 w 35941"/>
                <a:gd name="T15" fmla="*/ 68199 h 102235"/>
                <a:gd name="T16" fmla="*/ 11557 w 35941"/>
                <a:gd name="T17" fmla="*/ 34036 h 102235"/>
                <a:gd name="T18" fmla="*/ 0 w 35941"/>
                <a:gd name="T19" fmla="*/ 0 h 102235"/>
                <a:gd name="T20" fmla="*/ 0 w 35941"/>
                <a:gd name="T21" fmla="*/ 0 h 102235"/>
                <a:gd name="T22" fmla="*/ 35941 w 35941"/>
                <a:gd name="T23" fmla="*/ 102235 h 10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35941" h="102235">
                  <a:moveTo>
                    <a:pt x="0" y="0"/>
                  </a:moveTo>
                  <a:cubicBezTo>
                    <a:pt x="1270" y="34036"/>
                    <a:pt x="2032" y="68072"/>
                    <a:pt x="2413" y="102235"/>
                  </a:cubicBezTo>
                  <a:cubicBezTo>
                    <a:pt x="13589" y="102235"/>
                    <a:pt x="24765" y="102235"/>
                    <a:pt x="35941" y="102235"/>
                  </a:cubicBezTo>
                  <a:cubicBezTo>
                    <a:pt x="23622" y="68199"/>
                    <a:pt x="11557" y="34036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1" name="Shape 273">
              <a:extLst>
                <a:ext uri="{FF2B5EF4-FFF2-40B4-BE49-F238E27FC236}">
                  <a16:creationId xmlns:a16="http://schemas.microsoft.com/office/drawing/2014/main" id="{ACB5A9F4-9228-405D-AA3F-2A125E5C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" y="48"/>
              <a:ext cx="1799" cy="2845"/>
            </a:xfrm>
            <a:custGeom>
              <a:avLst/>
              <a:gdLst>
                <a:gd name="T0" fmla="*/ 14224 w 179832"/>
                <a:gd name="T1" fmla="*/ 0 h 284480"/>
                <a:gd name="T2" fmla="*/ 29210 w 179832"/>
                <a:gd name="T3" fmla="*/ 0 h 284480"/>
                <a:gd name="T4" fmla="*/ 44069 w 179832"/>
                <a:gd name="T5" fmla="*/ 0 h 284480"/>
                <a:gd name="T6" fmla="*/ 59055 w 179832"/>
                <a:gd name="T7" fmla="*/ 0 h 284480"/>
                <a:gd name="T8" fmla="*/ 95504 w 179832"/>
                <a:gd name="T9" fmla="*/ 95250 h 284480"/>
                <a:gd name="T10" fmla="*/ 135763 w 179832"/>
                <a:gd name="T11" fmla="*/ 190119 h 284480"/>
                <a:gd name="T12" fmla="*/ 179832 w 179832"/>
                <a:gd name="T13" fmla="*/ 284480 h 284480"/>
                <a:gd name="T14" fmla="*/ 161925 w 179832"/>
                <a:gd name="T15" fmla="*/ 284480 h 284480"/>
                <a:gd name="T16" fmla="*/ 144145 w 179832"/>
                <a:gd name="T17" fmla="*/ 284480 h 284480"/>
                <a:gd name="T18" fmla="*/ 126365 w 179832"/>
                <a:gd name="T19" fmla="*/ 284480 h 284480"/>
                <a:gd name="T20" fmla="*/ 120269 w 179832"/>
                <a:gd name="T21" fmla="*/ 268859 h 284480"/>
                <a:gd name="T22" fmla="*/ 114300 w 179832"/>
                <a:gd name="T23" fmla="*/ 253111 h 284480"/>
                <a:gd name="T24" fmla="*/ 108331 w 179832"/>
                <a:gd name="T25" fmla="*/ 237490 h 284480"/>
                <a:gd name="T26" fmla="*/ 89662 w 179832"/>
                <a:gd name="T27" fmla="*/ 237490 h 284480"/>
                <a:gd name="T28" fmla="*/ 70993 w 179832"/>
                <a:gd name="T29" fmla="*/ 237490 h 284480"/>
                <a:gd name="T30" fmla="*/ 52324 w 179832"/>
                <a:gd name="T31" fmla="*/ 237490 h 284480"/>
                <a:gd name="T32" fmla="*/ 52324 w 179832"/>
                <a:gd name="T33" fmla="*/ 253111 h 284480"/>
                <a:gd name="T34" fmla="*/ 52324 w 179832"/>
                <a:gd name="T35" fmla="*/ 268859 h 284480"/>
                <a:gd name="T36" fmla="*/ 52070 w 179832"/>
                <a:gd name="T37" fmla="*/ 284480 h 284480"/>
                <a:gd name="T38" fmla="*/ 34798 w 179832"/>
                <a:gd name="T39" fmla="*/ 284480 h 284480"/>
                <a:gd name="T40" fmla="*/ 17399 w 179832"/>
                <a:gd name="T41" fmla="*/ 284480 h 284480"/>
                <a:gd name="T42" fmla="*/ 0 w 179832"/>
                <a:gd name="T43" fmla="*/ 284480 h 284480"/>
                <a:gd name="T44" fmla="*/ 8763 w 179832"/>
                <a:gd name="T45" fmla="*/ 189738 h 284480"/>
                <a:gd name="T46" fmla="*/ 13462 w 179832"/>
                <a:gd name="T47" fmla="*/ 94869 h 284480"/>
                <a:gd name="T48" fmla="*/ 14224 w 179832"/>
                <a:gd name="T49" fmla="*/ 0 h 284480"/>
                <a:gd name="T50" fmla="*/ 0 w 179832"/>
                <a:gd name="T51" fmla="*/ 0 h 284480"/>
                <a:gd name="T52" fmla="*/ 179832 w 179832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9832" h="284480">
                  <a:moveTo>
                    <a:pt x="14224" y="0"/>
                  </a:moveTo>
                  <a:cubicBezTo>
                    <a:pt x="29210" y="0"/>
                    <a:pt x="44069" y="0"/>
                    <a:pt x="59055" y="0"/>
                  </a:cubicBezTo>
                  <a:cubicBezTo>
                    <a:pt x="95504" y="95250"/>
                    <a:pt x="135763" y="190119"/>
                    <a:pt x="179832" y="284480"/>
                  </a:cubicBezTo>
                  <a:cubicBezTo>
                    <a:pt x="161925" y="284480"/>
                    <a:pt x="144145" y="284480"/>
                    <a:pt x="126365" y="284480"/>
                  </a:cubicBezTo>
                  <a:cubicBezTo>
                    <a:pt x="120269" y="268859"/>
                    <a:pt x="114300" y="253111"/>
                    <a:pt x="108331" y="237490"/>
                  </a:cubicBezTo>
                  <a:cubicBezTo>
                    <a:pt x="89662" y="237490"/>
                    <a:pt x="70993" y="237490"/>
                    <a:pt x="52324" y="237490"/>
                  </a:cubicBezTo>
                  <a:cubicBezTo>
                    <a:pt x="52324" y="253111"/>
                    <a:pt x="52324" y="268859"/>
                    <a:pt x="52070" y="284480"/>
                  </a:cubicBezTo>
                  <a:cubicBezTo>
                    <a:pt x="34798" y="284480"/>
                    <a:pt x="17399" y="284480"/>
                    <a:pt x="0" y="284480"/>
                  </a:cubicBezTo>
                  <a:cubicBezTo>
                    <a:pt x="8763" y="189738"/>
                    <a:pt x="13462" y="94869"/>
                    <a:pt x="14224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2" name="Shape 274">
              <a:extLst>
                <a:ext uri="{FF2B5EF4-FFF2-40B4-BE49-F238E27FC236}">
                  <a16:creationId xmlns:a16="http://schemas.microsoft.com/office/drawing/2014/main" id="{A73F379F-5BD2-4426-8086-57FEB4EA6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48"/>
              <a:ext cx="1335" cy="2845"/>
            </a:xfrm>
            <a:custGeom>
              <a:avLst/>
              <a:gdLst>
                <a:gd name="T0" fmla="*/ 0 w 133477"/>
                <a:gd name="T1" fmla="*/ 0 h 284480"/>
                <a:gd name="T2" fmla="*/ 41656 w 133477"/>
                <a:gd name="T3" fmla="*/ 0 h 284480"/>
                <a:gd name="T4" fmla="*/ 83312 w 133477"/>
                <a:gd name="T5" fmla="*/ 0 h 284480"/>
                <a:gd name="T6" fmla="*/ 124968 w 133477"/>
                <a:gd name="T7" fmla="*/ 0 h 284480"/>
                <a:gd name="T8" fmla="*/ 127762 w 133477"/>
                <a:gd name="T9" fmla="*/ 23495 h 284480"/>
                <a:gd name="T10" fmla="*/ 130683 w 133477"/>
                <a:gd name="T11" fmla="*/ 46863 h 284480"/>
                <a:gd name="T12" fmla="*/ 133477 w 133477"/>
                <a:gd name="T13" fmla="*/ 70231 h 284480"/>
                <a:gd name="T14" fmla="*/ 118618 w 133477"/>
                <a:gd name="T15" fmla="*/ 70231 h 284480"/>
                <a:gd name="T16" fmla="*/ 103759 w 133477"/>
                <a:gd name="T17" fmla="*/ 70231 h 284480"/>
                <a:gd name="T18" fmla="*/ 89027 w 133477"/>
                <a:gd name="T19" fmla="*/ 70231 h 284480"/>
                <a:gd name="T20" fmla="*/ 95123 w 133477"/>
                <a:gd name="T21" fmla="*/ 141605 h 284480"/>
                <a:gd name="T22" fmla="*/ 101092 w 133477"/>
                <a:gd name="T23" fmla="*/ 213106 h 284480"/>
                <a:gd name="T24" fmla="*/ 107188 w 133477"/>
                <a:gd name="T25" fmla="*/ 284480 h 284480"/>
                <a:gd name="T26" fmla="*/ 90170 w 133477"/>
                <a:gd name="T27" fmla="*/ 284480 h 284480"/>
                <a:gd name="T28" fmla="*/ 73152 w 133477"/>
                <a:gd name="T29" fmla="*/ 284480 h 284480"/>
                <a:gd name="T30" fmla="*/ 56134 w 133477"/>
                <a:gd name="T31" fmla="*/ 284480 h 284480"/>
                <a:gd name="T32" fmla="*/ 52578 w 133477"/>
                <a:gd name="T33" fmla="*/ 213106 h 284480"/>
                <a:gd name="T34" fmla="*/ 49022 w 133477"/>
                <a:gd name="T35" fmla="*/ 141605 h 284480"/>
                <a:gd name="T36" fmla="*/ 45466 w 133477"/>
                <a:gd name="T37" fmla="*/ 70231 h 284480"/>
                <a:gd name="T38" fmla="*/ 30607 w 133477"/>
                <a:gd name="T39" fmla="*/ 70231 h 284480"/>
                <a:gd name="T40" fmla="*/ 15875 w 133477"/>
                <a:gd name="T41" fmla="*/ 70231 h 284480"/>
                <a:gd name="T42" fmla="*/ 1016 w 133477"/>
                <a:gd name="T43" fmla="*/ 70231 h 284480"/>
                <a:gd name="T44" fmla="*/ 635 w 133477"/>
                <a:gd name="T45" fmla="*/ 46863 h 284480"/>
                <a:gd name="T46" fmla="*/ 254 w 133477"/>
                <a:gd name="T47" fmla="*/ 23495 h 284480"/>
                <a:gd name="T48" fmla="*/ 0 w 133477"/>
                <a:gd name="T49" fmla="*/ 0 h 284480"/>
                <a:gd name="T50" fmla="*/ 0 w 133477"/>
                <a:gd name="T51" fmla="*/ 0 h 284480"/>
                <a:gd name="T52" fmla="*/ 133477 w 133477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28448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23495"/>
                    <a:pt x="130683" y="46863"/>
                    <a:pt x="133477" y="70231"/>
                  </a:cubicBezTo>
                  <a:cubicBezTo>
                    <a:pt x="118618" y="70231"/>
                    <a:pt x="103759" y="70231"/>
                    <a:pt x="89027" y="70231"/>
                  </a:cubicBezTo>
                  <a:cubicBezTo>
                    <a:pt x="95123" y="141605"/>
                    <a:pt x="101092" y="213106"/>
                    <a:pt x="107188" y="284480"/>
                  </a:cubicBezTo>
                  <a:cubicBezTo>
                    <a:pt x="90170" y="284480"/>
                    <a:pt x="73152" y="284480"/>
                    <a:pt x="56134" y="284480"/>
                  </a:cubicBezTo>
                  <a:cubicBezTo>
                    <a:pt x="52578" y="213106"/>
                    <a:pt x="49022" y="141605"/>
                    <a:pt x="45466" y="70231"/>
                  </a:cubicBezTo>
                  <a:cubicBezTo>
                    <a:pt x="30607" y="70231"/>
                    <a:pt x="15875" y="70231"/>
                    <a:pt x="1016" y="70231"/>
                  </a:cubicBezTo>
                  <a:cubicBezTo>
                    <a:pt x="635" y="46863"/>
                    <a:pt x="254" y="23495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Shape 275">
              <a:extLst>
                <a:ext uri="{FF2B5EF4-FFF2-40B4-BE49-F238E27FC236}">
                  <a16:creationId xmlns:a16="http://schemas.microsoft.com/office/drawing/2014/main" id="{CB7F9557-81F9-41DA-8450-2FC501619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48"/>
              <a:ext cx="2205" cy="2845"/>
            </a:xfrm>
            <a:custGeom>
              <a:avLst/>
              <a:gdLst>
                <a:gd name="T0" fmla="*/ 70739 w 220472"/>
                <a:gd name="T1" fmla="*/ 0 h 284480"/>
                <a:gd name="T2" fmla="*/ 88773 w 220472"/>
                <a:gd name="T3" fmla="*/ 0 h 284480"/>
                <a:gd name="T4" fmla="*/ 106807 w 220472"/>
                <a:gd name="T5" fmla="*/ 0 h 284480"/>
                <a:gd name="T6" fmla="*/ 124841 w 220472"/>
                <a:gd name="T7" fmla="*/ 0 h 284480"/>
                <a:gd name="T8" fmla="*/ 120142 w 220472"/>
                <a:gd name="T9" fmla="*/ 57658 h 284480"/>
                <a:gd name="T10" fmla="*/ 116332 w 220472"/>
                <a:gd name="T11" fmla="*/ 115443 h 284480"/>
                <a:gd name="T12" fmla="*/ 113665 w 220472"/>
                <a:gd name="T13" fmla="*/ 173101 h 284480"/>
                <a:gd name="T14" fmla="*/ 132207 w 220472"/>
                <a:gd name="T15" fmla="*/ 115443 h 284480"/>
                <a:gd name="T16" fmla="*/ 149860 w 220472"/>
                <a:gd name="T17" fmla="*/ 57785 h 284480"/>
                <a:gd name="T18" fmla="*/ 166370 w 220472"/>
                <a:gd name="T19" fmla="*/ 0 h 284480"/>
                <a:gd name="T20" fmla="*/ 184404 w 220472"/>
                <a:gd name="T21" fmla="*/ 0 h 284480"/>
                <a:gd name="T22" fmla="*/ 202438 w 220472"/>
                <a:gd name="T23" fmla="*/ 0 h 284480"/>
                <a:gd name="T24" fmla="*/ 220472 w 220472"/>
                <a:gd name="T25" fmla="*/ 0 h 284480"/>
                <a:gd name="T26" fmla="*/ 208915 w 220472"/>
                <a:gd name="T27" fmla="*/ 94869 h 284480"/>
                <a:gd name="T28" fmla="*/ 197358 w 220472"/>
                <a:gd name="T29" fmla="*/ 189611 h 284480"/>
                <a:gd name="T30" fmla="*/ 185801 w 220472"/>
                <a:gd name="T31" fmla="*/ 284480 h 284480"/>
                <a:gd name="T32" fmla="*/ 171831 w 220472"/>
                <a:gd name="T33" fmla="*/ 284480 h 284480"/>
                <a:gd name="T34" fmla="*/ 157861 w 220472"/>
                <a:gd name="T35" fmla="*/ 284480 h 284480"/>
                <a:gd name="T36" fmla="*/ 144018 w 220472"/>
                <a:gd name="T37" fmla="*/ 284480 h 284480"/>
                <a:gd name="T38" fmla="*/ 154813 w 220472"/>
                <a:gd name="T39" fmla="*/ 212090 h 284480"/>
                <a:gd name="T40" fmla="*/ 165735 w 220472"/>
                <a:gd name="T41" fmla="*/ 139827 h 284480"/>
                <a:gd name="T42" fmla="*/ 176657 w 220472"/>
                <a:gd name="T43" fmla="*/ 67564 h 284480"/>
                <a:gd name="T44" fmla="*/ 156591 w 220472"/>
                <a:gd name="T45" fmla="*/ 139954 h 284480"/>
                <a:gd name="T46" fmla="*/ 135001 w 220472"/>
                <a:gd name="T47" fmla="*/ 212344 h 284480"/>
                <a:gd name="T48" fmla="*/ 111760 w 220472"/>
                <a:gd name="T49" fmla="*/ 284480 h 284480"/>
                <a:gd name="T50" fmla="*/ 99187 w 220472"/>
                <a:gd name="T51" fmla="*/ 284480 h 284480"/>
                <a:gd name="T52" fmla="*/ 86614 w 220472"/>
                <a:gd name="T53" fmla="*/ 284480 h 284480"/>
                <a:gd name="T54" fmla="*/ 74041 w 220472"/>
                <a:gd name="T55" fmla="*/ 284480 h 284480"/>
                <a:gd name="T56" fmla="*/ 77597 w 220472"/>
                <a:gd name="T57" fmla="*/ 212090 h 284480"/>
                <a:gd name="T58" fmla="*/ 82804 w 220472"/>
                <a:gd name="T59" fmla="*/ 139827 h 284480"/>
                <a:gd name="T60" fmla="*/ 89535 w 220472"/>
                <a:gd name="T61" fmla="*/ 67564 h 284480"/>
                <a:gd name="T62" fmla="*/ 73660 w 220472"/>
                <a:gd name="T63" fmla="*/ 139827 h 284480"/>
                <a:gd name="T64" fmla="*/ 57785 w 220472"/>
                <a:gd name="T65" fmla="*/ 212090 h 284480"/>
                <a:gd name="T66" fmla="*/ 41783 w 220472"/>
                <a:gd name="T67" fmla="*/ 284480 h 284480"/>
                <a:gd name="T68" fmla="*/ 27940 w 220472"/>
                <a:gd name="T69" fmla="*/ 284480 h 284480"/>
                <a:gd name="T70" fmla="*/ 13970 w 220472"/>
                <a:gd name="T71" fmla="*/ 284480 h 284480"/>
                <a:gd name="T72" fmla="*/ 0 w 220472"/>
                <a:gd name="T73" fmla="*/ 284480 h 284480"/>
                <a:gd name="T74" fmla="*/ 23622 w 220472"/>
                <a:gd name="T75" fmla="*/ 189611 h 284480"/>
                <a:gd name="T76" fmla="*/ 47244 w 220472"/>
                <a:gd name="T77" fmla="*/ 94869 h 284480"/>
                <a:gd name="T78" fmla="*/ 70739 w 220472"/>
                <a:gd name="T79" fmla="*/ 0 h 284480"/>
                <a:gd name="T80" fmla="*/ 0 w 220472"/>
                <a:gd name="T81" fmla="*/ 0 h 284480"/>
                <a:gd name="T82" fmla="*/ 220472 w 220472"/>
                <a:gd name="T8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472" h="284480">
                  <a:moveTo>
                    <a:pt x="70739" y="0"/>
                  </a:moveTo>
                  <a:cubicBezTo>
                    <a:pt x="88773" y="0"/>
                    <a:pt x="106807" y="0"/>
                    <a:pt x="124841" y="0"/>
                  </a:cubicBezTo>
                  <a:cubicBezTo>
                    <a:pt x="120142" y="57658"/>
                    <a:pt x="116332" y="115443"/>
                    <a:pt x="113665" y="173101"/>
                  </a:cubicBezTo>
                  <a:cubicBezTo>
                    <a:pt x="132207" y="115443"/>
                    <a:pt x="149860" y="57785"/>
                    <a:pt x="166370" y="0"/>
                  </a:cubicBezTo>
                  <a:cubicBezTo>
                    <a:pt x="184404" y="0"/>
                    <a:pt x="202438" y="0"/>
                    <a:pt x="220472" y="0"/>
                  </a:cubicBezTo>
                  <a:cubicBezTo>
                    <a:pt x="208915" y="94869"/>
                    <a:pt x="197358" y="189611"/>
                    <a:pt x="185801" y="284480"/>
                  </a:cubicBezTo>
                  <a:cubicBezTo>
                    <a:pt x="171831" y="284480"/>
                    <a:pt x="157861" y="284480"/>
                    <a:pt x="144018" y="284480"/>
                  </a:cubicBezTo>
                  <a:cubicBezTo>
                    <a:pt x="154813" y="212090"/>
                    <a:pt x="165735" y="139827"/>
                    <a:pt x="176657" y="67564"/>
                  </a:cubicBezTo>
                  <a:cubicBezTo>
                    <a:pt x="156591" y="139954"/>
                    <a:pt x="135001" y="212344"/>
                    <a:pt x="111760" y="284480"/>
                  </a:cubicBezTo>
                  <a:cubicBezTo>
                    <a:pt x="99187" y="284480"/>
                    <a:pt x="86614" y="284480"/>
                    <a:pt x="74041" y="284480"/>
                  </a:cubicBezTo>
                  <a:cubicBezTo>
                    <a:pt x="77597" y="212090"/>
                    <a:pt x="82804" y="139827"/>
                    <a:pt x="89535" y="67564"/>
                  </a:cubicBezTo>
                  <a:cubicBezTo>
                    <a:pt x="73660" y="139827"/>
                    <a:pt x="57785" y="212090"/>
                    <a:pt x="41783" y="284480"/>
                  </a:cubicBezTo>
                  <a:cubicBezTo>
                    <a:pt x="27940" y="284480"/>
                    <a:pt x="13970" y="284480"/>
                    <a:pt x="0" y="284480"/>
                  </a:cubicBezTo>
                  <a:cubicBezTo>
                    <a:pt x="23622" y="189611"/>
                    <a:pt x="47244" y="94869"/>
                    <a:pt x="70739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4" name="Shape 276">
              <a:extLst>
                <a:ext uri="{FF2B5EF4-FFF2-40B4-BE49-F238E27FC236}">
                  <a16:creationId xmlns:a16="http://schemas.microsoft.com/office/drawing/2014/main" id="{95AE7C37-2DAE-4F98-9350-5CC4AA99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0"/>
              <a:ext cx="1489" cy="2941"/>
            </a:xfrm>
            <a:custGeom>
              <a:avLst/>
              <a:gdLst>
                <a:gd name="T0" fmla="*/ 85725 w 148844"/>
                <a:gd name="T1" fmla="*/ 0 h 294132"/>
                <a:gd name="T2" fmla="*/ 102489 w 148844"/>
                <a:gd name="T3" fmla="*/ 0 h 294132"/>
                <a:gd name="T4" fmla="*/ 115316 w 148844"/>
                <a:gd name="T5" fmla="*/ 7239 h 294132"/>
                <a:gd name="T6" fmla="*/ 124841 w 148844"/>
                <a:gd name="T7" fmla="*/ 21717 h 294132"/>
                <a:gd name="T8" fmla="*/ 134366 w 148844"/>
                <a:gd name="T9" fmla="*/ 36322 h 294132"/>
                <a:gd name="T10" fmla="*/ 141732 w 148844"/>
                <a:gd name="T11" fmla="*/ 58547 h 294132"/>
                <a:gd name="T12" fmla="*/ 146812 w 148844"/>
                <a:gd name="T13" fmla="*/ 88519 h 294132"/>
                <a:gd name="T14" fmla="*/ 133858 w 148844"/>
                <a:gd name="T15" fmla="*/ 94234 h 294132"/>
                <a:gd name="T16" fmla="*/ 120777 w 148844"/>
                <a:gd name="T17" fmla="*/ 99949 h 294132"/>
                <a:gd name="T18" fmla="*/ 107569 w 148844"/>
                <a:gd name="T19" fmla="*/ 105791 h 294132"/>
                <a:gd name="T20" fmla="*/ 106426 w 148844"/>
                <a:gd name="T21" fmla="*/ 97028 h 294132"/>
                <a:gd name="T22" fmla="*/ 105156 w 148844"/>
                <a:gd name="T23" fmla="*/ 90678 h 294132"/>
                <a:gd name="T24" fmla="*/ 103759 w 148844"/>
                <a:gd name="T25" fmla="*/ 86741 h 294132"/>
                <a:gd name="T26" fmla="*/ 101473 w 148844"/>
                <a:gd name="T27" fmla="*/ 80010 h 294132"/>
                <a:gd name="T28" fmla="*/ 98679 w 148844"/>
                <a:gd name="T29" fmla="*/ 74803 h 294132"/>
                <a:gd name="T30" fmla="*/ 95250 w 148844"/>
                <a:gd name="T31" fmla="*/ 71247 h 294132"/>
                <a:gd name="T32" fmla="*/ 91948 w 148844"/>
                <a:gd name="T33" fmla="*/ 67564 h 294132"/>
                <a:gd name="T34" fmla="*/ 88138 w 148844"/>
                <a:gd name="T35" fmla="*/ 65786 h 294132"/>
                <a:gd name="T36" fmla="*/ 83693 w 148844"/>
                <a:gd name="T37" fmla="*/ 65786 h 294132"/>
                <a:gd name="T38" fmla="*/ 73914 w 148844"/>
                <a:gd name="T39" fmla="*/ 65786 h 294132"/>
                <a:gd name="T40" fmla="*/ 66040 w 148844"/>
                <a:gd name="T41" fmla="*/ 73787 h 294132"/>
                <a:gd name="T42" fmla="*/ 59690 w 148844"/>
                <a:gd name="T43" fmla="*/ 89789 h 294132"/>
                <a:gd name="T44" fmla="*/ 54864 w 148844"/>
                <a:gd name="T45" fmla="*/ 101727 h 294132"/>
                <a:gd name="T46" fmla="*/ 51562 w 148844"/>
                <a:gd name="T47" fmla="*/ 120397 h 294132"/>
                <a:gd name="T48" fmla="*/ 49784 w 148844"/>
                <a:gd name="T49" fmla="*/ 145797 h 294132"/>
                <a:gd name="T50" fmla="*/ 47625 w 148844"/>
                <a:gd name="T51" fmla="*/ 177292 h 294132"/>
                <a:gd name="T52" fmla="*/ 48768 w 148844"/>
                <a:gd name="T53" fmla="*/ 199009 h 294132"/>
                <a:gd name="T54" fmla="*/ 53340 w 148844"/>
                <a:gd name="T55" fmla="*/ 210566 h 294132"/>
                <a:gd name="T56" fmla="*/ 57785 w 148844"/>
                <a:gd name="T57" fmla="*/ 222377 h 294132"/>
                <a:gd name="T58" fmla="*/ 65024 w 148844"/>
                <a:gd name="T59" fmla="*/ 228219 h 294132"/>
                <a:gd name="T60" fmla="*/ 74676 w 148844"/>
                <a:gd name="T61" fmla="*/ 228219 h 294132"/>
                <a:gd name="T62" fmla="*/ 83947 w 148844"/>
                <a:gd name="T63" fmla="*/ 228219 h 294132"/>
                <a:gd name="T64" fmla="*/ 91186 w 148844"/>
                <a:gd name="T65" fmla="*/ 223520 h 294132"/>
                <a:gd name="T66" fmla="*/ 96266 w 148844"/>
                <a:gd name="T67" fmla="*/ 213995 h 294132"/>
                <a:gd name="T68" fmla="*/ 101346 w 148844"/>
                <a:gd name="T69" fmla="*/ 204597 h 294132"/>
                <a:gd name="T70" fmla="*/ 105029 w 148844"/>
                <a:gd name="T71" fmla="*/ 190881 h 294132"/>
                <a:gd name="T72" fmla="*/ 107569 w 148844"/>
                <a:gd name="T73" fmla="*/ 172847 h 294132"/>
                <a:gd name="T74" fmla="*/ 121158 w 148844"/>
                <a:gd name="T75" fmla="*/ 180722 h 294132"/>
                <a:gd name="T76" fmla="*/ 135001 w 148844"/>
                <a:gd name="T77" fmla="*/ 188468 h 294132"/>
                <a:gd name="T78" fmla="*/ 148844 w 148844"/>
                <a:gd name="T79" fmla="*/ 196215 h 294132"/>
                <a:gd name="T80" fmla="*/ 146177 w 148844"/>
                <a:gd name="T81" fmla="*/ 217805 h 294132"/>
                <a:gd name="T82" fmla="*/ 141732 w 148844"/>
                <a:gd name="T83" fmla="*/ 235839 h 294132"/>
                <a:gd name="T84" fmla="*/ 135382 w 148844"/>
                <a:gd name="T85" fmla="*/ 250317 h 294132"/>
                <a:gd name="T86" fmla="*/ 129032 w 148844"/>
                <a:gd name="T87" fmla="*/ 264795 h 294132"/>
                <a:gd name="T88" fmla="*/ 121031 w 148844"/>
                <a:gd name="T89" fmla="*/ 275717 h 294132"/>
                <a:gd name="T90" fmla="*/ 111379 w 148844"/>
                <a:gd name="T91" fmla="*/ 283084 h 294132"/>
                <a:gd name="T92" fmla="*/ 101727 w 148844"/>
                <a:gd name="T93" fmla="*/ 290449 h 294132"/>
                <a:gd name="T94" fmla="*/ 89281 w 148844"/>
                <a:gd name="T95" fmla="*/ 294132 h 294132"/>
                <a:gd name="T96" fmla="*/ 74549 w 148844"/>
                <a:gd name="T97" fmla="*/ 294132 h 294132"/>
                <a:gd name="T98" fmla="*/ 56515 w 148844"/>
                <a:gd name="T99" fmla="*/ 294132 h 294132"/>
                <a:gd name="T100" fmla="*/ 42037 w 148844"/>
                <a:gd name="T101" fmla="*/ 289687 h 294132"/>
                <a:gd name="T102" fmla="*/ 31369 w 148844"/>
                <a:gd name="T103" fmla="*/ 280670 h 294132"/>
                <a:gd name="T104" fmla="*/ 20828 w 148844"/>
                <a:gd name="T105" fmla="*/ 271653 h 294132"/>
                <a:gd name="T106" fmla="*/ 12446 w 148844"/>
                <a:gd name="T107" fmla="*/ 255905 h 294132"/>
                <a:gd name="T108" fmla="*/ 6604 w 148844"/>
                <a:gd name="T109" fmla="*/ 233299 h 294132"/>
                <a:gd name="T110" fmla="*/ 762 w 148844"/>
                <a:gd name="T111" fmla="*/ 210693 h 294132"/>
                <a:gd name="T112" fmla="*/ 0 w 148844"/>
                <a:gd name="T113" fmla="*/ 181737 h 294132"/>
                <a:gd name="T114" fmla="*/ 3683 w 148844"/>
                <a:gd name="T115" fmla="*/ 146431 h 294132"/>
                <a:gd name="T116" fmla="*/ 8509 w 148844"/>
                <a:gd name="T117" fmla="*/ 99314 h 294132"/>
                <a:gd name="T118" fmla="*/ 18542 w 148844"/>
                <a:gd name="T119" fmla="*/ 63247 h 294132"/>
                <a:gd name="T120" fmla="*/ 32893 w 148844"/>
                <a:gd name="T121" fmla="*/ 37847 h 294132"/>
                <a:gd name="T122" fmla="*/ 47117 w 148844"/>
                <a:gd name="T123" fmla="*/ 12700 h 294132"/>
                <a:gd name="T124" fmla="*/ 64389 w 148844"/>
                <a:gd name="T125" fmla="*/ 0 h 294132"/>
                <a:gd name="T126" fmla="*/ 85725 w 148844"/>
                <a:gd name="T127" fmla="*/ 0 h 294132"/>
                <a:gd name="T128" fmla="*/ 0 w 148844"/>
                <a:gd name="T129" fmla="*/ 0 h 294132"/>
                <a:gd name="T130" fmla="*/ 148844 w 148844"/>
                <a:gd name="T131" fmla="*/ 294132 h 294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844" h="294132">
                  <a:moveTo>
                    <a:pt x="85725" y="0"/>
                  </a:moveTo>
                  <a:cubicBezTo>
                    <a:pt x="102489" y="0"/>
                    <a:pt x="115316" y="7239"/>
                    <a:pt x="124841" y="21717"/>
                  </a:cubicBezTo>
                  <a:cubicBezTo>
                    <a:pt x="134366" y="36322"/>
                    <a:pt x="141732" y="58547"/>
                    <a:pt x="146812" y="88519"/>
                  </a:cubicBezTo>
                  <a:cubicBezTo>
                    <a:pt x="133858" y="94234"/>
                    <a:pt x="120777" y="99949"/>
                    <a:pt x="107569" y="105791"/>
                  </a:cubicBezTo>
                  <a:cubicBezTo>
                    <a:pt x="106426" y="97028"/>
                    <a:pt x="105156" y="90678"/>
                    <a:pt x="103759" y="86741"/>
                  </a:cubicBezTo>
                  <a:cubicBezTo>
                    <a:pt x="101473" y="80010"/>
                    <a:pt x="98679" y="74803"/>
                    <a:pt x="95250" y="71247"/>
                  </a:cubicBezTo>
                  <a:cubicBezTo>
                    <a:pt x="91948" y="67564"/>
                    <a:pt x="88138" y="65786"/>
                    <a:pt x="83693" y="65786"/>
                  </a:cubicBezTo>
                  <a:cubicBezTo>
                    <a:pt x="73914" y="65786"/>
                    <a:pt x="66040" y="73787"/>
                    <a:pt x="59690" y="89789"/>
                  </a:cubicBezTo>
                  <a:cubicBezTo>
                    <a:pt x="54864" y="101727"/>
                    <a:pt x="51562" y="120397"/>
                    <a:pt x="49784" y="145797"/>
                  </a:cubicBezTo>
                  <a:cubicBezTo>
                    <a:pt x="47625" y="177292"/>
                    <a:pt x="48768" y="199009"/>
                    <a:pt x="53340" y="210566"/>
                  </a:cubicBezTo>
                  <a:cubicBezTo>
                    <a:pt x="57785" y="222377"/>
                    <a:pt x="65024" y="228219"/>
                    <a:pt x="74676" y="228219"/>
                  </a:cubicBezTo>
                  <a:cubicBezTo>
                    <a:pt x="83947" y="228219"/>
                    <a:pt x="91186" y="223520"/>
                    <a:pt x="96266" y="213995"/>
                  </a:cubicBezTo>
                  <a:cubicBezTo>
                    <a:pt x="101346" y="204597"/>
                    <a:pt x="105029" y="190881"/>
                    <a:pt x="107569" y="172847"/>
                  </a:cubicBezTo>
                  <a:cubicBezTo>
                    <a:pt x="121158" y="180722"/>
                    <a:pt x="135001" y="188468"/>
                    <a:pt x="148844" y="196215"/>
                  </a:cubicBezTo>
                  <a:cubicBezTo>
                    <a:pt x="146177" y="217805"/>
                    <a:pt x="141732" y="235839"/>
                    <a:pt x="135382" y="250317"/>
                  </a:cubicBezTo>
                  <a:cubicBezTo>
                    <a:pt x="129032" y="264795"/>
                    <a:pt x="121031" y="275717"/>
                    <a:pt x="111379" y="283084"/>
                  </a:cubicBezTo>
                  <a:cubicBezTo>
                    <a:pt x="101727" y="290449"/>
                    <a:pt x="89281" y="294132"/>
                    <a:pt x="74549" y="294132"/>
                  </a:cubicBezTo>
                  <a:cubicBezTo>
                    <a:pt x="56515" y="294132"/>
                    <a:pt x="42037" y="289687"/>
                    <a:pt x="31369" y="280670"/>
                  </a:cubicBezTo>
                  <a:cubicBezTo>
                    <a:pt x="20828" y="271653"/>
                    <a:pt x="12446" y="255905"/>
                    <a:pt x="6604" y="233299"/>
                  </a:cubicBezTo>
                  <a:cubicBezTo>
                    <a:pt x="762" y="210693"/>
                    <a:pt x="0" y="181737"/>
                    <a:pt x="3683" y="146431"/>
                  </a:cubicBezTo>
                  <a:cubicBezTo>
                    <a:pt x="8509" y="99314"/>
                    <a:pt x="18542" y="63247"/>
                    <a:pt x="32893" y="37847"/>
                  </a:cubicBezTo>
                  <a:cubicBezTo>
                    <a:pt x="47117" y="12700"/>
                    <a:pt x="64389" y="0"/>
                    <a:pt x="85725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A1EBA0A-506B-6643-81E1-8BD0680541EB}"/>
              </a:ext>
            </a:extLst>
          </p:cNvPr>
          <p:cNvSpPr txBox="1"/>
          <p:nvPr/>
        </p:nvSpPr>
        <p:spPr>
          <a:xfrm>
            <a:off x="4942124" y="3859183"/>
            <a:ext cx="694284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William Eckles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Supervisor of Career and Technology Education</a:t>
            </a: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C0382-F575-4AB4-B4A0-392E39B0D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367" y="1705779"/>
            <a:ext cx="3676676" cy="15696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39F9DD-FBB7-4511-B223-3758FC8A4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631" y="771322"/>
            <a:ext cx="6667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2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CAEF1-DAA2-40F3-AC7B-31B86260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418" y="243467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Region 1 Award Winners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155559-8249-4DC1-8373-A0AF37B03535}"/>
              </a:ext>
            </a:extLst>
          </p:cNvPr>
          <p:cNvGrpSpPr>
            <a:grpSpLocks/>
          </p:cNvGrpSpPr>
          <p:nvPr/>
        </p:nvGrpSpPr>
        <p:grpSpPr bwMode="auto">
          <a:xfrm>
            <a:off x="1225500" y="2107164"/>
            <a:ext cx="2090378" cy="872198"/>
            <a:chOff x="0" y="-50"/>
            <a:chExt cx="9144" cy="34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BF6602-AB12-47CE-8BF1-C2BDA0FC3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6" y="1555"/>
              <a:ext cx="467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BB36C1-D629-4F7D-904F-199C65E83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" cy="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hape 249">
              <a:extLst>
                <a:ext uri="{FF2B5EF4-FFF2-40B4-BE49-F238E27FC236}">
                  <a16:creationId xmlns:a16="http://schemas.microsoft.com/office/drawing/2014/main" id="{165BAEE0-383A-41A7-975B-D5FBF1E35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1748"/>
              <a:ext cx="679" cy="1423"/>
            </a:xfrm>
            <a:custGeom>
              <a:avLst/>
              <a:gdLst>
                <a:gd name="T0" fmla="*/ 14224 w 67882"/>
                <a:gd name="T1" fmla="*/ 0 h 142240"/>
                <a:gd name="T2" fmla="*/ 59055 w 67882"/>
                <a:gd name="T3" fmla="*/ 0 h 142240"/>
                <a:gd name="T4" fmla="*/ 67882 w 67882"/>
                <a:gd name="T5" fmla="*/ 10941 h 142240"/>
                <a:gd name="T6" fmla="*/ 67882 w 67882"/>
                <a:gd name="T7" fmla="*/ 62420 h 142240"/>
                <a:gd name="T8" fmla="*/ 49911 w 67882"/>
                <a:gd name="T9" fmla="*/ 36830 h 142240"/>
                <a:gd name="T10" fmla="*/ 52324 w 67882"/>
                <a:gd name="T11" fmla="*/ 88011 h 142240"/>
                <a:gd name="T12" fmla="*/ 67882 w 67882"/>
                <a:gd name="T13" fmla="*/ 88011 h 142240"/>
                <a:gd name="T14" fmla="*/ 67882 w 67882"/>
                <a:gd name="T15" fmla="*/ 118745 h 142240"/>
                <a:gd name="T16" fmla="*/ 52324 w 67882"/>
                <a:gd name="T17" fmla="*/ 118745 h 142240"/>
                <a:gd name="T18" fmla="*/ 52070 w 67882"/>
                <a:gd name="T19" fmla="*/ 142240 h 142240"/>
                <a:gd name="T20" fmla="*/ 0 w 67882"/>
                <a:gd name="T21" fmla="*/ 142240 h 142240"/>
                <a:gd name="T22" fmla="*/ 14224 w 67882"/>
                <a:gd name="T23" fmla="*/ 0 h 142240"/>
                <a:gd name="T24" fmla="*/ 0 w 67882"/>
                <a:gd name="T25" fmla="*/ 0 h 142240"/>
                <a:gd name="T26" fmla="*/ 67882 w 67882"/>
                <a:gd name="T27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67882" h="142240">
                  <a:moveTo>
                    <a:pt x="14224" y="0"/>
                  </a:moveTo>
                  <a:cubicBezTo>
                    <a:pt x="29210" y="0"/>
                    <a:pt x="44196" y="0"/>
                    <a:pt x="59055" y="0"/>
                  </a:cubicBezTo>
                  <a:lnTo>
                    <a:pt x="67882" y="10941"/>
                  </a:lnTo>
                  <a:lnTo>
                    <a:pt x="67882" y="62420"/>
                  </a:lnTo>
                  <a:lnTo>
                    <a:pt x="49911" y="36830"/>
                  </a:lnTo>
                  <a:cubicBezTo>
                    <a:pt x="51181" y="53975"/>
                    <a:pt x="51943" y="70993"/>
                    <a:pt x="52324" y="88011"/>
                  </a:cubicBezTo>
                  <a:lnTo>
                    <a:pt x="67882" y="88011"/>
                  </a:lnTo>
                  <a:lnTo>
                    <a:pt x="67882" y="118745"/>
                  </a:lnTo>
                  <a:lnTo>
                    <a:pt x="52324" y="118745"/>
                  </a:lnTo>
                  <a:cubicBezTo>
                    <a:pt x="52324" y="126619"/>
                    <a:pt x="52324" y="134366"/>
                    <a:pt x="52070" y="142240"/>
                  </a:cubicBezTo>
                  <a:cubicBezTo>
                    <a:pt x="34798" y="142240"/>
                    <a:pt x="17399" y="142240"/>
                    <a:pt x="0" y="142240"/>
                  </a:cubicBezTo>
                  <a:cubicBezTo>
                    <a:pt x="8763" y="94869"/>
                    <a:pt x="13462" y="47498"/>
                    <a:pt x="14224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18" name="Shape 250">
              <a:extLst>
                <a:ext uri="{FF2B5EF4-FFF2-40B4-BE49-F238E27FC236}">
                  <a16:creationId xmlns:a16="http://schemas.microsoft.com/office/drawing/2014/main" id="{5EEA35E5-7F50-4EAE-ABC0-E45302E24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1748"/>
              <a:ext cx="1335" cy="1423"/>
            </a:xfrm>
            <a:custGeom>
              <a:avLst/>
              <a:gdLst>
                <a:gd name="T0" fmla="*/ 0 w 133477"/>
                <a:gd name="T1" fmla="*/ 0 h 142240"/>
                <a:gd name="T2" fmla="*/ 41656 w 133477"/>
                <a:gd name="T3" fmla="*/ 0 h 142240"/>
                <a:gd name="T4" fmla="*/ 83312 w 133477"/>
                <a:gd name="T5" fmla="*/ 0 h 142240"/>
                <a:gd name="T6" fmla="*/ 124968 w 133477"/>
                <a:gd name="T7" fmla="*/ 0 h 142240"/>
                <a:gd name="T8" fmla="*/ 127762 w 133477"/>
                <a:gd name="T9" fmla="*/ 11684 h 142240"/>
                <a:gd name="T10" fmla="*/ 130683 w 133477"/>
                <a:gd name="T11" fmla="*/ 23495 h 142240"/>
                <a:gd name="T12" fmla="*/ 133477 w 133477"/>
                <a:gd name="T13" fmla="*/ 35179 h 142240"/>
                <a:gd name="T14" fmla="*/ 118618 w 133477"/>
                <a:gd name="T15" fmla="*/ 35179 h 142240"/>
                <a:gd name="T16" fmla="*/ 103886 w 133477"/>
                <a:gd name="T17" fmla="*/ 35179 h 142240"/>
                <a:gd name="T18" fmla="*/ 89027 w 133477"/>
                <a:gd name="T19" fmla="*/ 35179 h 142240"/>
                <a:gd name="T20" fmla="*/ 95123 w 133477"/>
                <a:gd name="T21" fmla="*/ 70866 h 142240"/>
                <a:gd name="T22" fmla="*/ 101092 w 133477"/>
                <a:gd name="T23" fmla="*/ 106553 h 142240"/>
                <a:gd name="T24" fmla="*/ 107188 w 133477"/>
                <a:gd name="T25" fmla="*/ 142240 h 142240"/>
                <a:gd name="T26" fmla="*/ 90170 w 133477"/>
                <a:gd name="T27" fmla="*/ 142240 h 142240"/>
                <a:gd name="T28" fmla="*/ 73152 w 133477"/>
                <a:gd name="T29" fmla="*/ 142240 h 142240"/>
                <a:gd name="T30" fmla="*/ 56134 w 133477"/>
                <a:gd name="T31" fmla="*/ 142240 h 142240"/>
                <a:gd name="T32" fmla="*/ 52578 w 133477"/>
                <a:gd name="T33" fmla="*/ 106553 h 142240"/>
                <a:gd name="T34" fmla="*/ 49022 w 133477"/>
                <a:gd name="T35" fmla="*/ 70866 h 142240"/>
                <a:gd name="T36" fmla="*/ 45466 w 133477"/>
                <a:gd name="T37" fmla="*/ 35179 h 142240"/>
                <a:gd name="T38" fmla="*/ 30607 w 133477"/>
                <a:gd name="T39" fmla="*/ 35179 h 142240"/>
                <a:gd name="T40" fmla="*/ 15875 w 133477"/>
                <a:gd name="T41" fmla="*/ 35179 h 142240"/>
                <a:gd name="T42" fmla="*/ 1016 w 133477"/>
                <a:gd name="T43" fmla="*/ 35179 h 142240"/>
                <a:gd name="T44" fmla="*/ 635 w 133477"/>
                <a:gd name="T45" fmla="*/ 23495 h 142240"/>
                <a:gd name="T46" fmla="*/ 381 w 133477"/>
                <a:gd name="T47" fmla="*/ 11684 h 142240"/>
                <a:gd name="T48" fmla="*/ 0 w 133477"/>
                <a:gd name="T49" fmla="*/ 0 h 142240"/>
                <a:gd name="T50" fmla="*/ 0 w 133477"/>
                <a:gd name="T51" fmla="*/ 0 h 142240"/>
                <a:gd name="T52" fmla="*/ 133477 w 133477"/>
                <a:gd name="T5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14224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11684"/>
                    <a:pt x="130683" y="23495"/>
                    <a:pt x="133477" y="35179"/>
                  </a:cubicBezTo>
                  <a:cubicBezTo>
                    <a:pt x="118618" y="35179"/>
                    <a:pt x="103886" y="35179"/>
                    <a:pt x="89027" y="35179"/>
                  </a:cubicBezTo>
                  <a:cubicBezTo>
                    <a:pt x="95123" y="70866"/>
                    <a:pt x="101092" y="106553"/>
                    <a:pt x="107188" y="142240"/>
                  </a:cubicBezTo>
                  <a:cubicBezTo>
                    <a:pt x="90170" y="142240"/>
                    <a:pt x="73152" y="142240"/>
                    <a:pt x="56134" y="142240"/>
                  </a:cubicBezTo>
                  <a:cubicBezTo>
                    <a:pt x="52578" y="106553"/>
                    <a:pt x="49022" y="70866"/>
                    <a:pt x="45466" y="35179"/>
                  </a:cubicBezTo>
                  <a:cubicBezTo>
                    <a:pt x="30607" y="35179"/>
                    <a:pt x="15875" y="35179"/>
                    <a:pt x="1016" y="35179"/>
                  </a:cubicBezTo>
                  <a:cubicBezTo>
                    <a:pt x="635" y="23495"/>
                    <a:pt x="381" y="11684"/>
                    <a:pt x="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19" name="Shape 251">
              <a:extLst>
                <a:ext uri="{FF2B5EF4-FFF2-40B4-BE49-F238E27FC236}">
                  <a16:creationId xmlns:a16="http://schemas.microsoft.com/office/drawing/2014/main" id="{A448A2BB-235C-45CC-9B10-0B19D3340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1748"/>
              <a:ext cx="2203" cy="1423"/>
            </a:xfrm>
            <a:custGeom>
              <a:avLst/>
              <a:gdLst>
                <a:gd name="T0" fmla="*/ 70612 w 220345"/>
                <a:gd name="T1" fmla="*/ 0 h 142240"/>
                <a:gd name="T2" fmla="*/ 88646 w 220345"/>
                <a:gd name="T3" fmla="*/ 0 h 142240"/>
                <a:gd name="T4" fmla="*/ 106680 w 220345"/>
                <a:gd name="T5" fmla="*/ 0 h 142240"/>
                <a:gd name="T6" fmla="*/ 124714 w 220345"/>
                <a:gd name="T7" fmla="*/ 0 h 142240"/>
                <a:gd name="T8" fmla="*/ 120015 w 220345"/>
                <a:gd name="T9" fmla="*/ 28829 h 142240"/>
                <a:gd name="T10" fmla="*/ 116205 w 220345"/>
                <a:gd name="T11" fmla="*/ 57658 h 142240"/>
                <a:gd name="T12" fmla="*/ 113538 w 220345"/>
                <a:gd name="T13" fmla="*/ 86614 h 142240"/>
                <a:gd name="T14" fmla="*/ 132080 w 220345"/>
                <a:gd name="T15" fmla="*/ 57785 h 142240"/>
                <a:gd name="T16" fmla="*/ 149733 w 220345"/>
                <a:gd name="T17" fmla="*/ 28956 h 142240"/>
                <a:gd name="T18" fmla="*/ 166243 w 220345"/>
                <a:gd name="T19" fmla="*/ 0 h 142240"/>
                <a:gd name="T20" fmla="*/ 184277 w 220345"/>
                <a:gd name="T21" fmla="*/ 0 h 142240"/>
                <a:gd name="T22" fmla="*/ 202311 w 220345"/>
                <a:gd name="T23" fmla="*/ 0 h 142240"/>
                <a:gd name="T24" fmla="*/ 220345 w 220345"/>
                <a:gd name="T25" fmla="*/ 0 h 142240"/>
                <a:gd name="T26" fmla="*/ 208788 w 220345"/>
                <a:gd name="T27" fmla="*/ 47371 h 142240"/>
                <a:gd name="T28" fmla="*/ 197231 w 220345"/>
                <a:gd name="T29" fmla="*/ 94869 h 142240"/>
                <a:gd name="T30" fmla="*/ 185674 w 220345"/>
                <a:gd name="T31" fmla="*/ 142240 h 142240"/>
                <a:gd name="T32" fmla="*/ 171704 w 220345"/>
                <a:gd name="T33" fmla="*/ 142240 h 142240"/>
                <a:gd name="T34" fmla="*/ 157861 w 220345"/>
                <a:gd name="T35" fmla="*/ 142240 h 142240"/>
                <a:gd name="T36" fmla="*/ 143891 w 220345"/>
                <a:gd name="T37" fmla="*/ 142240 h 142240"/>
                <a:gd name="T38" fmla="*/ 154813 w 220345"/>
                <a:gd name="T39" fmla="*/ 106045 h 142240"/>
                <a:gd name="T40" fmla="*/ 165608 w 220345"/>
                <a:gd name="T41" fmla="*/ 69977 h 142240"/>
                <a:gd name="T42" fmla="*/ 176530 w 220345"/>
                <a:gd name="T43" fmla="*/ 33782 h 142240"/>
                <a:gd name="T44" fmla="*/ 156464 w 220345"/>
                <a:gd name="T45" fmla="*/ 69977 h 142240"/>
                <a:gd name="T46" fmla="*/ 134874 w 220345"/>
                <a:gd name="T47" fmla="*/ 106172 h 142240"/>
                <a:gd name="T48" fmla="*/ 111633 w 220345"/>
                <a:gd name="T49" fmla="*/ 142240 h 142240"/>
                <a:gd name="T50" fmla="*/ 99060 w 220345"/>
                <a:gd name="T51" fmla="*/ 142240 h 142240"/>
                <a:gd name="T52" fmla="*/ 86487 w 220345"/>
                <a:gd name="T53" fmla="*/ 142240 h 142240"/>
                <a:gd name="T54" fmla="*/ 73914 w 220345"/>
                <a:gd name="T55" fmla="*/ 142240 h 142240"/>
                <a:gd name="T56" fmla="*/ 77470 w 220345"/>
                <a:gd name="T57" fmla="*/ 106045 h 142240"/>
                <a:gd name="T58" fmla="*/ 82677 w 220345"/>
                <a:gd name="T59" fmla="*/ 69850 h 142240"/>
                <a:gd name="T60" fmla="*/ 89408 w 220345"/>
                <a:gd name="T61" fmla="*/ 33782 h 142240"/>
                <a:gd name="T62" fmla="*/ 73533 w 220345"/>
                <a:gd name="T63" fmla="*/ 69977 h 142240"/>
                <a:gd name="T64" fmla="*/ 57658 w 220345"/>
                <a:gd name="T65" fmla="*/ 106045 h 142240"/>
                <a:gd name="T66" fmla="*/ 41783 w 220345"/>
                <a:gd name="T67" fmla="*/ 142240 h 142240"/>
                <a:gd name="T68" fmla="*/ 27813 w 220345"/>
                <a:gd name="T69" fmla="*/ 142240 h 142240"/>
                <a:gd name="T70" fmla="*/ 13843 w 220345"/>
                <a:gd name="T71" fmla="*/ 142240 h 142240"/>
                <a:gd name="T72" fmla="*/ 0 w 220345"/>
                <a:gd name="T73" fmla="*/ 142240 h 142240"/>
                <a:gd name="T74" fmla="*/ 23495 w 220345"/>
                <a:gd name="T75" fmla="*/ 94869 h 142240"/>
                <a:gd name="T76" fmla="*/ 47117 w 220345"/>
                <a:gd name="T77" fmla="*/ 47371 h 142240"/>
                <a:gd name="T78" fmla="*/ 70612 w 220345"/>
                <a:gd name="T79" fmla="*/ 0 h 142240"/>
                <a:gd name="T80" fmla="*/ 0 w 220345"/>
                <a:gd name="T81" fmla="*/ 0 h 142240"/>
                <a:gd name="T82" fmla="*/ 220345 w 220345"/>
                <a:gd name="T8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345" h="142240">
                  <a:moveTo>
                    <a:pt x="70612" y="0"/>
                  </a:moveTo>
                  <a:cubicBezTo>
                    <a:pt x="88646" y="0"/>
                    <a:pt x="106680" y="0"/>
                    <a:pt x="124714" y="0"/>
                  </a:cubicBezTo>
                  <a:cubicBezTo>
                    <a:pt x="120015" y="28829"/>
                    <a:pt x="116205" y="57658"/>
                    <a:pt x="113538" y="86614"/>
                  </a:cubicBezTo>
                  <a:cubicBezTo>
                    <a:pt x="132080" y="57785"/>
                    <a:pt x="149733" y="28956"/>
                    <a:pt x="166243" y="0"/>
                  </a:cubicBezTo>
                  <a:cubicBezTo>
                    <a:pt x="184277" y="0"/>
                    <a:pt x="202311" y="0"/>
                    <a:pt x="220345" y="0"/>
                  </a:cubicBezTo>
                  <a:cubicBezTo>
                    <a:pt x="208788" y="47371"/>
                    <a:pt x="197231" y="94869"/>
                    <a:pt x="185674" y="142240"/>
                  </a:cubicBezTo>
                  <a:cubicBezTo>
                    <a:pt x="171704" y="142240"/>
                    <a:pt x="157861" y="142240"/>
                    <a:pt x="143891" y="142240"/>
                  </a:cubicBezTo>
                  <a:cubicBezTo>
                    <a:pt x="154813" y="106045"/>
                    <a:pt x="165608" y="69977"/>
                    <a:pt x="176530" y="33782"/>
                  </a:cubicBezTo>
                  <a:cubicBezTo>
                    <a:pt x="156464" y="69977"/>
                    <a:pt x="134874" y="106172"/>
                    <a:pt x="111633" y="142240"/>
                  </a:cubicBezTo>
                  <a:cubicBezTo>
                    <a:pt x="99060" y="142240"/>
                    <a:pt x="86487" y="142240"/>
                    <a:pt x="73914" y="142240"/>
                  </a:cubicBezTo>
                  <a:cubicBezTo>
                    <a:pt x="77470" y="106045"/>
                    <a:pt x="82677" y="69850"/>
                    <a:pt x="89408" y="33782"/>
                  </a:cubicBezTo>
                  <a:cubicBezTo>
                    <a:pt x="73533" y="69977"/>
                    <a:pt x="57658" y="106045"/>
                    <a:pt x="41783" y="142240"/>
                  </a:cubicBezTo>
                  <a:cubicBezTo>
                    <a:pt x="27813" y="142240"/>
                    <a:pt x="13843" y="142240"/>
                    <a:pt x="0" y="142240"/>
                  </a:cubicBezTo>
                  <a:cubicBezTo>
                    <a:pt x="23495" y="94869"/>
                    <a:pt x="47117" y="47371"/>
                    <a:pt x="70612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0" name="Shape 252">
              <a:extLst>
                <a:ext uri="{FF2B5EF4-FFF2-40B4-BE49-F238E27FC236}">
                  <a16:creationId xmlns:a16="http://schemas.microsoft.com/office/drawing/2014/main" id="{A132F7C0-4DFD-4C6D-835B-C0ECBAF0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724"/>
              <a:ext cx="1490" cy="1471"/>
            </a:xfrm>
            <a:custGeom>
              <a:avLst/>
              <a:gdLst>
                <a:gd name="T0" fmla="*/ 85725 w 148971"/>
                <a:gd name="T1" fmla="*/ 0 h 147066"/>
                <a:gd name="T2" fmla="*/ 102489 w 148971"/>
                <a:gd name="T3" fmla="*/ 0 h 147066"/>
                <a:gd name="T4" fmla="*/ 115316 w 148971"/>
                <a:gd name="T5" fmla="*/ 3683 h 147066"/>
                <a:gd name="T6" fmla="*/ 124841 w 148971"/>
                <a:gd name="T7" fmla="*/ 10922 h 147066"/>
                <a:gd name="T8" fmla="*/ 134493 w 148971"/>
                <a:gd name="T9" fmla="*/ 18161 h 147066"/>
                <a:gd name="T10" fmla="*/ 141732 w 148971"/>
                <a:gd name="T11" fmla="*/ 29210 h 147066"/>
                <a:gd name="T12" fmla="*/ 146939 w 148971"/>
                <a:gd name="T13" fmla="*/ 44196 h 147066"/>
                <a:gd name="T14" fmla="*/ 133858 w 148971"/>
                <a:gd name="T15" fmla="*/ 47117 h 147066"/>
                <a:gd name="T16" fmla="*/ 120777 w 148971"/>
                <a:gd name="T17" fmla="*/ 50038 h 147066"/>
                <a:gd name="T18" fmla="*/ 107569 w 148971"/>
                <a:gd name="T19" fmla="*/ 52832 h 147066"/>
                <a:gd name="T20" fmla="*/ 106426 w 148971"/>
                <a:gd name="T21" fmla="*/ 48514 h 147066"/>
                <a:gd name="T22" fmla="*/ 105156 w 148971"/>
                <a:gd name="T23" fmla="*/ 45339 h 147066"/>
                <a:gd name="T24" fmla="*/ 103759 w 148971"/>
                <a:gd name="T25" fmla="*/ 43434 h 147066"/>
                <a:gd name="T26" fmla="*/ 101473 w 148971"/>
                <a:gd name="T27" fmla="*/ 40005 h 147066"/>
                <a:gd name="T28" fmla="*/ 98679 w 148971"/>
                <a:gd name="T29" fmla="*/ 37465 h 147066"/>
                <a:gd name="T30" fmla="*/ 95250 w 148971"/>
                <a:gd name="T31" fmla="*/ 35560 h 147066"/>
                <a:gd name="T32" fmla="*/ 91948 w 148971"/>
                <a:gd name="T33" fmla="*/ 33782 h 147066"/>
                <a:gd name="T34" fmla="*/ 88138 w 148971"/>
                <a:gd name="T35" fmla="*/ 32893 h 147066"/>
                <a:gd name="T36" fmla="*/ 83820 w 148971"/>
                <a:gd name="T37" fmla="*/ 32893 h 147066"/>
                <a:gd name="T38" fmla="*/ 73914 w 148971"/>
                <a:gd name="T39" fmla="*/ 32893 h 147066"/>
                <a:gd name="T40" fmla="*/ 66040 w 148971"/>
                <a:gd name="T41" fmla="*/ 36957 h 147066"/>
                <a:gd name="T42" fmla="*/ 59690 w 148971"/>
                <a:gd name="T43" fmla="*/ 44958 h 147066"/>
                <a:gd name="T44" fmla="*/ 54864 w 148971"/>
                <a:gd name="T45" fmla="*/ 50927 h 147066"/>
                <a:gd name="T46" fmla="*/ 51562 w 148971"/>
                <a:gd name="T47" fmla="*/ 60198 h 147066"/>
                <a:gd name="T48" fmla="*/ 49784 w 148971"/>
                <a:gd name="T49" fmla="*/ 72898 h 147066"/>
                <a:gd name="T50" fmla="*/ 47625 w 148971"/>
                <a:gd name="T51" fmla="*/ 88646 h 147066"/>
                <a:gd name="T52" fmla="*/ 48768 w 148971"/>
                <a:gd name="T53" fmla="*/ 99441 h 147066"/>
                <a:gd name="T54" fmla="*/ 53340 w 148971"/>
                <a:gd name="T55" fmla="*/ 105283 h 147066"/>
                <a:gd name="T56" fmla="*/ 57785 w 148971"/>
                <a:gd name="T57" fmla="*/ 111125 h 147066"/>
                <a:gd name="T58" fmla="*/ 65024 w 148971"/>
                <a:gd name="T59" fmla="*/ 114046 h 147066"/>
                <a:gd name="T60" fmla="*/ 74676 w 148971"/>
                <a:gd name="T61" fmla="*/ 114046 h 147066"/>
                <a:gd name="T62" fmla="*/ 83947 w 148971"/>
                <a:gd name="T63" fmla="*/ 114046 h 147066"/>
                <a:gd name="T64" fmla="*/ 91313 w 148971"/>
                <a:gd name="T65" fmla="*/ 111760 h 147066"/>
                <a:gd name="T66" fmla="*/ 96266 w 148971"/>
                <a:gd name="T67" fmla="*/ 107061 h 147066"/>
                <a:gd name="T68" fmla="*/ 101346 w 148971"/>
                <a:gd name="T69" fmla="*/ 102362 h 147066"/>
                <a:gd name="T70" fmla="*/ 105156 w 148971"/>
                <a:gd name="T71" fmla="*/ 95504 h 147066"/>
                <a:gd name="T72" fmla="*/ 107569 w 148971"/>
                <a:gd name="T73" fmla="*/ 86487 h 147066"/>
                <a:gd name="T74" fmla="*/ 121158 w 148971"/>
                <a:gd name="T75" fmla="*/ 90297 h 147066"/>
                <a:gd name="T76" fmla="*/ 135001 w 148971"/>
                <a:gd name="T77" fmla="*/ 94234 h 147066"/>
                <a:gd name="T78" fmla="*/ 148971 w 148971"/>
                <a:gd name="T79" fmla="*/ 98044 h 147066"/>
                <a:gd name="T80" fmla="*/ 146304 w 148971"/>
                <a:gd name="T81" fmla="*/ 108839 h 147066"/>
                <a:gd name="T82" fmla="*/ 141732 w 148971"/>
                <a:gd name="T83" fmla="*/ 117983 h 147066"/>
                <a:gd name="T84" fmla="*/ 135382 w 148971"/>
                <a:gd name="T85" fmla="*/ 125095 h 147066"/>
                <a:gd name="T86" fmla="*/ 129159 w 148971"/>
                <a:gd name="T87" fmla="*/ 132461 h 147066"/>
                <a:gd name="T88" fmla="*/ 121031 w 148971"/>
                <a:gd name="T89" fmla="*/ 137922 h 147066"/>
                <a:gd name="T90" fmla="*/ 111379 w 148971"/>
                <a:gd name="T91" fmla="*/ 141605 h 147066"/>
                <a:gd name="T92" fmla="*/ 101727 w 148971"/>
                <a:gd name="T93" fmla="*/ 145288 h 147066"/>
                <a:gd name="T94" fmla="*/ 89281 w 148971"/>
                <a:gd name="T95" fmla="*/ 147066 h 147066"/>
                <a:gd name="T96" fmla="*/ 74549 w 148971"/>
                <a:gd name="T97" fmla="*/ 147066 h 147066"/>
                <a:gd name="T98" fmla="*/ 56515 w 148971"/>
                <a:gd name="T99" fmla="*/ 147066 h 147066"/>
                <a:gd name="T100" fmla="*/ 42037 w 148971"/>
                <a:gd name="T101" fmla="*/ 144907 h 147066"/>
                <a:gd name="T102" fmla="*/ 31369 w 148971"/>
                <a:gd name="T103" fmla="*/ 140335 h 147066"/>
                <a:gd name="T104" fmla="*/ 20828 w 148971"/>
                <a:gd name="T105" fmla="*/ 135890 h 147066"/>
                <a:gd name="T106" fmla="*/ 12446 w 148971"/>
                <a:gd name="T107" fmla="*/ 128016 h 147066"/>
                <a:gd name="T108" fmla="*/ 6604 w 148971"/>
                <a:gd name="T109" fmla="*/ 116586 h 147066"/>
                <a:gd name="T110" fmla="*/ 762 w 148971"/>
                <a:gd name="T111" fmla="*/ 105283 h 147066"/>
                <a:gd name="T112" fmla="*/ 0 w 148971"/>
                <a:gd name="T113" fmla="*/ 90805 h 147066"/>
                <a:gd name="T114" fmla="*/ 3683 w 148971"/>
                <a:gd name="T115" fmla="*/ 73152 h 147066"/>
                <a:gd name="T116" fmla="*/ 8509 w 148971"/>
                <a:gd name="T117" fmla="*/ 49657 h 147066"/>
                <a:gd name="T118" fmla="*/ 18542 w 148971"/>
                <a:gd name="T119" fmla="*/ 31623 h 147066"/>
                <a:gd name="T120" fmla="*/ 32893 w 148971"/>
                <a:gd name="T121" fmla="*/ 18923 h 147066"/>
                <a:gd name="T122" fmla="*/ 47117 w 148971"/>
                <a:gd name="T123" fmla="*/ 6350 h 147066"/>
                <a:gd name="T124" fmla="*/ 64389 w 148971"/>
                <a:gd name="T125" fmla="*/ 0 h 147066"/>
                <a:gd name="T126" fmla="*/ 85725 w 148971"/>
                <a:gd name="T127" fmla="*/ 0 h 147066"/>
                <a:gd name="T128" fmla="*/ 0 w 148971"/>
                <a:gd name="T129" fmla="*/ 0 h 147066"/>
                <a:gd name="T130" fmla="*/ 148971 w 148971"/>
                <a:gd name="T131" fmla="*/ 147066 h 147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971" h="147066">
                  <a:moveTo>
                    <a:pt x="85725" y="0"/>
                  </a:moveTo>
                  <a:cubicBezTo>
                    <a:pt x="102489" y="0"/>
                    <a:pt x="115316" y="3683"/>
                    <a:pt x="124841" y="10922"/>
                  </a:cubicBezTo>
                  <a:cubicBezTo>
                    <a:pt x="134493" y="18161"/>
                    <a:pt x="141732" y="29210"/>
                    <a:pt x="146939" y="44196"/>
                  </a:cubicBezTo>
                  <a:cubicBezTo>
                    <a:pt x="133858" y="47117"/>
                    <a:pt x="120777" y="50038"/>
                    <a:pt x="107569" y="52832"/>
                  </a:cubicBezTo>
                  <a:cubicBezTo>
                    <a:pt x="106426" y="48514"/>
                    <a:pt x="105156" y="45339"/>
                    <a:pt x="103759" y="43434"/>
                  </a:cubicBezTo>
                  <a:cubicBezTo>
                    <a:pt x="101473" y="40005"/>
                    <a:pt x="98679" y="37465"/>
                    <a:pt x="95250" y="35560"/>
                  </a:cubicBezTo>
                  <a:cubicBezTo>
                    <a:pt x="91948" y="33782"/>
                    <a:pt x="88138" y="32893"/>
                    <a:pt x="83820" y="32893"/>
                  </a:cubicBezTo>
                  <a:cubicBezTo>
                    <a:pt x="73914" y="32893"/>
                    <a:pt x="66040" y="36957"/>
                    <a:pt x="59690" y="44958"/>
                  </a:cubicBezTo>
                  <a:cubicBezTo>
                    <a:pt x="54864" y="50927"/>
                    <a:pt x="51562" y="60198"/>
                    <a:pt x="49784" y="72898"/>
                  </a:cubicBezTo>
                  <a:cubicBezTo>
                    <a:pt x="47625" y="88646"/>
                    <a:pt x="48768" y="99441"/>
                    <a:pt x="53340" y="105283"/>
                  </a:cubicBezTo>
                  <a:cubicBezTo>
                    <a:pt x="57785" y="111125"/>
                    <a:pt x="65024" y="114046"/>
                    <a:pt x="74676" y="114046"/>
                  </a:cubicBezTo>
                  <a:cubicBezTo>
                    <a:pt x="83947" y="114046"/>
                    <a:pt x="91313" y="111760"/>
                    <a:pt x="96266" y="107061"/>
                  </a:cubicBezTo>
                  <a:cubicBezTo>
                    <a:pt x="101346" y="102362"/>
                    <a:pt x="105156" y="95504"/>
                    <a:pt x="107569" y="86487"/>
                  </a:cubicBezTo>
                  <a:cubicBezTo>
                    <a:pt x="121158" y="90297"/>
                    <a:pt x="135001" y="94234"/>
                    <a:pt x="148971" y="98044"/>
                  </a:cubicBezTo>
                  <a:cubicBezTo>
                    <a:pt x="146304" y="108839"/>
                    <a:pt x="141732" y="117983"/>
                    <a:pt x="135382" y="125095"/>
                  </a:cubicBezTo>
                  <a:cubicBezTo>
                    <a:pt x="129159" y="132461"/>
                    <a:pt x="121031" y="137922"/>
                    <a:pt x="111379" y="141605"/>
                  </a:cubicBezTo>
                  <a:cubicBezTo>
                    <a:pt x="101727" y="145288"/>
                    <a:pt x="89281" y="147066"/>
                    <a:pt x="74549" y="147066"/>
                  </a:cubicBezTo>
                  <a:cubicBezTo>
                    <a:pt x="56515" y="147066"/>
                    <a:pt x="42037" y="144907"/>
                    <a:pt x="31369" y="140335"/>
                  </a:cubicBezTo>
                  <a:cubicBezTo>
                    <a:pt x="20828" y="135890"/>
                    <a:pt x="12446" y="128016"/>
                    <a:pt x="6604" y="116586"/>
                  </a:cubicBezTo>
                  <a:cubicBezTo>
                    <a:pt x="762" y="105283"/>
                    <a:pt x="0" y="90805"/>
                    <a:pt x="3683" y="73152"/>
                  </a:cubicBezTo>
                  <a:cubicBezTo>
                    <a:pt x="8509" y="49657"/>
                    <a:pt x="18542" y="31623"/>
                    <a:pt x="32893" y="18923"/>
                  </a:cubicBezTo>
                  <a:cubicBezTo>
                    <a:pt x="47117" y="6350"/>
                    <a:pt x="64389" y="0"/>
                    <a:pt x="85725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1" name="Shape 253">
              <a:extLst>
                <a:ext uri="{FF2B5EF4-FFF2-40B4-BE49-F238E27FC236}">
                  <a16:creationId xmlns:a16="http://schemas.microsoft.com/office/drawing/2014/main" id="{9F2D3196-A470-4D46-A812-6077F536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" y="1858"/>
              <a:ext cx="1120" cy="1313"/>
            </a:xfrm>
            <a:custGeom>
              <a:avLst/>
              <a:gdLst>
                <a:gd name="T0" fmla="*/ 0 w 111951"/>
                <a:gd name="T1" fmla="*/ 0 h 131299"/>
                <a:gd name="T2" fmla="*/ 48704 w 111951"/>
                <a:gd name="T3" fmla="*/ 60370 h 131299"/>
                <a:gd name="T4" fmla="*/ 111951 w 111951"/>
                <a:gd name="T5" fmla="*/ 131299 h 131299"/>
                <a:gd name="T6" fmla="*/ 58483 w 111951"/>
                <a:gd name="T7" fmla="*/ 131299 h 131299"/>
                <a:gd name="T8" fmla="*/ 40577 w 111951"/>
                <a:gd name="T9" fmla="*/ 107804 h 131299"/>
                <a:gd name="T10" fmla="*/ 0 w 111951"/>
                <a:gd name="T11" fmla="*/ 107804 h 131299"/>
                <a:gd name="T12" fmla="*/ 0 w 111951"/>
                <a:gd name="T13" fmla="*/ 77070 h 131299"/>
                <a:gd name="T14" fmla="*/ 17971 w 111951"/>
                <a:gd name="T15" fmla="*/ 77070 h 131299"/>
                <a:gd name="T16" fmla="*/ 0 w 111951"/>
                <a:gd name="T17" fmla="*/ 51480 h 131299"/>
                <a:gd name="T18" fmla="*/ 0 w 111951"/>
                <a:gd name="T19" fmla="*/ 0 h 131299"/>
                <a:gd name="T20" fmla="*/ 0 w 111951"/>
                <a:gd name="T21" fmla="*/ 0 h 131299"/>
                <a:gd name="T22" fmla="*/ 111951 w 111951"/>
                <a:gd name="T23" fmla="*/ 131299 h 13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1951" h="131299">
                  <a:moveTo>
                    <a:pt x="0" y="0"/>
                  </a:moveTo>
                  <a:lnTo>
                    <a:pt x="48704" y="60370"/>
                  </a:lnTo>
                  <a:cubicBezTo>
                    <a:pt x="68834" y="84087"/>
                    <a:pt x="89916" y="107741"/>
                    <a:pt x="111951" y="131299"/>
                  </a:cubicBezTo>
                  <a:cubicBezTo>
                    <a:pt x="94043" y="131299"/>
                    <a:pt x="76264" y="131299"/>
                    <a:pt x="58483" y="131299"/>
                  </a:cubicBezTo>
                  <a:cubicBezTo>
                    <a:pt x="52388" y="123426"/>
                    <a:pt x="46418" y="115678"/>
                    <a:pt x="40577" y="107804"/>
                  </a:cubicBezTo>
                  <a:lnTo>
                    <a:pt x="0" y="107804"/>
                  </a:lnTo>
                  <a:lnTo>
                    <a:pt x="0" y="77070"/>
                  </a:lnTo>
                  <a:lnTo>
                    <a:pt x="17971" y="77070"/>
                  </a:lnTo>
                  <a:lnTo>
                    <a:pt x="0" y="5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2" name="Shape 254">
              <a:extLst>
                <a:ext uri="{FF2B5EF4-FFF2-40B4-BE49-F238E27FC236}">
                  <a16:creationId xmlns:a16="http://schemas.microsoft.com/office/drawing/2014/main" id="{1E922CE6-3264-4747-9A72-C5477A950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302"/>
              <a:ext cx="33" cy="331"/>
            </a:xfrm>
            <a:custGeom>
              <a:avLst/>
              <a:gdLst>
                <a:gd name="T0" fmla="*/ 3366 w 3366"/>
                <a:gd name="T1" fmla="*/ 0 h 33151"/>
                <a:gd name="T2" fmla="*/ 3366 w 3366"/>
                <a:gd name="T3" fmla="*/ 33151 h 33151"/>
                <a:gd name="T4" fmla="*/ 0 w 3366"/>
                <a:gd name="T5" fmla="*/ 31017 h 33151"/>
                <a:gd name="T6" fmla="*/ 3366 w 3366"/>
                <a:gd name="T7" fmla="*/ 0 h 33151"/>
                <a:gd name="T8" fmla="*/ 0 w 3366"/>
                <a:gd name="T9" fmla="*/ 0 h 33151"/>
                <a:gd name="T10" fmla="*/ 3366 w 3366"/>
                <a:gd name="T11" fmla="*/ 33151 h 3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366" h="33151">
                  <a:moveTo>
                    <a:pt x="3366" y="0"/>
                  </a:moveTo>
                  <a:lnTo>
                    <a:pt x="3366" y="33151"/>
                  </a:lnTo>
                  <a:lnTo>
                    <a:pt x="0" y="31017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3" name="Shape 255">
              <a:extLst>
                <a:ext uri="{FF2B5EF4-FFF2-40B4-BE49-F238E27FC236}">
                  <a16:creationId xmlns:a16="http://schemas.microsoft.com/office/drawing/2014/main" id="{EEFFABF5-630E-4EB5-9681-FFDFF7055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1717"/>
              <a:ext cx="1172" cy="1485"/>
            </a:xfrm>
            <a:custGeom>
              <a:avLst/>
              <a:gdLst>
                <a:gd name="T0" fmla="*/ 77216 w 117285"/>
                <a:gd name="T1" fmla="*/ 0 h 148590"/>
                <a:gd name="T2" fmla="*/ 117285 w 117285"/>
                <a:gd name="T3" fmla="*/ 0 h 148590"/>
                <a:gd name="T4" fmla="*/ 117285 w 117285"/>
                <a:gd name="T5" fmla="*/ 6350 h 148590"/>
                <a:gd name="T6" fmla="*/ 82169 w 117285"/>
                <a:gd name="T7" fmla="*/ 6350 h 148590"/>
                <a:gd name="T8" fmla="*/ 14732 w 117285"/>
                <a:gd name="T9" fmla="*/ 142240 h 148590"/>
                <a:gd name="T10" fmla="*/ 43307 w 117285"/>
                <a:gd name="T11" fmla="*/ 142240 h 148590"/>
                <a:gd name="T12" fmla="*/ 89916 w 117285"/>
                <a:gd name="T13" fmla="*/ 36322 h 148590"/>
                <a:gd name="T14" fmla="*/ 97028 w 117285"/>
                <a:gd name="T15" fmla="*/ 33782 h 148590"/>
                <a:gd name="T16" fmla="*/ 102489 w 117285"/>
                <a:gd name="T17" fmla="*/ 37211 h 148590"/>
                <a:gd name="T18" fmla="*/ 97663 w 117285"/>
                <a:gd name="T19" fmla="*/ 64262 h 148590"/>
                <a:gd name="T20" fmla="*/ 93472 w 117285"/>
                <a:gd name="T21" fmla="*/ 91440 h 148590"/>
                <a:gd name="T22" fmla="*/ 89916 w 117285"/>
                <a:gd name="T23" fmla="*/ 118491 h 148590"/>
                <a:gd name="T24" fmla="*/ 87249 w 117285"/>
                <a:gd name="T25" fmla="*/ 142240 h 148590"/>
                <a:gd name="T26" fmla="*/ 113665 w 117285"/>
                <a:gd name="T27" fmla="*/ 142240 h 148590"/>
                <a:gd name="T28" fmla="*/ 117285 w 117285"/>
                <a:gd name="T29" fmla="*/ 136403 h 148590"/>
                <a:gd name="T30" fmla="*/ 117285 w 117285"/>
                <a:gd name="T31" fmla="*/ 148590 h 148590"/>
                <a:gd name="T32" fmla="*/ 80518 w 117285"/>
                <a:gd name="T33" fmla="*/ 148590 h 148590"/>
                <a:gd name="T34" fmla="*/ 75946 w 117285"/>
                <a:gd name="T35" fmla="*/ 147701 h 148590"/>
                <a:gd name="T36" fmla="*/ 74168 w 117285"/>
                <a:gd name="T37" fmla="*/ 145288 h 148590"/>
                <a:gd name="T38" fmla="*/ 77216 w 117285"/>
                <a:gd name="T39" fmla="*/ 118110 h 148590"/>
                <a:gd name="T40" fmla="*/ 80772 w 117285"/>
                <a:gd name="T41" fmla="*/ 91059 h 148590"/>
                <a:gd name="T42" fmla="*/ 81915 w 117285"/>
                <a:gd name="T43" fmla="*/ 84074 h 148590"/>
                <a:gd name="T44" fmla="*/ 54610 w 117285"/>
                <a:gd name="T45" fmla="*/ 146177 h 148590"/>
                <a:gd name="T46" fmla="*/ 48387 w 117285"/>
                <a:gd name="T47" fmla="*/ 148590 h 148590"/>
                <a:gd name="T48" fmla="*/ 6604 w 117285"/>
                <a:gd name="T49" fmla="*/ 148590 h 148590"/>
                <a:gd name="T50" fmla="*/ 1524 w 117285"/>
                <a:gd name="T51" fmla="*/ 147447 h 148590"/>
                <a:gd name="T52" fmla="*/ 381 w 117285"/>
                <a:gd name="T53" fmla="*/ 144653 h 148590"/>
                <a:gd name="T54" fmla="*/ 71120 w 117285"/>
                <a:gd name="T55" fmla="*/ 2413 h 148590"/>
                <a:gd name="T56" fmla="*/ 77216 w 117285"/>
                <a:gd name="T57" fmla="*/ 0 h 148590"/>
                <a:gd name="T58" fmla="*/ 0 w 117285"/>
                <a:gd name="T59" fmla="*/ 0 h 148590"/>
                <a:gd name="T60" fmla="*/ 117285 w 117285"/>
                <a:gd name="T61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117285" h="148590">
                  <a:moveTo>
                    <a:pt x="77216" y="0"/>
                  </a:moveTo>
                  <a:lnTo>
                    <a:pt x="117285" y="0"/>
                  </a:lnTo>
                  <a:lnTo>
                    <a:pt x="117285" y="6350"/>
                  </a:lnTo>
                  <a:lnTo>
                    <a:pt x="82169" y="6350"/>
                  </a:lnTo>
                  <a:lnTo>
                    <a:pt x="14732" y="142240"/>
                  </a:lnTo>
                  <a:lnTo>
                    <a:pt x="43307" y="142240"/>
                  </a:lnTo>
                  <a:lnTo>
                    <a:pt x="89916" y="36322"/>
                  </a:lnTo>
                  <a:cubicBezTo>
                    <a:pt x="90678" y="34671"/>
                    <a:pt x="93726" y="33528"/>
                    <a:pt x="97028" y="33782"/>
                  </a:cubicBezTo>
                  <a:cubicBezTo>
                    <a:pt x="100330" y="34036"/>
                    <a:pt x="102743" y="35560"/>
                    <a:pt x="102489" y="37211"/>
                  </a:cubicBezTo>
                  <a:lnTo>
                    <a:pt x="97663" y="64262"/>
                  </a:lnTo>
                  <a:lnTo>
                    <a:pt x="93472" y="91440"/>
                  </a:lnTo>
                  <a:lnTo>
                    <a:pt x="89916" y="118491"/>
                  </a:lnTo>
                  <a:lnTo>
                    <a:pt x="87249" y="142240"/>
                  </a:lnTo>
                  <a:lnTo>
                    <a:pt x="113665" y="142240"/>
                  </a:lnTo>
                  <a:lnTo>
                    <a:pt x="117285" y="136403"/>
                  </a:lnTo>
                  <a:lnTo>
                    <a:pt x="117285" y="148590"/>
                  </a:lnTo>
                  <a:lnTo>
                    <a:pt x="80518" y="148590"/>
                  </a:lnTo>
                  <a:cubicBezTo>
                    <a:pt x="78740" y="148590"/>
                    <a:pt x="77089" y="148336"/>
                    <a:pt x="75946" y="147701"/>
                  </a:cubicBezTo>
                  <a:cubicBezTo>
                    <a:pt x="74676" y="147066"/>
                    <a:pt x="74041" y="146177"/>
                    <a:pt x="74168" y="145288"/>
                  </a:cubicBezTo>
                  <a:lnTo>
                    <a:pt x="77216" y="118110"/>
                  </a:lnTo>
                  <a:lnTo>
                    <a:pt x="80772" y="91059"/>
                  </a:lnTo>
                  <a:lnTo>
                    <a:pt x="81915" y="84074"/>
                  </a:lnTo>
                  <a:lnTo>
                    <a:pt x="54610" y="146177"/>
                  </a:lnTo>
                  <a:cubicBezTo>
                    <a:pt x="53975" y="147574"/>
                    <a:pt x="51435" y="148590"/>
                    <a:pt x="48387" y="148590"/>
                  </a:cubicBezTo>
                  <a:lnTo>
                    <a:pt x="6604" y="148590"/>
                  </a:lnTo>
                  <a:cubicBezTo>
                    <a:pt x="4572" y="148590"/>
                    <a:pt x="2794" y="148209"/>
                    <a:pt x="1524" y="147447"/>
                  </a:cubicBezTo>
                  <a:cubicBezTo>
                    <a:pt x="381" y="146685"/>
                    <a:pt x="0" y="145669"/>
                    <a:pt x="381" y="144653"/>
                  </a:cubicBezTo>
                  <a:lnTo>
                    <a:pt x="71120" y="2413"/>
                  </a:lnTo>
                  <a:cubicBezTo>
                    <a:pt x="71755" y="1016"/>
                    <a:pt x="74295" y="0"/>
                    <a:pt x="77216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4" name="Shape 256">
              <a:extLst>
                <a:ext uri="{FF2B5EF4-FFF2-40B4-BE49-F238E27FC236}">
                  <a16:creationId xmlns:a16="http://schemas.microsoft.com/office/drawing/2014/main" id="{845A8536-74C4-4FDF-AE3B-19739A05F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031"/>
              <a:ext cx="325" cy="865"/>
            </a:xfrm>
            <a:custGeom>
              <a:avLst/>
              <a:gdLst>
                <a:gd name="T0" fmla="*/ 32512 w 32512"/>
                <a:gd name="T1" fmla="*/ 0 h 86534"/>
                <a:gd name="T2" fmla="*/ 32512 w 32512"/>
                <a:gd name="T3" fmla="*/ 7413 h 86534"/>
                <a:gd name="T4" fmla="*/ 29972 w 32512"/>
                <a:gd name="T5" fmla="*/ 8937 h 86534"/>
                <a:gd name="T6" fmla="*/ 27686 w 32512"/>
                <a:gd name="T7" fmla="*/ 10715 h 86534"/>
                <a:gd name="T8" fmla="*/ 25400 w 32512"/>
                <a:gd name="T9" fmla="*/ 12874 h 86534"/>
                <a:gd name="T10" fmla="*/ 23114 w 32512"/>
                <a:gd name="T11" fmla="*/ 15541 h 86534"/>
                <a:gd name="T12" fmla="*/ 21590 w 32512"/>
                <a:gd name="T13" fmla="*/ 17700 h 86534"/>
                <a:gd name="T14" fmla="*/ 20066 w 32512"/>
                <a:gd name="T15" fmla="*/ 20240 h 86534"/>
                <a:gd name="T16" fmla="*/ 18796 w 32512"/>
                <a:gd name="T17" fmla="*/ 23161 h 86534"/>
                <a:gd name="T18" fmla="*/ 17526 w 32512"/>
                <a:gd name="T19" fmla="*/ 26336 h 86534"/>
                <a:gd name="T20" fmla="*/ 16383 w 32512"/>
                <a:gd name="T21" fmla="*/ 29892 h 86534"/>
                <a:gd name="T22" fmla="*/ 15367 w 32512"/>
                <a:gd name="T23" fmla="*/ 33702 h 86534"/>
                <a:gd name="T24" fmla="*/ 14478 w 32512"/>
                <a:gd name="T25" fmla="*/ 37894 h 86534"/>
                <a:gd name="T26" fmla="*/ 13716 w 32512"/>
                <a:gd name="T27" fmla="*/ 42465 h 86534"/>
                <a:gd name="T28" fmla="*/ 13081 w 32512"/>
                <a:gd name="T29" fmla="*/ 48053 h 86534"/>
                <a:gd name="T30" fmla="*/ 12827 w 32512"/>
                <a:gd name="T31" fmla="*/ 53260 h 86534"/>
                <a:gd name="T32" fmla="*/ 12700 w 32512"/>
                <a:gd name="T33" fmla="*/ 57959 h 86534"/>
                <a:gd name="T34" fmla="*/ 13081 w 32512"/>
                <a:gd name="T35" fmla="*/ 62150 h 86534"/>
                <a:gd name="T36" fmla="*/ 13589 w 32512"/>
                <a:gd name="T37" fmla="*/ 65706 h 86534"/>
                <a:gd name="T38" fmla="*/ 14478 w 32512"/>
                <a:gd name="T39" fmla="*/ 68881 h 86534"/>
                <a:gd name="T40" fmla="*/ 15621 w 32512"/>
                <a:gd name="T41" fmla="*/ 71548 h 86534"/>
                <a:gd name="T42" fmla="*/ 16891 w 32512"/>
                <a:gd name="T43" fmla="*/ 73453 h 86534"/>
                <a:gd name="T44" fmla="*/ 20066 w 32512"/>
                <a:gd name="T45" fmla="*/ 76755 h 86534"/>
                <a:gd name="T46" fmla="*/ 23622 w 32512"/>
                <a:gd name="T47" fmla="*/ 78787 h 86534"/>
                <a:gd name="T48" fmla="*/ 27686 w 32512"/>
                <a:gd name="T49" fmla="*/ 79803 h 86534"/>
                <a:gd name="T50" fmla="*/ 32385 w 32512"/>
                <a:gd name="T51" fmla="*/ 80184 h 86534"/>
                <a:gd name="T52" fmla="*/ 32512 w 32512"/>
                <a:gd name="T53" fmla="*/ 80177 h 86534"/>
                <a:gd name="T54" fmla="*/ 32512 w 32512"/>
                <a:gd name="T55" fmla="*/ 86534 h 86534"/>
                <a:gd name="T56" fmla="*/ 31369 w 32512"/>
                <a:gd name="T57" fmla="*/ 86534 h 86534"/>
                <a:gd name="T58" fmla="*/ 24511 w 32512"/>
                <a:gd name="T59" fmla="*/ 86026 h 86534"/>
                <a:gd name="T60" fmla="*/ 22479 w 32512"/>
                <a:gd name="T61" fmla="*/ 85645 h 86534"/>
                <a:gd name="T62" fmla="*/ 16510 w 32512"/>
                <a:gd name="T63" fmla="*/ 83994 h 86534"/>
                <a:gd name="T64" fmla="*/ 14859 w 32512"/>
                <a:gd name="T65" fmla="*/ 83359 h 86534"/>
                <a:gd name="T66" fmla="*/ 10033 w 32512"/>
                <a:gd name="T67" fmla="*/ 80692 h 86534"/>
                <a:gd name="T68" fmla="*/ 9144 w 32512"/>
                <a:gd name="T69" fmla="*/ 79930 h 86534"/>
                <a:gd name="T70" fmla="*/ 5334 w 32512"/>
                <a:gd name="T71" fmla="*/ 76120 h 86534"/>
                <a:gd name="T72" fmla="*/ 4953 w 32512"/>
                <a:gd name="T73" fmla="*/ 75612 h 86534"/>
                <a:gd name="T74" fmla="*/ 3175 w 32512"/>
                <a:gd name="T75" fmla="*/ 72945 h 86534"/>
                <a:gd name="T76" fmla="*/ 1905 w 32512"/>
                <a:gd name="T77" fmla="*/ 69770 h 86534"/>
                <a:gd name="T78" fmla="*/ 889 w 32512"/>
                <a:gd name="T79" fmla="*/ 66214 h 86534"/>
                <a:gd name="T80" fmla="*/ 381 w 32512"/>
                <a:gd name="T81" fmla="*/ 62277 h 86534"/>
                <a:gd name="T82" fmla="*/ 0 w 32512"/>
                <a:gd name="T83" fmla="*/ 57832 h 86534"/>
                <a:gd name="T84" fmla="*/ 127 w 32512"/>
                <a:gd name="T85" fmla="*/ 53006 h 86534"/>
                <a:gd name="T86" fmla="*/ 381 w 32512"/>
                <a:gd name="T87" fmla="*/ 47672 h 86534"/>
                <a:gd name="T88" fmla="*/ 1143 w 32512"/>
                <a:gd name="T89" fmla="*/ 41957 h 86534"/>
                <a:gd name="T90" fmla="*/ 1905 w 32512"/>
                <a:gd name="T91" fmla="*/ 37258 h 86534"/>
                <a:gd name="T92" fmla="*/ 2794 w 32512"/>
                <a:gd name="T93" fmla="*/ 32940 h 86534"/>
                <a:gd name="T94" fmla="*/ 3810 w 32512"/>
                <a:gd name="T95" fmla="*/ 28876 h 86534"/>
                <a:gd name="T96" fmla="*/ 5080 w 32512"/>
                <a:gd name="T97" fmla="*/ 25066 h 86534"/>
                <a:gd name="T98" fmla="*/ 6350 w 32512"/>
                <a:gd name="T99" fmla="*/ 21637 h 86534"/>
                <a:gd name="T100" fmla="*/ 7874 w 32512"/>
                <a:gd name="T101" fmla="*/ 18462 h 86534"/>
                <a:gd name="T102" fmla="*/ 9652 w 32512"/>
                <a:gd name="T103" fmla="*/ 15541 h 86534"/>
                <a:gd name="T104" fmla="*/ 11557 w 32512"/>
                <a:gd name="T105" fmla="*/ 13001 h 86534"/>
                <a:gd name="T106" fmla="*/ 14224 w 32512"/>
                <a:gd name="T107" fmla="*/ 9953 h 86534"/>
                <a:gd name="T108" fmla="*/ 17145 w 32512"/>
                <a:gd name="T109" fmla="*/ 7286 h 86534"/>
                <a:gd name="T110" fmla="*/ 20320 w 32512"/>
                <a:gd name="T111" fmla="*/ 4873 h 86534"/>
                <a:gd name="T112" fmla="*/ 23241 w 32512"/>
                <a:gd name="T113" fmla="*/ 3222 h 86534"/>
                <a:gd name="T114" fmla="*/ 23876 w 32512"/>
                <a:gd name="T115" fmla="*/ 2841 h 86534"/>
                <a:gd name="T116" fmla="*/ 26924 w 32512"/>
                <a:gd name="T117" fmla="*/ 1571 h 86534"/>
                <a:gd name="T118" fmla="*/ 27940 w 32512"/>
                <a:gd name="T119" fmla="*/ 1190 h 86534"/>
                <a:gd name="T120" fmla="*/ 31242 w 32512"/>
                <a:gd name="T121" fmla="*/ 174 h 86534"/>
                <a:gd name="T122" fmla="*/ 32258 w 32512"/>
                <a:gd name="T123" fmla="*/ 47 h 86534"/>
                <a:gd name="T124" fmla="*/ 32512 w 32512"/>
                <a:gd name="T125" fmla="*/ 0 h 86534"/>
                <a:gd name="T126" fmla="*/ 0 w 32512"/>
                <a:gd name="T127" fmla="*/ 0 h 86534"/>
                <a:gd name="T128" fmla="*/ 32512 w 32512"/>
                <a:gd name="T129" fmla="*/ 86534 h 86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32512" h="86534">
                  <a:moveTo>
                    <a:pt x="32512" y="0"/>
                  </a:moveTo>
                  <a:lnTo>
                    <a:pt x="32512" y="7413"/>
                  </a:lnTo>
                  <a:lnTo>
                    <a:pt x="29972" y="8937"/>
                  </a:lnTo>
                  <a:lnTo>
                    <a:pt x="27686" y="10715"/>
                  </a:lnTo>
                  <a:lnTo>
                    <a:pt x="25400" y="12874"/>
                  </a:lnTo>
                  <a:lnTo>
                    <a:pt x="23114" y="15541"/>
                  </a:lnTo>
                  <a:lnTo>
                    <a:pt x="21590" y="17700"/>
                  </a:lnTo>
                  <a:lnTo>
                    <a:pt x="20066" y="20240"/>
                  </a:lnTo>
                  <a:lnTo>
                    <a:pt x="18796" y="23161"/>
                  </a:lnTo>
                  <a:lnTo>
                    <a:pt x="17526" y="26336"/>
                  </a:lnTo>
                  <a:lnTo>
                    <a:pt x="16383" y="29892"/>
                  </a:lnTo>
                  <a:lnTo>
                    <a:pt x="15367" y="33702"/>
                  </a:lnTo>
                  <a:lnTo>
                    <a:pt x="14478" y="37894"/>
                  </a:lnTo>
                  <a:lnTo>
                    <a:pt x="13716" y="42465"/>
                  </a:lnTo>
                  <a:lnTo>
                    <a:pt x="13081" y="48053"/>
                  </a:lnTo>
                  <a:lnTo>
                    <a:pt x="12827" y="53260"/>
                  </a:lnTo>
                  <a:lnTo>
                    <a:pt x="12700" y="57959"/>
                  </a:lnTo>
                  <a:lnTo>
                    <a:pt x="13081" y="62150"/>
                  </a:lnTo>
                  <a:lnTo>
                    <a:pt x="13589" y="65706"/>
                  </a:lnTo>
                  <a:lnTo>
                    <a:pt x="14478" y="68881"/>
                  </a:lnTo>
                  <a:lnTo>
                    <a:pt x="15621" y="71548"/>
                  </a:lnTo>
                  <a:lnTo>
                    <a:pt x="16891" y="73453"/>
                  </a:lnTo>
                  <a:lnTo>
                    <a:pt x="20066" y="76755"/>
                  </a:lnTo>
                  <a:lnTo>
                    <a:pt x="23622" y="78787"/>
                  </a:lnTo>
                  <a:lnTo>
                    <a:pt x="27686" y="79803"/>
                  </a:lnTo>
                  <a:lnTo>
                    <a:pt x="32385" y="80184"/>
                  </a:lnTo>
                  <a:lnTo>
                    <a:pt x="32512" y="80177"/>
                  </a:lnTo>
                  <a:lnTo>
                    <a:pt x="32512" y="86534"/>
                  </a:lnTo>
                  <a:lnTo>
                    <a:pt x="31369" y="86534"/>
                  </a:lnTo>
                  <a:lnTo>
                    <a:pt x="24511" y="86026"/>
                  </a:lnTo>
                  <a:cubicBezTo>
                    <a:pt x="23876" y="86026"/>
                    <a:pt x="23114" y="85899"/>
                    <a:pt x="22479" y="85645"/>
                  </a:cubicBezTo>
                  <a:lnTo>
                    <a:pt x="16510" y="83994"/>
                  </a:lnTo>
                  <a:cubicBezTo>
                    <a:pt x="15875" y="83867"/>
                    <a:pt x="15367" y="83613"/>
                    <a:pt x="14859" y="83359"/>
                  </a:cubicBezTo>
                  <a:lnTo>
                    <a:pt x="10033" y="80692"/>
                  </a:lnTo>
                  <a:cubicBezTo>
                    <a:pt x="9652" y="80438"/>
                    <a:pt x="9398" y="80184"/>
                    <a:pt x="9144" y="79930"/>
                  </a:cubicBezTo>
                  <a:lnTo>
                    <a:pt x="5334" y="76120"/>
                  </a:lnTo>
                  <a:cubicBezTo>
                    <a:pt x="5080" y="75994"/>
                    <a:pt x="4953" y="75739"/>
                    <a:pt x="4953" y="75612"/>
                  </a:cubicBezTo>
                  <a:lnTo>
                    <a:pt x="3175" y="72945"/>
                  </a:lnTo>
                  <a:lnTo>
                    <a:pt x="1905" y="69770"/>
                  </a:lnTo>
                  <a:lnTo>
                    <a:pt x="889" y="66214"/>
                  </a:lnTo>
                  <a:lnTo>
                    <a:pt x="381" y="62277"/>
                  </a:lnTo>
                  <a:lnTo>
                    <a:pt x="0" y="57832"/>
                  </a:lnTo>
                  <a:lnTo>
                    <a:pt x="127" y="53006"/>
                  </a:lnTo>
                  <a:lnTo>
                    <a:pt x="381" y="47672"/>
                  </a:lnTo>
                  <a:lnTo>
                    <a:pt x="1143" y="41957"/>
                  </a:lnTo>
                  <a:lnTo>
                    <a:pt x="1905" y="37258"/>
                  </a:lnTo>
                  <a:lnTo>
                    <a:pt x="2794" y="32940"/>
                  </a:lnTo>
                  <a:lnTo>
                    <a:pt x="3810" y="28876"/>
                  </a:lnTo>
                  <a:lnTo>
                    <a:pt x="5080" y="25066"/>
                  </a:lnTo>
                  <a:lnTo>
                    <a:pt x="6350" y="21637"/>
                  </a:lnTo>
                  <a:lnTo>
                    <a:pt x="7874" y="18462"/>
                  </a:lnTo>
                  <a:lnTo>
                    <a:pt x="9652" y="15541"/>
                  </a:lnTo>
                  <a:lnTo>
                    <a:pt x="11557" y="13001"/>
                  </a:lnTo>
                  <a:lnTo>
                    <a:pt x="14224" y="9953"/>
                  </a:lnTo>
                  <a:lnTo>
                    <a:pt x="17145" y="7286"/>
                  </a:lnTo>
                  <a:lnTo>
                    <a:pt x="20320" y="4873"/>
                  </a:lnTo>
                  <a:lnTo>
                    <a:pt x="23241" y="3222"/>
                  </a:lnTo>
                  <a:cubicBezTo>
                    <a:pt x="23368" y="3095"/>
                    <a:pt x="23622" y="2969"/>
                    <a:pt x="23876" y="2841"/>
                  </a:cubicBezTo>
                  <a:lnTo>
                    <a:pt x="26924" y="1571"/>
                  </a:lnTo>
                  <a:cubicBezTo>
                    <a:pt x="27178" y="1317"/>
                    <a:pt x="27559" y="1190"/>
                    <a:pt x="27940" y="1190"/>
                  </a:cubicBezTo>
                  <a:lnTo>
                    <a:pt x="31242" y="174"/>
                  </a:lnTo>
                  <a:cubicBezTo>
                    <a:pt x="31496" y="174"/>
                    <a:pt x="31877" y="47"/>
                    <a:pt x="32258" y="47"/>
                  </a:cubicBezTo>
                  <a:lnTo>
                    <a:pt x="32512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5" name="Shape 257">
              <a:extLst>
                <a:ext uri="{FF2B5EF4-FFF2-40B4-BE49-F238E27FC236}">
                  <a16:creationId xmlns:a16="http://schemas.microsoft.com/office/drawing/2014/main" id="{04430D9B-BC46-4FEB-BE4F-BD8659F17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717"/>
              <a:ext cx="1163" cy="1485"/>
            </a:xfrm>
            <a:custGeom>
              <a:avLst/>
              <a:gdLst>
                <a:gd name="T0" fmla="*/ 0 w 116268"/>
                <a:gd name="T1" fmla="*/ 0 h 148590"/>
                <a:gd name="T2" fmla="*/ 14034 w 116268"/>
                <a:gd name="T3" fmla="*/ 0 h 148590"/>
                <a:gd name="T4" fmla="*/ 18733 w 116268"/>
                <a:gd name="T5" fmla="*/ 1016 h 148590"/>
                <a:gd name="T6" fmla="*/ 20384 w 116268"/>
                <a:gd name="T7" fmla="*/ 3429 h 148590"/>
                <a:gd name="T8" fmla="*/ 14034 w 116268"/>
                <a:gd name="T9" fmla="*/ 46736 h 148590"/>
                <a:gd name="T10" fmla="*/ 12128 w 116268"/>
                <a:gd name="T11" fmla="*/ 64516 h 148590"/>
                <a:gd name="T12" fmla="*/ 23940 w 116268"/>
                <a:gd name="T13" fmla="*/ 45593 h 148590"/>
                <a:gd name="T14" fmla="*/ 49466 w 116268"/>
                <a:gd name="T15" fmla="*/ 2286 h 148590"/>
                <a:gd name="T16" fmla="*/ 55563 w 116268"/>
                <a:gd name="T17" fmla="*/ 0 h 148590"/>
                <a:gd name="T18" fmla="*/ 109665 w 116268"/>
                <a:gd name="T19" fmla="*/ 0 h 148590"/>
                <a:gd name="T20" fmla="*/ 114490 w 116268"/>
                <a:gd name="T21" fmla="*/ 1143 h 148590"/>
                <a:gd name="T22" fmla="*/ 116015 w 116268"/>
                <a:gd name="T23" fmla="*/ 3556 h 148590"/>
                <a:gd name="T24" fmla="*/ 81343 w 116268"/>
                <a:gd name="T25" fmla="*/ 145796 h 148590"/>
                <a:gd name="T26" fmla="*/ 74993 w 116268"/>
                <a:gd name="T27" fmla="*/ 148590 h 148590"/>
                <a:gd name="T28" fmla="*/ 33210 w 116268"/>
                <a:gd name="T29" fmla="*/ 148590 h 148590"/>
                <a:gd name="T30" fmla="*/ 28384 w 116268"/>
                <a:gd name="T31" fmla="*/ 147574 h 148590"/>
                <a:gd name="T32" fmla="*/ 26988 w 116268"/>
                <a:gd name="T33" fmla="*/ 145034 h 148590"/>
                <a:gd name="T34" fmla="*/ 45148 w 116268"/>
                <a:gd name="T35" fmla="*/ 84455 h 148590"/>
                <a:gd name="T36" fmla="*/ 40703 w 116268"/>
                <a:gd name="T37" fmla="*/ 92202 h 148590"/>
                <a:gd name="T38" fmla="*/ 7048 w 116268"/>
                <a:gd name="T39" fmla="*/ 146431 h 148590"/>
                <a:gd name="T40" fmla="*/ 1079 w 116268"/>
                <a:gd name="T41" fmla="*/ 148590 h 148590"/>
                <a:gd name="T42" fmla="*/ 0 w 116268"/>
                <a:gd name="T43" fmla="*/ 148590 h 148590"/>
                <a:gd name="T44" fmla="*/ 0 w 116268"/>
                <a:gd name="T45" fmla="*/ 136403 h 148590"/>
                <a:gd name="T46" fmla="*/ 28511 w 116268"/>
                <a:gd name="T47" fmla="*/ 90424 h 148590"/>
                <a:gd name="T48" fmla="*/ 59753 w 116268"/>
                <a:gd name="T49" fmla="*/ 36068 h 148590"/>
                <a:gd name="T50" fmla="*/ 67247 w 116268"/>
                <a:gd name="T51" fmla="*/ 33909 h 148590"/>
                <a:gd name="T52" fmla="*/ 72199 w 116268"/>
                <a:gd name="T53" fmla="*/ 37465 h 148590"/>
                <a:gd name="T54" fmla="*/ 40577 w 116268"/>
                <a:gd name="T55" fmla="*/ 142240 h 148590"/>
                <a:gd name="T56" fmla="*/ 69405 w 116268"/>
                <a:gd name="T57" fmla="*/ 142240 h 148590"/>
                <a:gd name="T58" fmla="*/ 102553 w 116268"/>
                <a:gd name="T59" fmla="*/ 6350 h 148590"/>
                <a:gd name="T60" fmla="*/ 60389 w 116268"/>
                <a:gd name="T61" fmla="*/ 6350 h 148590"/>
                <a:gd name="T62" fmla="*/ 36004 w 116268"/>
                <a:gd name="T63" fmla="*/ 47498 h 148590"/>
                <a:gd name="T64" fmla="*/ 8953 w 116268"/>
                <a:gd name="T65" fmla="*/ 90678 h 148590"/>
                <a:gd name="T66" fmla="*/ 1841 w 116268"/>
                <a:gd name="T67" fmla="*/ 92837 h 148590"/>
                <a:gd name="T68" fmla="*/ 0 w 116268"/>
                <a:gd name="T69" fmla="*/ 91669 h 148590"/>
                <a:gd name="T70" fmla="*/ 0 w 116268"/>
                <a:gd name="T71" fmla="*/ 58518 h 148590"/>
                <a:gd name="T72" fmla="*/ 1334 w 116268"/>
                <a:gd name="T73" fmla="*/ 46228 h 148590"/>
                <a:gd name="T74" fmla="*/ 7303 w 116268"/>
                <a:gd name="T75" fmla="*/ 6350 h 148590"/>
                <a:gd name="T76" fmla="*/ 0 w 116268"/>
                <a:gd name="T77" fmla="*/ 6350 h 148590"/>
                <a:gd name="T78" fmla="*/ 0 w 116268"/>
                <a:gd name="T79" fmla="*/ 0 h 148590"/>
                <a:gd name="T80" fmla="*/ 0 w 116268"/>
                <a:gd name="T81" fmla="*/ 0 h 148590"/>
                <a:gd name="T82" fmla="*/ 116268 w 116268"/>
                <a:gd name="T8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6268" h="148590">
                  <a:moveTo>
                    <a:pt x="0" y="0"/>
                  </a:moveTo>
                  <a:lnTo>
                    <a:pt x="14034" y="0"/>
                  </a:lnTo>
                  <a:cubicBezTo>
                    <a:pt x="15811" y="0"/>
                    <a:pt x="17590" y="381"/>
                    <a:pt x="18733" y="1016"/>
                  </a:cubicBezTo>
                  <a:cubicBezTo>
                    <a:pt x="19876" y="1651"/>
                    <a:pt x="20510" y="2540"/>
                    <a:pt x="20384" y="3429"/>
                  </a:cubicBezTo>
                  <a:lnTo>
                    <a:pt x="14034" y="46736"/>
                  </a:lnTo>
                  <a:lnTo>
                    <a:pt x="12128" y="64516"/>
                  </a:lnTo>
                  <a:lnTo>
                    <a:pt x="23940" y="45593"/>
                  </a:lnTo>
                  <a:lnTo>
                    <a:pt x="49466" y="2286"/>
                  </a:lnTo>
                  <a:cubicBezTo>
                    <a:pt x="50355" y="1016"/>
                    <a:pt x="52768" y="0"/>
                    <a:pt x="55563" y="0"/>
                  </a:cubicBezTo>
                  <a:lnTo>
                    <a:pt x="109665" y="0"/>
                  </a:lnTo>
                  <a:cubicBezTo>
                    <a:pt x="111570" y="0"/>
                    <a:pt x="113221" y="381"/>
                    <a:pt x="114490" y="1143"/>
                  </a:cubicBezTo>
                  <a:cubicBezTo>
                    <a:pt x="115634" y="1778"/>
                    <a:pt x="116268" y="2667"/>
                    <a:pt x="116015" y="3556"/>
                  </a:cubicBezTo>
                  <a:lnTo>
                    <a:pt x="81343" y="145796"/>
                  </a:lnTo>
                  <a:cubicBezTo>
                    <a:pt x="80963" y="147447"/>
                    <a:pt x="78296" y="148590"/>
                    <a:pt x="74993" y="148590"/>
                  </a:cubicBezTo>
                  <a:lnTo>
                    <a:pt x="33210" y="148590"/>
                  </a:lnTo>
                  <a:cubicBezTo>
                    <a:pt x="31433" y="148590"/>
                    <a:pt x="29654" y="148209"/>
                    <a:pt x="28384" y="147574"/>
                  </a:cubicBezTo>
                  <a:cubicBezTo>
                    <a:pt x="27241" y="146812"/>
                    <a:pt x="26734" y="145923"/>
                    <a:pt x="26988" y="145034"/>
                  </a:cubicBezTo>
                  <a:lnTo>
                    <a:pt x="45148" y="84455"/>
                  </a:lnTo>
                  <a:lnTo>
                    <a:pt x="40703" y="92202"/>
                  </a:lnTo>
                  <a:lnTo>
                    <a:pt x="7048" y="146431"/>
                  </a:lnTo>
                  <a:cubicBezTo>
                    <a:pt x="6286" y="147701"/>
                    <a:pt x="3873" y="148590"/>
                    <a:pt x="1079" y="148590"/>
                  </a:cubicBezTo>
                  <a:lnTo>
                    <a:pt x="0" y="148590"/>
                  </a:lnTo>
                  <a:lnTo>
                    <a:pt x="0" y="136403"/>
                  </a:lnTo>
                  <a:lnTo>
                    <a:pt x="28511" y="90424"/>
                  </a:lnTo>
                  <a:lnTo>
                    <a:pt x="59753" y="36068"/>
                  </a:lnTo>
                  <a:cubicBezTo>
                    <a:pt x="60770" y="34544"/>
                    <a:pt x="63945" y="33528"/>
                    <a:pt x="67247" y="33909"/>
                  </a:cubicBezTo>
                  <a:cubicBezTo>
                    <a:pt x="70548" y="34163"/>
                    <a:pt x="72708" y="35814"/>
                    <a:pt x="72199" y="37465"/>
                  </a:cubicBezTo>
                  <a:lnTo>
                    <a:pt x="40577" y="142240"/>
                  </a:lnTo>
                  <a:lnTo>
                    <a:pt x="69405" y="142240"/>
                  </a:lnTo>
                  <a:lnTo>
                    <a:pt x="102553" y="6350"/>
                  </a:lnTo>
                  <a:lnTo>
                    <a:pt x="60389" y="6350"/>
                  </a:lnTo>
                  <a:lnTo>
                    <a:pt x="36004" y="47498"/>
                  </a:lnTo>
                  <a:lnTo>
                    <a:pt x="8953" y="90678"/>
                  </a:lnTo>
                  <a:cubicBezTo>
                    <a:pt x="8065" y="92202"/>
                    <a:pt x="5016" y="93091"/>
                    <a:pt x="1841" y="92837"/>
                  </a:cubicBezTo>
                  <a:lnTo>
                    <a:pt x="0" y="91669"/>
                  </a:lnTo>
                  <a:lnTo>
                    <a:pt x="0" y="58518"/>
                  </a:lnTo>
                  <a:lnTo>
                    <a:pt x="1334" y="46228"/>
                  </a:lnTo>
                  <a:lnTo>
                    <a:pt x="7303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6" name="Shape 258">
              <a:extLst>
                <a:ext uri="{FF2B5EF4-FFF2-40B4-BE49-F238E27FC236}">
                  <a16:creationId xmlns:a16="http://schemas.microsoft.com/office/drawing/2014/main" id="{DD5F82F1-B3F2-4D1C-BE45-A030B2BC6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698"/>
              <a:ext cx="797" cy="1529"/>
            </a:xfrm>
            <a:custGeom>
              <a:avLst/>
              <a:gdLst>
                <a:gd name="T0" fmla="*/ 79756 w 79756"/>
                <a:gd name="T1" fmla="*/ 6518 h 152852"/>
                <a:gd name="T2" fmla="*/ 71247 w 79756"/>
                <a:gd name="T3" fmla="*/ 8071 h 152852"/>
                <a:gd name="T4" fmla="*/ 59690 w 79756"/>
                <a:gd name="T5" fmla="*/ 12263 h 152852"/>
                <a:gd name="T6" fmla="*/ 48641 w 79756"/>
                <a:gd name="T7" fmla="*/ 18866 h 152852"/>
                <a:gd name="T8" fmla="*/ 38481 w 79756"/>
                <a:gd name="T9" fmla="*/ 27883 h 152852"/>
                <a:gd name="T10" fmla="*/ 29591 w 79756"/>
                <a:gd name="T11" fmla="*/ 39059 h 152852"/>
                <a:gd name="T12" fmla="*/ 22352 w 79756"/>
                <a:gd name="T13" fmla="*/ 52267 h 152852"/>
                <a:gd name="T14" fmla="*/ 16891 w 79756"/>
                <a:gd name="T15" fmla="*/ 67634 h 152852"/>
                <a:gd name="T16" fmla="*/ 13716 w 79756"/>
                <a:gd name="T17" fmla="*/ 82493 h 152852"/>
                <a:gd name="T18" fmla="*/ 12700 w 79756"/>
                <a:gd name="T19" fmla="*/ 94304 h 152852"/>
                <a:gd name="T20" fmla="*/ 13335 w 79756"/>
                <a:gd name="T21" fmla="*/ 104845 h 152852"/>
                <a:gd name="T22" fmla="*/ 15748 w 79756"/>
                <a:gd name="T23" fmla="*/ 114243 h 152852"/>
                <a:gd name="T24" fmla="*/ 19685 w 79756"/>
                <a:gd name="T25" fmla="*/ 122371 h 152852"/>
                <a:gd name="T26" fmla="*/ 24765 w 79756"/>
                <a:gd name="T27" fmla="*/ 129229 h 152852"/>
                <a:gd name="T28" fmla="*/ 30480 w 79756"/>
                <a:gd name="T29" fmla="*/ 134691 h 152852"/>
                <a:gd name="T30" fmla="*/ 36703 w 79756"/>
                <a:gd name="T31" fmla="*/ 138754 h 152852"/>
                <a:gd name="T32" fmla="*/ 48006 w 79756"/>
                <a:gd name="T33" fmla="*/ 143072 h 152852"/>
                <a:gd name="T34" fmla="*/ 67437 w 79756"/>
                <a:gd name="T35" fmla="*/ 146120 h 152852"/>
                <a:gd name="T36" fmla="*/ 79756 w 79756"/>
                <a:gd name="T37" fmla="*/ 146483 h 152852"/>
                <a:gd name="T38" fmla="*/ 66040 w 79756"/>
                <a:gd name="T39" fmla="*/ 152470 h 152852"/>
                <a:gd name="T40" fmla="*/ 53721 w 79756"/>
                <a:gd name="T41" fmla="*/ 151074 h 152852"/>
                <a:gd name="T42" fmla="*/ 42545 w 79756"/>
                <a:gd name="T43" fmla="*/ 148915 h 152852"/>
                <a:gd name="T44" fmla="*/ 32639 w 79756"/>
                <a:gd name="T45" fmla="*/ 145613 h 152852"/>
                <a:gd name="T46" fmla="*/ 27940 w 79756"/>
                <a:gd name="T47" fmla="*/ 143453 h 152852"/>
                <a:gd name="T48" fmla="*/ 20066 w 79756"/>
                <a:gd name="T49" fmla="*/ 138246 h 152852"/>
                <a:gd name="T50" fmla="*/ 13335 w 79756"/>
                <a:gd name="T51" fmla="*/ 131896 h 152852"/>
                <a:gd name="T52" fmla="*/ 7747 w 79756"/>
                <a:gd name="T53" fmla="*/ 124403 h 152852"/>
                <a:gd name="T54" fmla="*/ 3302 w 79756"/>
                <a:gd name="T55" fmla="*/ 115514 h 152852"/>
                <a:gd name="T56" fmla="*/ 635 w 79756"/>
                <a:gd name="T57" fmla="*/ 105480 h 152852"/>
                <a:gd name="T58" fmla="*/ 0 w 79756"/>
                <a:gd name="T59" fmla="*/ 94431 h 152852"/>
                <a:gd name="T60" fmla="*/ 1016 w 79756"/>
                <a:gd name="T61" fmla="*/ 82113 h 152852"/>
                <a:gd name="T62" fmla="*/ 4318 w 79756"/>
                <a:gd name="T63" fmla="*/ 66872 h 152852"/>
                <a:gd name="T64" fmla="*/ 9906 w 79756"/>
                <a:gd name="T65" fmla="*/ 50997 h 152852"/>
                <a:gd name="T66" fmla="*/ 17399 w 79756"/>
                <a:gd name="T67" fmla="*/ 37154 h 152852"/>
                <a:gd name="T68" fmla="*/ 26797 w 79756"/>
                <a:gd name="T69" fmla="*/ 25343 h 152852"/>
                <a:gd name="T70" fmla="*/ 37846 w 79756"/>
                <a:gd name="T71" fmla="*/ 15438 h 152852"/>
                <a:gd name="T72" fmla="*/ 50419 w 79756"/>
                <a:gd name="T73" fmla="*/ 7944 h 152852"/>
                <a:gd name="T74" fmla="*/ 65024 w 79756"/>
                <a:gd name="T75" fmla="*/ 2610 h 152852"/>
                <a:gd name="T76" fmla="*/ 72898 w 79756"/>
                <a:gd name="T77" fmla="*/ 832 h 152852"/>
                <a:gd name="T78" fmla="*/ 79756 w 79756"/>
                <a:gd name="T79" fmla="*/ 0 h 152852"/>
                <a:gd name="T80" fmla="*/ 0 w 79756"/>
                <a:gd name="T81" fmla="*/ 0 h 152852"/>
                <a:gd name="T82" fmla="*/ 79756 w 79756"/>
                <a:gd name="T83" fmla="*/ 152852 h 15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9756" h="152852">
                  <a:moveTo>
                    <a:pt x="79756" y="0"/>
                  </a:moveTo>
                  <a:lnTo>
                    <a:pt x="79756" y="6518"/>
                  </a:lnTo>
                  <a:lnTo>
                    <a:pt x="77343" y="6802"/>
                  </a:lnTo>
                  <a:lnTo>
                    <a:pt x="71247" y="8071"/>
                  </a:lnTo>
                  <a:lnTo>
                    <a:pt x="65532" y="9850"/>
                  </a:lnTo>
                  <a:lnTo>
                    <a:pt x="59690" y="12263"/>
                  </a:lnTo>
                  <a:lnTo>
                    <a:pt x="54102" y="15183"/>
                  </a:lnTo>
                  <a:lnTo>
                    <a:pt x="48641" y="18866"/>
                  </a:lnTo>
                  <a:lnTo>
                    <a:pt x="43434" y="23057"/>
                  </a:lnTo>
                  <a:lnTo>
                    <a:pt x="38481" y="27883"/>
                  </a:lnTo>
                  <a:lnTo>
                    <a:pt x="33782" y="33217"/>
                  </a:lnTo>
                  <a:lnTo>
                    <a:pt x="29591" y="39059"/>
                  </a:lnTo>
                  <a:lnTo>
                    <a:pt x="25654" y="45409"/>
                  </a:lnTo>
                  <a:lnTo>
                    <a:pt x="22352" y="52267"/>
                  </a:lnTo>
                  <a:lnTo>
                    <a:pt x="19304" y="59633"/>
                  </a:lnTo>
                  <a:lnTo>
                    <a:pt x="16891" y="67634"/>
                  </a:lnTo>
                  <a:lnTo>
                    <a:pt x="14859" y="76143"/>
                  </a:lnTo>
                  <a:lnTo>
                    <a:pt x="13716" y="82493"/>
                  </a:lnTo>
                  <a:lnTo>
                    <a:pt x="12954" y="88590"/>
                  </a:lnTo>
                  <a:lnTo>
                    <a:pt x="12700" y="94304"/>
                  </a:lnTo>
                  <a:lnTo>
                    <a:pt x="12700" y="99766"/>
                  </a:lnTo>
                  <a:lnTo>
                    <a:pt x="13335" y="104845"/>
                  </a:lnTo>
                  <a:lnTo>
                    <a:pt x="14224" y="109671"/>
                  </a:lnTo>
                  <a:lnTo>
                    <a:pt x="15748" y="114243"/>
                  </a:lnTo>
                  <a:lnTo>
                    <a:pt x="17526" y="118434"/>
                  </a:lnTo>
                  <a:lnTo>
                    <a:pt x="19685" y="122371"/>
                  </a:lnTo>
                  <a:lnTo>
                    <a:pt x="22225" y="125928"/>
                  </a:lnTo>
                  <a:lnTo>
                    <a:pt x="24765" y="129229"/>
                  </a:lnTo>
                  <a:lnTo>
                    <a:pt x="27559" y="132151"/>
                  </a:lnTo>
                  <a:lnTo>
                    <a:pt x="30480" y="134691"/>
                  </a:lnTo>
                  <a:lnTo>
                    <a:pt x="33528" y="136977"/>
                  </a:lnTo>
                  <a:lnTo>
                    <a:pt x="36703" y="138754"/>
                  </a:lnTo>
                  <a:lnTo>
                    <a:pt x="40259" y="140532"/>
                  </a:lnTo>
                  <a:lnTo>
                    <a:pt x="48006" y="143072"/>
                  </a:lnTo>
                  <a:lnTo>
                    <a:pt x="57023" y="144978"/>
                  </a:lnTo>
                  <a:lnTo>
                    <a:pt x="67437" y="146120"/>
                  </a:lnTo>
                  <a:lnTo>
                    <a:pt x="78994" y="146502"/>
                  </a:lnTo>
                  <a:lnTo>
                    <a:pt x="79756" y="146483"/>
                  </a:lnTo>
                  <a:lnTo>
                    <a:pt x="79756" y="152852"/>
                  </a:lnTo>
                  <a:lnTo>
                    <a:pt x="66040" y="152470"/>
                  </a:lnTo>
                  <a:cubicBezTo>
                    <a:pt x="65786" y="152470"/>
                    <a:pt x="65405" y="152343"/>
                    <a:pt x="65151" y="152343"/>
                  </a:cubicBezTo>
                  <a:lnTo>
                    <a:pt x="53721" y="151074"/>
                  </a:lnTo>
                  <a:cubicBezTo>
                    <a:pt x="53340" y="151074"/>
                    <a:pt x="52959" y="151074"/>
                    <a:pt x="52578" y="150946"/>
                  </a:cubicBezTo>
                  <a:lnTo>
                    <a:pt x="42545" y="148915"/>
                  </a:lnTo>
                  <a:cubicBezTo>
                    <a:pt x="42164" y="148788"/>
                    <a:pt x="41783" y="148661"/>
                    <a:pt x="41402" y="148533"/>
                  </a:cubicBezTo>
                  <a:lnTo>
                    <a:pt x="32639" y="145613"/>
                  </a:lnTo>
                  <a:cubicBezTo>
                    <a:pt x="32385" y="145486"/>
                    <a:pt x="32131" y="145358"/>
                    <a:pt x="31877" y="145231"/>
                  </a:cubicBezTo>
                  <a:lnTo>
                    <a:pt x="27940" y="143453"/>
                  </a:lnTo>
                  <a:lnTo>
                    <a:pt x="23876" y="141041"/>
                  </a:lnTo>
                  <a:lnTo>
                    <a:pt x="20066" y="138246"/>
                  </a:lnTo>
                  <a:lnTo>
                    <a:pt x="16510" y="135326"/>
                  </a:lnTo>
                  <a:lnTo>
                    <a:pt x="13335" y="131896"/>
                  </a:lnTo>
                  <a:lnTo>
                    <a:pt x="10414" y="128341"/>
                  </a:lnTo>
                  <a:lnTo>
                    <a:pt x="7747" y="124403"/>
                  </a:lnTo>
                  <a:lnTo>
                    <a:pt x="5334" y="120086"/>
                  </a:lnTo>
                  <a:lnTo>
                    <a:pt x="3302" y="115514"/>
                  </a:lnTo>
                  <a:lnTo>
                    <a:pt x="1778" y="110688"/>
                  </a:lnTo>
                  <a:lnTo>
                    <a:pt x="635" y="105480"/>
                  </a:lnTo>
                  <a:lnTo>
                    <a:pt x="0" y="100146"/>
                  </a:lnTo>
                  <a:lnTo>
                    <a:pt x="0" y="94431"/>
                  </a:lnTo>
                  <a:lnTo>
                    <a:pt x="254" y="88463"/>
                  </a:lnTo>
                  <a:lnTo>
                    <a:pt x="1016" y="82113"/>
                  </a:lnTo>
                  <a:lnTo>
                    <a:pt x="2159" y="75508"/>
                  </a:lnTo>
                  <a:lnTo>
                    <a:pt x="4318" y="66872"/>
                  </a:lnTo>
                  <a:lnTo>
                    <a:pt x="6731" y="58744"/>
                  </a:lnTo>
                  <a:lnTo>
                    <a:pt x="9906" y="50997"/>
                  </a:lnTo>
                  <a:lnTo>
                    <a:pt x="13335" y="43886"/>
                  </a:lnTo>
                  <a:lnTo>
                    <a:pt x="17399" y="37154"/>
                  </a:lnTo>
                  <a:lnTo>
                    <a:pt x="21844" y="31058"/>
                  </a:lnTo>
                  <a:lnTo>
                    <a:pt x="26797" y="25343"/>
                  </a:lnTo>
                  <a:lnTo>
                    <a:pt x="32131" y="20137"/>
                  </a:lnTo>
                  <a:lnTo>
                    <a:pt x="37846" y="15438"/>
                  </a:lnTo>
                  <a:lnTo>
                    <a:pt x="43942" y="11374"/>
                  </a:lnTo>
                  <a:lnTo>
                    <a:pt x="50419" y="7944"/>
                  </a:lnTo>
                  <a:lnTo>
                    <a:pt x="57531" y="4896"/>
                  </a:lnTo>
                  <a:lnTo>
                    <a:pt x="65024" y="2610"/>
                  </a:lnTo>
                  <a:cubicBezTo>
                    <a:pt x="65278" y="2483"/>
                    <a:pt x="65532" y="2483"/>
                    <a:pt x="65913" y="2356"/>
                  </a:cubicBezTo>
                  <a:lnTo>
                    <a:pt x="72898" y="832"/>
                  </a:lnTo>
                  <a:cubicBezTo>
                    <a:pt x="73152" y="832"/>
                    <a:pt x="73533" y="832"/>
                    <a:pt x="73914" y="705"/>
                  </a:cubicBezTo>
                  <a:lnTo>
                    <a:pt x="7975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7" name="Shape 259">
              <a:extLst>
                <a:ext uri="{FF2B5EF4-FFF2-40B4-BE49-F238E27FC236}">
                  <a16:creationId xmlns:a16="http://schemas.microsoft.com/office/drawing/2014/main" id="{9786B99E-D76D-4D24-BCDC-B263F68D4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556"/>
              <a:ext cx="807" cy="671"/>
            </a:xfrm>
            <a:custGeom>
              <a:avLst/>
              <a:gdLst>
                <a:gd name="T0" fmla="*/ 29972 w 80645"/>
                <a:gd name="T1" fmla="*/ 381 h 67056"/>
                <a:gd name="T2" fmla="*/ 35814 w 80645"/>
                <a:gd name="T3" fmla="*/ 508 h 67056"/>
                <a:gd name="T4" fmla="*/ 77089 w 80645"/>
                <a:gd name="T5" fmla="*/ 12192 h 67056"/>
                <a:gd name="T6" fmla="*/ 80264 w 80645"/>
                <a:gd name="T7" fmla="*/ 15367 h 67056"/>
                <a:gd name="T8" fmla="*/ 77851 w 80645"/>
                <a:gd name="T9" fmla="*/ 23241 h 67056"/>
                <a:gd name="T10" fmla="*/ 74930 w 80645"/>
                <a:gd name="T11" fmla="*/ 30480 h 67056"/>
                <a:gd name="T12" fmla="*/ 70993 w 80645"/>
                <a:gd name="T13" fmla="*/ 37084 h 67056"/>
                <a:gd name="T14" fmla="*/ 66548 w 80645"/>
                <a:gd name="T15" fmla="*/ 43053 h 67056"/>
                <a:gd name="T16" fmla="*/ 61214 w 80645"/>
                <a:gd name="T17" fmla="*/ 48514 h 67056"/>
                <a:gd name="T18" fmla="*/ 55118 w 80645"/>
                <a:gd name="T19" fmla="*/ 53213 h 67056"/>
                <a:gd name="T20" fmla="*/ 48260 w 80645"/>
                <a:gd name="T21" fmla="*/ 57277 h 67056"/>
                <a:gd name="T22" fmla="*/ 40640 w 80645"/>
                <a:gd name="T23" fmla="*/ 60706 h 67056"/>
                <a:gd name="T24" fmla="*/ 39878 w 80645"/>
                <a:gd name="T25" fmla="*/ 61087 h 67056"/>
                <a:gd name="T26" fmla="*/ 32004 w 80645"/>
                <a:gd name="T27" fmla="*/ 63500 h 67056"/>
                <a:gd name="T28" fmla="*/ 30988 w 80645"/>
                <a:gd name="T29" fmla="*/ 63754 h 67056"/>
                <a:gd name="T30" fmla="*/ 22352 w 80645"/>
                <a:gd name="T31" fmla="*/ 65405 h 67056"/>
                <a:gd name="T32" fmla="*/ 21336 w 80645"/>
                <a:gd name="T33" fmla="*/ 65659 h 67056"/>
                <a:gd name="T34" fmla="*/ 11557 w 80645"/>
                <a:gd name="T35" fmla="*/ 66675 h 67056"/>
                <a:gd name="T36" fmla="*/ 10668 w 80645"/>
                <a:gd name="T37" fmla="*/ 66675 h 67056"/>
                <a:gd name="T38" fmla="*/ 0 w 80645"/>
                <a:gd name="T39" fmla="*/ 67056 h 67056"/>
                <a:gd name="T40" fmla="*/ 0 w 80645"/>
                <a:gd name="T41" fmla="*/ 60687 h 67056"/>
                <a:gd name="T42" fmla="*/ 9398 w 80645"/>
                <a:gd name="T43" fmla="*/ 60452 h 67056"/>
                <a:gd name="T44" fmla="*/ 18161 w 80645"/>
                <a:gd name="T45" fmla="*/ 59436 h 67056"/>
                <a:gd name="T46" fmla="*/ 25781 w 80645"/>
                <a:gd name="T47" fmla="*/ 57912 h 67056"/>
                <a:gd name="T48" fmla="*/ 32639 w 80645"/>
                <a:gd name="T49" fmla="*/ 55753 h 67056"/>
                <a:gd name="T50" fmla="*/ 38608 w 80645"/>
                <a:gd name="T51" fmla="*/ 53213 h 67056"/>
                <a:gd name="T52" fmla="*/ 44450 w 80645"/>
                <a:gd name="T53" fmla="*/ 49784 h 67056"/>
                <a:gd name="T54" fmla="*/ 49784 w 80645"/>
                <a:gd name="T55" fmla="*/ 45720 h 67056"/>
                <a:gd name="T56" fmla="*/ 54610 w 80645"/>
                <a:gd name="T57" fmla="*/ 40894 h 67056"/>
                <a:gd name="T58" fmla="*/ 58801 w 80645"/>
                <a:gd name="T59" fmla="*/ 35306 h 67056"/>
                <a:gd name="T60" fmla="*/ 62484 w 80645"/>
                <a:gd name="T61" fmla="*/ 29210 h 67056"/>
                <a:gd name="T62" fmla="*/ 65278 w 80645"/>
                <a:gd name="T63" fmla="*/ 22225 h 67056"/>
                <a:gd name="T64" fmla="*/ 67056 w 80645"/>
                <a:gd name="T65" fmla="*/ 16637 h 67056"/>
                <a:gd name="T66" fmla="*/ 37465 w 80645"/>
                <a:gd name="T67" fmla="*/ 8255 h 67056"/>
                <a:gd name="T68" fmla="*/ 36703 w 80645"/>
                <a:gd name="T69" fmla="*/ 10287 h 67056"/>
                <a:gd name="T70" fmla="*/ 34036 w 80645"/>
                <a:gd name="T71" fmla="*/ 16129 h 67056"/>
                <a:gd name="T72" fmla="*/ 30734 w 80645"/>
                <a:gd name="T73" fmla="*/ 21209 h 67056"/>
                <a:gd name="T74" fmla="*/ 27178 w 80645"/>
                <a:gd name="T75" fmla="*/ 25146 h 67056"/>
                <a:gd name="T76" fmla="*/ 26670 w 80645"/>
                <a:gd name="T77" fmla="*/ 25654 h 67056"/>
                <a:gd name="T78" fmla="*/ 22479 w 80645"/>
                <a:gd name="T79" fmla="*/ 28702 h 67056"/>
                <a:gd name="T80" fmla="*/ 21463 w 80645"/>
                <a:gd name="T81" fmla="*/ 29337 h 67056"/>
                <a:gd name="T82" fmla="*/ 16383 w 80645"/>
                <a:gd name="T83" fmla="*/ 31496 h 67056"/>
                <a:gd name="T84" fmla="*/ 14859 w 80645"/>
                <a:gd name="T85" fmla="*/ 32004 h 67056"/>
                <a:gd name="T86" fmla="*/ 9017 w 80645"/>
                <a:gd name="T87" fmla="*/ 33401 h 67056"/>
                <a:gd name="T88" fmla="*/ 7239 w 80645"/>
                <a:gd name="T89" fmla="*/ 33655 h 67056"/>
                <a:gd name="T90" fmla="*/ 635 w 80645"/>
                <a:gd name="T91" fmla="*/ 34036 h 67056"/>
                <a:gd name="T92" fmla="*/ 0 w 80645"/>
                <a:gd name="T93" fmla="*/ 34036 h 67056"/>
                <a:gd name="T94" fmla="*/ 0 w 80645"/>
                <a:gd name="T95" fmla="*/ 27679 h 67056"/>
                <a:gd name="T96" fmla="*/ 4572 w 80645"/>
                <a:gd name="T97" fmla="*/ 27432 h 67056"/>
                <a:gd name="T98" fmla="*/ 8636 w 80645"/>
                <a:gd name="T99" fmla="*/ 26543 h 67056"/>
                <a:gd name="T100" fmla="*/ 12446 w 80645"/>
                <a:gd name="T101" fmla="*/ 24765 h 67056"/>
                <a:gd name="T102" fmla="*/ 15875 w 80645"/>
                <a:gd name="T103" fmla="*/ 22352 h 67056"/>
                <a:gd name="T104" fmla="*/ 19177 w 80645"/>
                <a:gd name="T105" fmla="*/ 18542 h 67056"/>
                <a:gd name="T106" fmla="*/ 21971 w 80645"/>
                <a:gd name="T107" fmla="*/ 14224 h 67056"/>
                <a:gd name="T108" fmla="*/ 24384 w 80645"/>
                <a:gd name="T109" fmla="*/ 8890 h 67056"/>
                <a:gd name="T110" fmla="*/ 26543 w 80645"/>
                <a:gd name="T111" fmla="*/ 2667 h 67056"/>
                <a:gd name="T112" fmla="*/ 29972 w 80645"/>
                <a:gd name="T113" fmla="*/ 381 h 67056"/>
                <a:gd name="T114" fmla="*/ 0 w 80645"/>
                <a:gd name="T115" fmla="*/ 0 h 67056"/>
                <a:gd name="T116" fmla="*/ 80645 w 80645"/>
                <a:gd name="T117" fmla="*/ 67056 h 67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0645" h="67056">
                  <a:moveTo>
                    <a:pt x="29972" y="381"/>
                  </a:moveTo>
                  <a:cubicBezTo>
                    <a:pt x="31877" y="0"/>
                    <a:pt x="34036" y="0"/>
                    <a:pt x="35814" y="508"/>
                  </a:cubicBezTo>
                  <a:lnTo>
                    <a:pt x="77089" y="12192"/>
                  </a:lnTo>
                  <a:cubicBezTo>
                    <a:pt x="79375" y="12827"/>
                    <a:pt x="80645" y="14097"/>
                    <a:pt x="80264" y="15367"/>
                  </a:cubicBezTo>
                  <a:lnTo>
                    <a:pt x="77851" y="23241"/>
                  </a:lnTo>
                  <a:lnTo>
                    <a:pt x="74930" y="30480"/>
                  </a:lnTo>
                  <a:lnTo>
                    <a:pt x="70993" y="37084"/>
                  </a:lnTo>
                  <a:lnTo>
                    <a:pt x="66548" y="43053"/>
                  </a:lnTo>
                  <a:lnTo>
                    <a:pt x="61214" y="48514"/>
                  </a:lnTo>
                  <a:lnTo>
                    <a:pt x="55118" y="53213"/>
                  </a:lnTo>
                  <a:lnTo>
                    <a:pt x="48260" y="57277"/>
                  </a:lnTo>
                  <a:lnTo>
                    <a:pt x="40640" y="60706"/>
                  </a:lnTo>
                  <a:cubicBezTo>
                    <a:pt x="40386" y="60833"/>
                    <a:pt x="40132" y="60960"/>
                    <a:pt x="39878" y="61087"/>
                  </a:cubicBezTo>
                  <a:lnTo>
                    <a:pt x="32004" y="63500"/>
                  </a:lnTo>
                  <a:cubicBezTo>
                    <a:pt x="31623" y="63627"/>
                    <a:pt x="31369" y="63627"/>
                    <a:pt x="30988" y="63754"/>
                  </a:cubicBezTo>
                  <a:lnTo>
                    <a:pt x="22352" y="65405"/>
                  </a:lnTo>
                  <a:cubicBezTo>
                    <a:pt x="21971" y="65532"/>
                    <a:pt x="21717" y="65532"/>
                    <a:pt x="21336" y="65659"/>
                  </a:cubicBezTo>
                  <a:lnTo>
                    <a:pt x="11557" y="66675"/>
                  </a:lnTo>
                  <a:cubicBezTo>
                    <a:pt x="11303" y="66675"/>
                    <a:pt x="10922" y="66675"/>
                    <a:pt x="10668" y="66675"/>
                  </a:cubicBezTo>
                  <a:lnTo>
                    <a:pt x="0" y="67056"/>
                  </a:lnTo>
                  <a:lnTo>
                    <a:pt x="0" y="60687"/>
                  </a:lnTo>
                  <a:lnTo>
                    <a:pt x="9398" y="60452"/>
                  </a:lnTo>
                  <a:lnTo>
                    <a:pt x="18161" y="59436"/>
                  </a:lnTo>
                  <a:lnTo>
                    <a:pt x="25781" y="57912"/>
                  </a:lnTo>
                  <a:lnTo>
                    <a:pt x="32639" y="55753"/>
                  </a:lnTo>
                  <a:lnTo>
                    <a:pt x="38608" y="53213"/>
                  </a:lnTo>
                  <a:lnTo>
                    <a:pt x="44450" y="49784"/>
                  </a:lnTo>
                  <a:lnTo>
                    <a:pt x="49784" y="45720"/>
                  </a:lnTo>
                  <a:lnTo>
                    <a:pt x="54610" y="40894"/>
                  </a:lnTo>
                  <a:lnTo>
                    <a:pt x="58801" y="35306"/>
                  </a:lnTo>
                  <a:lnTo>
                    <a:pt x="62484" y="29210"/>
                  </a:lnTo>
                  <a:lnTo>
                    <a:pt x="65278" y="22225"/>
                  </a:lnTo>
                  <a:lnTo>
                    <a:pt x="67056" y="16637"/>
                  </a:lnTo>
                  <a:lnTo>
                    <a:pt x="37465" y="8255"/>
                  </a:lnTo>
                  <a:lnTo>
                    <a:pt x="36703" y="10287"/>
                  </a:lnTo>
                  <a:lnTo>
                    <a:pt x="34036" y="16129"/>
                  </a:lnTo>
                  <a:lnTo>
                    <a:pt x="30734" y="21209"/>
                  </a:lnTo>
                  <a:lnTo>
                    <a:pt x="27178" y="25146"/>
                  </a:lnTo>
                  <a:cubicBezTo>
                    <a:pt x="27051" y="25273"/>
                    <a:pt x="26924" y="25527"/>
                    <a:pt x="26670" y="25654"/>
                  </a:cubicBezTo>
                  <a:lnTo>
                    <a:pt x="22479" y="28702"/>
                  </a:lnTo>
                  <a:cubicBezTo>
                    <a:pt x="22225" y="28956"/>
                    <a:pt x="21844" y="29083"/>
                    <a:pt x="21463" y="29337"/>
                  </a:cubicBezTo>
                  <a:lnTo>
                    <a:pt x="16383" y="31496"/>
                  </a:lnTo>
                  <a:cubicBezTo>
                    <a:pt x="15875" y="31750"/>
                    <a:pt x="15367" y="31877"/>
                    <a:pt x="14859" y="32004"/>
                  </a:cubicBezTo>
                  <a:lnTo>
                    <a:pt x="9017" y="33401"/>
                  </a:lnTo>
                  <a:cubicBezTo>
                    <a:pt x="8382" y="33528"/>
                    <a:pt x="7874" y="33655"/>
                    <a:pt x="7239" y="33655"/>
                  </a:cubicBezTo>
                  <a:lnTo>
                    <a:pt x="635" y="34036"/>
                  </a:lnTo>
                  <a:lnTo>
                    <a:pt x="0" y="34036"/>
                  </a:lnTo>
                  <a:lnTo>
                    <a:pt x="0" y="27679"/>
                  </a:lnTo>
                  <a:lnTo>
                    <a:pt x="4572" y="27432"/>
                  </a:lnTo>
                  <a:lnTo>
                    <a:pt x="8636" y="26543"/>
                  </a:lnTo>
                  <a:lnTo>
                    <a:pt x="12446" y="24765"/>
                  </a:lnTo>
                  <a:lnTo>
                    <a:pt x="15875" y="22352"/>
                  </a:lnTo>
                  <a:lnTo>
                    <a:pt x="19177" y="18542"/>
                  </a:lnTo>
                  <a:lnTo>
                    <a:pt x="21971" y="14224"/>
                  </a:lnTo>
                  <a:lnTo>
                    <a:pt x="24384" y="8890"/>
                  </a:lnTo>
                  <a:lnTo>
                    <a:pt x="26543" y="2667"/>
                  </a:lnTo>
                  <a:cubicBezTo>
                    <a:pt x="26797" y="1651"/>
                    <a:pt x="28194" y="889"/>
                    <a:pt x="29972" y="381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8" name="Shape 260">
              <a:extLst>
                <a:ext uri="{FF2B5EF4-FFF2-40B4-BE49-F238E27FC236}">
                  <a16:creationId xmlns:a16="http://schemas.microsoft.com/office/drawing/2014/main" id="{B0A07BCA-0E8B-4577-8514-7DC0293F1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717"/>
              <a:ext cx="728" cy="1485"/>
            </a:xfrm>
            <a:custGeom>
              <a:avLst/>
              <a:gdLst>
                <a:gd name="T0" fmla="*/ 6350 w 72771"/>
                <a:gd name="T1" fmla="*/ 0 h 148590"/>
                <a:gd name="T2" fmla="*/ 72771 w 72771"/>
                <a:gd name="T3" fmla="*/ 0 h 148590"/>
                <a:gd name="T4" fmla="*/ 72771 w 72771"/>
                <a:gd name="T5" fmla="*/ 6350 h 148590"/>
                <a:gd name="T6" fmla="*/ 12827 w 72771"/>
                <a:gd name="T7" fmla="*/ 6350 h 148590"/>
                <a:gd name="T8" fmla="*/ 13716 w 72771"/>
                <a:gd name="T9" fmla="*/ 35179 h 148590"/>
                <a:gd name="T10" fmla="*/ 51816 w 72771"/>
                <a:gd name="T11" fmla="*/ 35179 h 148590"/>
                <a:gd name="T12" fmla="*/ 58166 w 72771"/>
                <a:gd name="T13" fmla="*/ 38227 h 148590"/>
                <a:gd name="T14" fmla="*/ 68580 w 72771"/>
                <a:gd name="T15" fmla="*/ 142240 h 148590"/>
                <a:gd name="T16" fmla="*/ 72771 w 72771"/>
                <a:gd name="T17" fmla="*/ 142240 h 148590"/>
                <a:gd name="T18" fmla="*/ 72771 w 72771"/>
                <a:gd name="T19" fmla="*/ 148590 h 148590"/>
                <a:gd name="T20" fmla="*/ 62611 w 72771"/>
                <a:gd name="T21" fmla="*/ 148590 h 148590"/>
                <a:gd name="T22" fmla="*/ 56261 w 72771"/>
                <a:gd name="T23" fmla="*/ 145669 h 148590"/>
                <a:gd name="T24" fmla="*/ 45847 w 72771"/>
                <a:gd name="T25" fmla="*/ 41529 h 148590"/>
                <a:gd name="T26" fmla="*/ 7493 w 72771"/>
                <a:gd name="T27" fmla="*/ 41529 h 148590"/>
                <a:gd name="T28" fmla="*/ 1143 w 72771"/>
                <a:gd name="T29" fmla="*/ 38354 h 148590"/>
                <a:gd name="T30" fmla="*/ 0 w 72771"/>
                <a:gd name="T31" fmla="*/ 3302 h 148590"/>
                <a:gd name="T32" fmla="*/ 1905 w 72771"/>
                <a:gd name="T33" fmla="*/ 1016 h 148590"/>
                <a:gd name="T34" fmla="*/ 6350 w 72771"/>
                <a:gd name="T35" fmla="*/ 0 h 148590"/>
                <a:gd name="T36" fmla="*/ 0 w 72771"/>
                <a:gd name="T37" fmla="*/ 0 h 148590"/>
                <a:gd name="T38" fmla="*/ 72771 w 72771"/>
                <a:gd name="T39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72771" h="148590">
                  <a:moveTo>
                    <a:pt x="6350" y="0"/>
                  </a:moveTo>
                  <a:lnTo>
                    <a:pt x="72771" y="0"/>
                  </a:lnTo>
                  <a:lnTo>
                    <a:pt x="72771" y="6350"/>
                  </a:lnTo>
                  <a:lnTo>
                    <a:pt x="12827" y="6350"/>
                  </a:lnTo>
                  <a:lnTo>
                    <a:pt x="13716" y="35179"/>
                  </a:lnTo>
                  <a:lnTo>
                    <a:pt x="51816" y="35179"/>
                  </a:lnTo>
                  <a:cubicBezTo>
                    <a:pt x="55245" y="35179"/>
                    <a:pt x="58039" y="36449"/>
                    <a:pt x="58166" y="38227"/>
                  </a:cubicBezTo>
                  <a:lnTo>
                    <a:pt x="68580" y="142240"/>
                  </a:lnTo>
                  <a:lnTo>
                    <a:pt x="72771" y="142240"/>
                  </a:lnTo>
                  <a:lnTo>
                    <a:pt x="72771" y="148590"/>
                  </a:lnTo>
                  <a:lnTo>
                    <a:pt x="62611" y="148590"/>
                  </a:lnTo>
                  <a:cubicBezTo>
                    <a:pt x="59182" y="148590"/>
                    <a:pt x="56388" y="147320"/>
                    <a:pt x="56261" y="145669"/>
                  </a:cubicBezTo>
                  <a:lnTo>
                    <a:pt x="45847" y="41529"/>
                  </a:lnTo>
                  <a:lnTo>
                    <a:pt x="7493" y="41529"/>
                  </a:lnTo>
                  <a:cubicBezTo>
                    <a:pt x="3937" y="41529"/>
                    <a:pt x="1143" y="40132"/>
                    <a:pt x="1143" y="38354"/>
                  </a:cubicBezTo>
                  <a:lnTo>
                    <a:pt x="0" y="3302"/>
                  </a:lnTo>
                  <a:cubicBezTo>
                    <a:pt x="0" y="2413"/>
                    <a:pt x="635" y="1524"/>
                    <a:pt x="1905" y="1016"/>
                  </a:cubicBezTo>
                  <a:cubicBezTo>
                    <a:pt x="3048" y="381"/>
                    <a:pt x="4699" y="0"/>
                    <a:pt x="635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9" name="Shape 261">
              <a:extLst>
                <a:ext uri="{FF2B5EF4-FFF2-40B4-BE49-F238E27FC236}">
                  <a16:creationId xmlns:a16="http://schemas.microsoft.com/office/drawing/2014/main" id="{020CBCCD-5204-49BC-8D48-626B42778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692"/>
              <a:ext cx="788" cy="595"/>
            </a:xfrm>
            <a:custGeom>
              <a:avLst/>
              <a:gdLst>
                <a:gd name="T0" fmla="*/ 17272 w 78740"/>
                <a:gd name="T1" fmla="*/ 254 h 59436"/>
                <a:gd name="T2" fmla="*/ 29972 w 78740"/>
                <a:gd name="T3" fmla="*/ 1651 h 59436"/>
                <a:gd name="T4" fmla="*/ 35941 w 78740"/>
                <a:gd name="T5" fmla="*/ 3048 h 59436"/>
                <a:gd name="T6" fmla="*/ 46228 w 78740"/>
                <a:gd name="T7" fmla="*/ 6858 h 59436"/>
                <a:gd name="T8" fmla="*/ 55118 w 78740"/>
                <a:gd name="T9" fmla="*/ 12192 h 59436"/>
                <a:gd name="T10" fmla="*/ 62357 w 78740"/>
                <a:gd name="T11" fmla="*/ 18796 h 59436"/>
                <a:gd name="T12" fmla="*/ 68580 w 78740"/>
                <a:gd name="T13" fmla="*/ 26797 h 59436"/>
                <a:gd name="T14" fmla="*/ 73914 w 78740"/>
                <a:gd name="T15" fmla="*/ 36068 h 59436"/>
                <a:gd name="T16" fmla="*/ 78232 w 78740"/>
                <a:gd name="T17" fmla="*/ 46863 h 59436"/>
                <a:gd name="T18" fmla="*/ 35179 w 78740"/>
                <a:gd name="T19" fmla="*/ 59055 h 59436"/>
                <a:gd name="T20" fmla="*/ 26416 w 78740"/>
                <a:gd name="T21" fmla="*/ 56515 h 59436"/>
                <a:gd name="T22" fmla="*/ 24638 w 78740"/>
                <a:gd name="T23" fmla="*/ 51054 h 59436"/>
                <a:gd name="T24" fmla="*/ 22860 w 78740"/>
                <a:gd name="T25" fmla="*/ 47371 h 59436"/>
                <a:gd name="T26" fmla="*/ 19431 w 78740"/>
                <a:gd name="T27" fmla="*/ 43434 h 59436"/>
                <a:gd name="T28" fmla="*/ 15875 w 78740"/>
                <a:gd name="T29" fmla="*/ 41021 h 59436"/>
                <a:gd name="T30" fmla="*/ 12319 w 78740"/>
                <a:gd name="T31" fmla="*/ 39624 h 59436"/>
                <a:gd name="T32" fmla="*/ 8763 w 78740"/>
                <a:gd name="T33" fmla="*/ 39243 h 59436"/>
                <a:gd name="T34" fmla="*/ 4318 w 78740"/>
                <a:gd name="T35" fmla="*/ 39751 h 59436"/>
                <a:gd name="T36" fmla="*/ 0 w 78740"/>
                <a:gd name="T37" fmla="*/ 41275 h 59436"/>
                <a:gd name="T38" fmla="*/ 3175 w 78740"/>
                <a:gd name="T39" fmla="*/ 33274 h 59436"/>
                <a:gd name="T40" fmla="*/ 8128 w 78740"/>
                <a:gd name="T41" fmla="*/ 32893 h 59436"/>
                <a:gd name="T42" fmla="*/ 12700 w 78740"/>
                <a:gd name="T43" fmla="*/ 33147 h 59436"/>
                <a:gd name="T44" fmla="*/ 16891 w 78740"/>
                <a:gd name="T45" fmla="*/ 33782 h 59436"/>
                <a:gd name="T46" fmla="*/ 21082 w 78740"/>
                <a:gd name="T47" fmla="*/ 34925 h 59436"/>
                <a:gd name="T48" fmla="*/ 24638 w 78740"/>
                <a:gd name="T49" fmla="*/ 36449 h 59436"/>
                <a:gd name="T50" fmla="*/ 28194 w 78740"/>
                <a:gd name="T51" fmla="*/ 38608 h 59436"/>
                <a:gd name="T52" fmla="*/ 33020 w 78740"/>
                <a:gd name="T53" fmla="*/ 43053 h 59436"/>
                <a:gd name="T54" fmla="*/ 36068 w 78740"/>
                <a:gd name="T55" fmla="*/ 47625 h 59436"/>
                <a:gd name="T56" fmla="*/ 37719 w 78740"/>
                <a:gd name="T57" fmla="*/ 51562 h 59436"/>
                <a:gd name="T58" fmla="*/ 63754 w 78740"/>
                <a:gd name="T59" fmla="*/ 42672 h 59436"/>
                <a:gd name="T60" fmla="*/ 59309 w 78740"/>
                <a:gd name="T61" fmla="*/ 33147 h 59436"/>
                <a:gd name="T62" fmla="*/ 53975 w 78740"/>
                <a:gd name="T63" fmla="*/ 25146 h 59436"/>
                <a:gd name="T64" fmla="*/ 48006 w 78740"/>
                <a:gd name="T65" fmla="*/ 18669 h 59436"/>
                <a:gd name="T66" fmla="*/ 41529 w 78740"/>
                <a:gd name="T67" fmla="*/ 13716 h 59436"/>
                <a:gd name="T68" fmla="*/ 34290 w 78740"/>
                <a:gd name="T69" fmla="*/ 10160 h 59436"/>
                <a:gd name="T70" fmla="*/ 25654 w 78740"/>
                <a:gd name="T71" fmla="*/ 7620 h 59436"/>
                <a:gd name="T72" fmla="*/ 16510 w 78740"/>
                <a:gd name="T73" fmla="*/ 6604 h 59436"/>
                <a:gd name="T74" fmla="*/ 4064 w 78740"/>
                <a:gd name="T75" fmla="*/ 6604 h 59436"/>
                <a:gd name="T76" fmla="*/ 0 w 78740"/>
                <a:gd name="T77" fmla="*/ 565 h 59436"/>
                <a:gd name="T78" fmla="*/ 2540 w 78740"/>
                <a:gd name="T79" fmla="*/ 254 h 59436"/>
                <a:gd name="T80" fmla="*/ 0 w 78740"/>
                <a:gd name="T81" fmla="*/ 0 h 59436"/>
                <a:gd name="T82" fmla="*/ 78740 w 78740"/>
                <a:gd name="T83" fmla="*/ 59436 h 59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8740" h="59436">
                  <a:moveTo>
                    <a:pt x="10414" y="0"/>
                  </a:moveTo>
                  <a:lnTo>
                    <a:pt x="17272" y="254"/>
                  </a:lnTo>
                  <a:lnTo>
                    <a:pt x="23749" y="762"/>
                  </a:lnTo>
                  <a:lnTo>
                    <a:pt x="29972" y="1651"/>
                  </a:lnTo>
                  <a:cubicBezTo>
                    <a:pt x="30353" y="1778"/>
                    <a:pt x="30607" y="1778"/>
                    <a:pt x="30861" y="1905"/>
                  </a:cubicBezTo>
                  <a:lnTo>
                    <a:pt x="35941" y="3048"/>
                  </a:lnTo>
                  <a:lnTo>
                    <a:pt x="41275" y="4826"/>
                  </a:lnTo>
                  <a:lnTo>
                    <a:pt x="46228" y="6858"/>
                  </a:lnTo>
                  <a:lnTo>
                    <a:pt x="50927" y="9398"/>
                  </a:lnTo>
                  <a:lnTo>
                    <a:pt x="55118" y="12192"/>
                  </a:lnTo>
                  <a:lnTo>
                    <a:pt x="58928" y="15367"/>
                  </a:lnTo>
                  <a:lnTo>
                    <a:pt x="62357" y="18796"/>
                  </a:lnTo>
                  <a:lnTo>
                    <a:pt x="65659" y="22606"/>
                  </a:lnTo>
                  <a:lnTo>
                    <a:pt x="68580" y="26797"/>
                  </a:lnTo>
                  <a:lnTo>
                    <a:pt x="71374" y="31242"/>
                  </a:lnTo>
                  <a:lnTo>
                    <a:pt x="73914" y="36068"/>
                  </a:lnTo>
                  <a:lnTo>
                    <a:pt x="76200" y="41275"/>
                  </a:lnTo>
                  <a:lnTo>
                    <a:pt x="78232" y="46863"/>
                  </a:lnTo>
                  <a:cubicBezTo>
                    <a:pt x="78740" y="48260"/>
                    <a:pt x="77216" y="49784"/>
                    <a:pt x="74549" y="50292"/>
                  </a:cubicBezTo>
                  <a:lnTo>
                    <a:pt x="35179" y="59055"/>
                  </a:lnTo>
                  <a:cubicBezTo>
                    <a:pt x="33401" y="59436"/>
                    <a:pt x="31242" y="59309"/>
                    <a:pt x="29591" y="58928"/>
                  </a:cubicBezTo>
                  <a:cubicBezTo>
                    <a:pt x="27813" y="58420"/>
                    <a:pt x="26670" y="57531"/>
                    <a:pt x="26416" y="56515"/>
                  </a:cubicBezTo>
                  <a:lnTo>
                    <a:pt x="25527" y="53467"/>
                  </a:lnTo>
                  <a:lnTo>
                    <a:pt x="24638" y="51054"/>
                  </a:lnTo>
                  <a:lnTo>
                    <a:pt x="23749" y="49022"/>
                  </a:lnTo>
                  <a:lnTo>
                    <a:pt x="22860" y="47371"/>
                  </a:lnTo>
                  <a:lnTo>
                    <a:pt x="21209" y="45339"/>
                  </a:lnTo>
                  <a:lnTo>
                    <a:pt x="19431" y="43434"/>
                  </a:lnTo>
                  <a:lnTo>
                    <a:pt x="17526" y="42037"/>
                  </a:lnTo>
                  <a:lnTo>
                    <a:pt x="15875" y="41021"/>
                  </a:lnTo>
                  <a:lnTo>
                    <a:pt x="13970" y="40132"/>
                  </a:lnTo>
                  <a:lnTo>
                    <a:pt x="12319" y="39624"/>
                  </a:lnTo>
                  <a:lnTo>
                    <a:pt x="10668" y="39370"/>
                  </a:lnTo>
                  <a:lnTo>
                    <a:pt x="8763" y="39243"/>
                  </a:lnTo>
                  <a:lnTo>
                    <a:pt x="6604" y="39370"/>
                  </a:lnTo>
                  <a:lnTo>
                    <a:pt x="4318" y="39751"/>
                  </a:lnTo>
                  <a:lnTo>
                    <a:pt x="2286" y="40386"/>
                  </a:lnTo>
                  <a:lnTo>
                    <a:pt x="0" y="41275"/>
                  </a:lnTo>
                  <a:lnTo>
                    <a:pt x="0" y="33862"/>
                  </a:lnTo>
                  <a:lnTo>
                    <a:pt x="3175" y="33274"/>
                  </a:lnTo>
                  <a:cubicBezTo>
                    <a:pt x="3683" y="33147"/>
                    <a:pt x="4064" y="33147"/>
                    <a:pt x="4572" y="33147"/>
                  </a:cubicBezTo>
                  <a:lnTo>
                    <a:pt x="8128" y="32893"/>
                  </a:lnTo>
                  <a:cubicBezTo>
                    <a:pt x="8636" y="32893"/>
                    <a:pt x="9144" y="32893"/>
                    <a:pt x="9652" y="32893"/>
                  </a:cubicBezTo>
                  <a:lnTo>
                    <a:pt x="12700" y="33147"/>
                  </a:lnTo>
                  <a:cubicBezTo>
                    <a:pt x="13081" y="33147"/>
                    <a:pt x="13462" y="33147"/>
                    <a:pt x="13843" y="33274"/>
                  </a:cubicBezTo>
                  <a:lnTo>
                    <a:pt x="16891" y="33782"/>
                  </a:lnTo>
                  <a:cubicBezTo>
                    <a:pt x="17399" y="33782"/>
                    <a:pt x="17907" y="33909"/>
                    <a:pt x="18415" y="34036"/>
                  </a:cubicBezTo>
                  <a:lnTo>
                    <a:pt x="21082" y="34925"/>
                  </a:lnTo>
                  <a:cubicBezTo>
                    <a:pt x="21463" y="35052"/>
                    <a:pt x="21717" y="35179"/>
                    <a:pt x="21971" y="35306"/>
                  </a:cubicBezTo>
                  <a:lnTo>
                    <a:pt x="24638" y="36449"/>
                  </a:lnTo>
                  <a:cubicBezTo>
                    <a:pt x="25019" y="36576"/>
                    <a:pt x="25273" y="36703"/>
                    <a:pt x="25527" y="36830"/>
                  </a:cubicBezTo>
                  <a:lnTo>
                    <a:pt x="28194" y="38608"/>
                  </a:lnTo>
                  <a:lnTo>
                    <a:pt x="30861" y="40767"/>
                  </a:lnTo>
                  <a:lnTo>
                    <a:pt x="33020" y="43053"/>
                  </a:lnTo>
                  <a:lnTo>
                    <a:pt x="35052" y="45720"/>
                  </a:lnTo>
                  <a:lnTo>
                    <a:pt x="36068" y="47625"/>
                  </a:lnTo>
                  <a:lnTo>
                    <a:pt x="37084" y="49911"/>
                  </a:lnTo>
                  <a:lnTo>
                    <a:pt x="37719" y="51562"/>
                  </a:lnTo>
                  <a:lnTo>
                    <a:pt x="64897" y="45593"/>
                  </a:lnTo>
                  <a:lnTo>
                    <a:pt x="63754" y="42672"/>
                  </a:lnTo>
                  <a:lnTo>
                    <a:pt x="61595" y="37719"/>
                  </a:lnTo>
                  <a:lnTo>
                    <a:pt x="59309" y="33147"/>
                  </a:lnTo>
                  <a:lnTo>
                    <a:pt x="56642" y="28956"/>
                  </a:lnTo>
                  <a:lnTo>
                    <a:pt x="53975" y="25146"/>
                  </a:lnTo>
                  <a:lnTo>
                    <a:pt x="51054" y="21717"/>
                  </a:lnTo>
                  <a:lnTo>
                    <a:pt x="48006" y="18669"/>
                  </a:lnTo>
                  <a:lnTo>
                    <a:pt x="44831" y="16002"/>
                  </a:lnTo>
                  <a:lnTo>
                    <a:pt x="41529" y="13716"/>
                  </a:lnTo>
                  <a:lnTo>
                    <a:pt x="38100" y="11811"/>
                  </a:lnTo>
                  <a:lnTo>
                    <a:pt x="34290" y="10160"/>
                  </a:lnTo>
                  <a:lnTo>
                    <a:pt x="30353" y="8763"/>
                  </a:lnTo>
                  <a:lnTo>
                    <a:pt x="25654" y="7620"/>
                  </a:lnTo>
                  <a:lnTo>
                    <a:pt x="21590" y="6985"/>
                  </a:lnTo>
                  <a:lnTo>
                    <a:pt x="16510" y="6604"/>
                  </a:lnTo>
                  <a:lnTo>
                    <a:pt x="11303" y="6350"/>
                  </a:lnTo>
                  <a:lnTo>
                    <a:pt x="4064" y="6604"/>
                  </a:lnTo>
                  <a:lnTo>
                    <a:pt x="0" y="7082"/>
                  </a:lnTo>
                  <a:lnTo>
                    <a:pt x="0" y="565"/>
                  </a:lnTo>
                  <a:lnTo>
                    <a:pt x="1524" y="381"/>
                  </a:lnTo>
                  <a:cubicBezTo>
                    <a:pt x="1905" y="381"/>
                    <a:pt x="2159" y="381"/>
                    <a:pt x="2540" y="254"/>
                  </a:cubicBezTo>
                  <a:lnTo>
                    <a:pt x="10414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0" name="Shape 262">
              <a:extLst>
                <a:ext uri="{FF2B5EF4-FFF2-40B4-BE49-F238E27FC236}">
                  <a16:creationId xmlns:a16="http://schemas.microsoft.com/office/drawing/2014/main" id="{95296289-AE9D-4CDF-9AB2-B6ADDDCBC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" y="2085"/>
              <a:ext cx="237" cy="575"/>
            </a:xfrm>
            <a:custGeom>
              <a:avLst/>
              <a:gdLst>
                <a:gd name="T0" fmla="*/ 5334 w 23749"/>
                <a:gd name="T1" fmla="*/ 127 h 57531"/>
                <a:gd name="T2" fmla="*/ 7620 w 23749"/>
                <a:gd name="T3" fmla="*/ 127 h 57531"/>
                <a:gd name="T4" fmla="*/ 12446 w 23749"/>
                <a:gd name="T5" fmla="*/ 2160 h 57531"/>
                <a:gd name="T6" fmla="*/ 23749 w 23749"/>
                <a:gd name="T7" fmla="*/ 18585 h 57531"/>
                <a:gd name="T8" fmla="*/ 23749 w 23749"/>
                <a:gd name="T9" fmla="*/ 37749 h 57531"/>
                <a:gd name="T10" fmla="*/ 18161 w 23749"/>
                <a:gd name="T11" fmla="*/ 29973 h 57531"/>
                <a:gd name="T12" fmla="*/ 14097 w 23749"/>
                <a:gd name="T13" fmla="*/ 24003 h 57531"/>
                <a:gd name="T14" fmla="*/ 14351 w 23749"/>
                <a:gd name="T15" fmla="*/ 28702 h 57531"/>
                <a:gd name="T16" fmla="*/ 15113 w 23749"/>
                <a:gd name="T17" fmla="*/ 51181 h 57531"/>
                <a:gd name="T18" fmla="*/ 23749 w 23749"/>
                <a:gd name="T19" fmla="*/ 51181 h 57531"/>
                <a:gd name="T20" fmla="*/ 23749 w 23749"/>
                <a:gd name="T21" fmla="*/ 57531 h 57531"/>
                <a:gd name="T22" fmla="*/ 8890 w 23749"/>
                <a:gd name="T23" fmla="*/ 57531 h 57531"/>
                <a:gd name="T24" fmla="*/ 2540 w 23749"/>
                <a:gd name="T25" fmla="*/ 54483 h 57531"/>
                <a:gd name="T26" fmla="*/ 1651 w 23749"/>
                <a:gd name="T27" fmla="*/ 28956 h 57531"/>
                <a:gd name="T28" fmla="*/ 127 w 23749"/>
                <a:gd name="T29" fmla="*/ 3302 h 57531"/>
                <a:gd name="T30" fmla="*/ 5334 w 23749"/>
                <a:gd name="T31" fmla="*/ 127 h 57531"/>
                <a:gd name="T32" fmla="*/ 0 w 23749"/>
                <a:gd name="T33" fmla="*/ 0 h 57531"/>
                <a:gd name="T34" fmla="*/ 23749 w 23749"/>
                <a:gd name="T35" fmla="*/ 57531 h 5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3749" h="57531">
                  <a:moveTo>
                    <a:pt x="5334" y="127"/>
                  </a:moveTo>
                  <a:cubicBezTo>
                    <a:pt x="6096" y="0"/>
                    <a:pt x="6858" y="0"/>
                    <a:pt x="7620" y="127"/>
                  </a:cubicBezTo>
                  <a:cubicBezTo>
                    <a:pt x="9779" y="254"/>
                    <a:pt x="11684" y="1143"/>
                    <a:pt x="12446" y="2160"/>
                  </a:cubicBezTo>
                  <a:lnTo>
                    <a:pt x="23749" y="18585"/>
                  </a:lnTo>
                  <a:lnTo>
                    <a:pt x="23749" y="37749"/>
                  </a:lnTo>
                  <a:lnTo>
                    <a:pt x="18161" y="29973"/>
                  </a:lnTo>
                  <a:lnTo>
                    <a:pt x="14097" y="24003"/>
                  </a:lnTo>
                  <a:lnTo>
                    <a:pt x="14351" y="28702"/>
                  </a:lnTo>
                  <a:lnTo>
                    <a:pt x="15113" y="51181"/>
                  </a:lnTo>
                  <a:lnTo>
                    <a:pt x="23749" y="51181"/>
                  </a:lnTo>
                  <a:lnTo>
                    <a:pt x="23749" y="57531"/>
                  </a:lnTo>
                  <a:lnTo>
                    <a:pt x="8890" y="57531"/>
                  </a:lnTo>
                  <a:cubicBezTo>
                    <a:pt x="5334" y="57531"/>
                    <a:pt x="2540" y="56135"/>
                    <a:pt x="2540" y="54483"/>
                  </a:cubicBezTo>
                  <a:lnTo>
                    <a:pt x="1651" y="28956"/>
                  </a:lnTo>
                  <a:lnTo>
                    <a:pt x="127" y="3302"/>
                  </a:lnTo>
                  <a:cubicBezTo>
                    <a:pt x="0" y="1778"/>
                    <a:pt x="2286" y="381"/>
                    <a:pt x="5334" y="127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1" name="Shape 263">
              <a:extLst>
                <a:ext uri="{FF2B5EF4-FFF2-40B4-BE49-F238E27FC236}">
                  <a16:creationId xmlns:a16="http://schemas.microsoft.com/office/drawing/2014/main" id="{67EA2BC4-2F35-4711-87FD-DA5848333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" y="1717"/>
              <a:ext cx="736" cy="1485"/>
            </a:xfrm>
            <a:custGeom>
              <a:avLst/>
              <a:gdLst>
                <a:gd name="T0" fmla="*/ 20701 w 73660"/>
                <a:gd name="T1" fmla="*/ 0 h 148590"/>
                <a:gd name="T2" fmla="*/ 65532 w 73660"/>
                <a:gd name="T3" fmla="*/ 0 h 148590"/>
                <a:gd name="T4" fmla="*/ 71374 w 73660"/>
                <a:gd name="T5" fmla="*/ 2032 h 148590"/>
                <a:gd name="T6" fmla="*/ 73660 w 73660"/>
                <a:gd name="T7" fmla="*/ 4938 h 148590"/>
                <a:gd name="T8" fmla="*/ 73660 w 73660"/>
                <a:gd name="T9" fmla="*/ 22206 h 148590"/>
                <a:gd name="T10" fmla="*/ 61214 w 73660"/>
                <a:gd name="T11" fmla="*/ 6350 h 148590"/>
                <a:gd name="T12" fmla="*/ 26924 w 73660"/>
                <a:gd name="T13" fmla="*/ 6350 h 148590"/>
                <a:gd name="T14" fmla="*/ 25654 w 73660"/>
                <a:gd name="T15" fmla="*/ 38862 h 148590"/>
                <a:gd name="T16" fmla="*/ 22860 w 73660"/>
                <a:gd name="T17" fmla="*/ 74549 h 148590"/>
                <a:gd name="T18" fmla="*/ 18542 w 73660"/>
                <a:gd name="T19" fmla="*/ 110236 h 148590"/>
                <a:gd name="T20" fmla="*/ 13335 w 73660"/>
                <a:gd name="T21" fmla="*/ 142240 h 148590"/>
                <a:gd name="T22" fmla="*/ 52197 w 73660"/>
                <a:gd name="T23" fmla="*/ 142240 h 148590"/>
                <a:gd name="T24" fmla="*/ 52451 w 73660"/>
                <a:gd name="T25" fmla="*/ 121920 h 148590"/>
                <a:gd name="T26" fmla="*/ 58801 w 73660"/>
                <a:gd name="T27" fmla="*/ 118745 h 148590"/>
                <a:gd name="T28" fmla="*/ 73660 w 73660"/>
                <a:gd name="T29" fmla="*/ 118745 h 148590"/>
                <a:gd name="T30" fmla="*/ 73660 w 73660"/>
                <a:gd name="T31" fmla="*/ 125095 h 148590"/>
                <a:gd name="T32" fmla="*/ 65024 w 73660"/>
                <a:gd name="T33" fmla="*/ 125095 h 148590"/>
                <a:gd name="T34" fmla="*/ 64897 w 73660"/>
                <a:gd name="T35" fmla="*/ 145415 h 148590"/>
                <a:gd name="T36" fmla="*/ 58547 w 73660"/>
                <a:gd name="T37" fmla="*/ 148590 h 148590"/>
                <a:gd name="T38" fmla="*/ 6477 w 73660"/>
                <a:gd name="T39" fmla="*/ 148590 h 148590"/>
                <a:gd name="T40" fmla="*/ 1778 w 73660"/>
                <a:gd name="T41" fmla="*/ 147574 h 148590"/>
                <a:gd name="T42" fmla="*/ 127 w 73660"/>
                <a:gd name="T43" fmla="*/ 145161 h 148590"/>
                <a:gd name="T44" fmla="*/ 5969 w 73660"/>
                <a:gd name="T45" fmla="*/ 109728 h 148590"/>
                <a:gd name="T46" fmla="*/ 10160 w 73660"/>
                <a:gd name="T47" fmla="*/ 74168 h 148590"/>
                <a:gd name="T48" fmla="*/ 12954 w 73660"/>
                <a:gd name="T49" fmla="*/ 38608 h 148590"/>
                <a:gd name="T50" fmla="*/ 14351 w 73660"/>
                <a:gd name="T51" fmla="*/ 3175 h 148590"/>
                <a:gd name="T52" fmla="*/ 20701 w 73660"/>
                <a:gd name="T53" fmla="*/ 0 h 148590"/>
                <a:gd name="T54" fmla="*/ 0 w 73660"/>
                <a:gd name="T55" fmla="*/ 0 h 148590"/>
                <a:gd name="T56" fmla="*/ 73660 w 73660"/>
                <a:gd name="T57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73660" h="148590">
                  <a:moveTo>
                    <a:pt x="20701" y="0"/>
                  </a:moveTo>
                  <a:lnTo>
                    <a:pt x="65532" y="0"/>
                  </a:lnTo>
                  <a:cubicBezTo>
                    <a:pt x="68072" y="0"/>
                    <a:pt x="70485" y="889"/>
                    <a:pt x="71374" y="2032"/>
                  </a:cubicBezTo>
                  <a:lnTo>
                    <a:pt x="73660" y="4938"/>
                  </a:lnTo>
                  <a:lnTo>
                    <a:pt x="73660" y="22206"/>
                  </a:lnTo>
                  <a:lnTo>
                    <a:pt x="61214" y="6350"/>
                  </a:lnTo>
                  <a:lnTo>
                    <a:pt x="26924" y="6350"/>
                  </a:lnTo>
                  <a:lnTo>
                    <a:pt x="25654" y="38862"/>
                  </a:lnTo>
                  <a:lnTo>
                    <a:pt x="22860" y="74549"/>
                  </a:lnTo>
                  <a:lnTo>
                    <a:pt x="18542" y="110236"/>
                  </a:lnTo>
                  <a:lnTo>
                    <a:pt x="13335" y="142240"/>
                  </a:lnTo>
                  <a:lnTo>
                    <a:pt x="52197" y="142240"/>
                  </a:lnTo>
                  <a:lnTo>
                    <a:pt x="52451" y="121920"/>
                  </a:lnTo>
                  <a:cubicBezTo>
                    <a:pt x="52451" y="120269"/>
                    <a:pt x="55245" y="118745"/>
                    <a:pt x="58801" y="118745"/>
                  </a:cubicBezTo>
                  <a:lnTo>
                    <a:pt x="73660" y="118745"/>
                  </a:lnTo>
                  <a:lnTo>
                    <a:pt x="73660" y="125095"/>
                  </a:lnTo>
                  <a:lnTo>
                    <a:pt x="65024" y="125095"/>
                  </a:lnTo>
                  <a:lnTo>
                    <a:pt x="64897" y="145415"/>
                  </a:lnTo>
                  <a:cubicBezTo>
                    <a:pt x="64897" y="147193"/>
                    <a:pt x="62103" y="148590"/>
                    <a:pt x="58547" y="148590"/>
                  </a:cubicBezTo>
                  <a:lnTo>
                    <a:pt x="6477" y="148590"/>
                  </a:lnTo>
                  <a:cubicBezTo>
                    <a:pt x="4699" y="148590"/>
                    <a:pt x="3048" y="148209"/>
                    <a:pt x="1778" y="147574"/>
                  </a:cubicBezTo>
                  <a:cubicBezTo>
                    <a:pt x="635" y="146939"/>
                    <a:pt x="0" y="146050"/>
                    <a:pt x="127" y="145161"/>
                  </a:cubicBezTo>
                  <a:lnTo>
                    <a:pt x="5969" y="109728"/>
                  </a:lnTo>
                  <a:lnTo>
                    <a:pt x="10160" y="74168"/>
                  </a:lnTo>
                  <a:lnTo>
                    <a:pt x="12954" y="38608"/>
                  </a:lnTo>
                  <a:lnTo>
                    <a:pt x="14351" y="3175"/>
                  </a:lnTo>
                  <a:cubicBezTo>
                    <a:pt x="14351" y="1397"/>
                    <a:pt x="17145" y="0"/>
                    <a:pt x="20701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2" name="Shape 264">
              <a:extLst>
                <a:ext uri="{FF2B5EF4-FFF2-40B4-BE49-F238E27FC236}">
                  <a16:creationId xmlns:a16="http://schemas.microsoft.com/office/drawing/2014/main" id="{7F8208FF-8318-448E-84AF-E3B5EE15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1717"/>
              <a:ext cx="735" cy="1485"/>
            </a:xfrm>
            <a:custGeom>
              <a:avLst/>
              <a:gdLst>
                <a:gd name="T0" fmla="*/ 0 w 73533"/>
                <a:gd name="T1" fmla="*/ 0 h 148590"/>
                <a:gd name="T2" fmla="*/ 58547 w 73533"/>
                <a:gd name="T3" fmla="*/ 0 h 148590"/>
                <a:gd name="T4" fmla="*/ 64897 w 73533"/>
                <a:gd name="T5" fmla="*/ 2794 h 148590"/>
                <a:gd name="T6" fmla="*/ 73406 w 73533"/>
                <a:gd name="T7" fmla="*/ 37973 h 148590"/>
                <a:gd name="T8" fmla="*/ 71882 w 73533"/>
                <a:gd name="T9" fmla="*/ 40513 h 148590"/>
                <a:gd name="T10" fmla="*/ 67056 w 73533"/>
                <a:gd name="T11" fmla="*/ 41529 h 148590"/>
                <a:gd name="T12" fmla="*/ 29591 w 73533"/>
                <a:gd name="T13" fmla="*/ 41529 h 148590"/>
                <a:gd name="T14" fmla="*/ 47244 w 73533"/>
                <a:gd name="T15" fmla="*/ 145161 h 148590"/>
                <a:gd name="T16" fmla="*/ 45593 w 73533"/>
                <a:gd name="T17" fmla="*/ 147574 h 148590"/>
                <a:gd name="T18" fmla="*/ 40894 w 73533"/>
                <a:gd name="T19" fmla="*/ 148590 h 148590"/>
                <a:gd name="T20" fmla="*/ 0 w 73533"/>
                <a:gd name="T21" fmla="*/ 148590 h 148590"/>
                <a:gd name="T22" fmla="*/ 0 w 73533"/>
                <a:gd name="T23" fmla="*/ 142240 h 148590"/>
                <a:gd name="T24" fmla="*/ 33909 w 73533"/>
                <a:gd name="T25" fmla="*/ 142240 h 148590"/>
                <a:gd name="T26" fmla="*/ 16383 w 73533"/>
                <a:gd name="T27" fmla="*/ 38608 h 148590"/>
                <a:gd name="T28" fmla="*/ 18034 w 73533"/>
                <a:gd name="T29" fmla="*/ 36195 h 148590"/>
                <a:gd name="T30" fmla="*/ 22733 w 73533"/>
                <a:gd name="T31" fmla="*/ 35179 h 148590"/>
                <a:gd name="T32" fmla="*/ 59944 w 73533"/>
                <a:gd name="T33" fmla="*/ 35179 h 148590"/>
                <a:gd name="T34" fmla="*/ 52959 w 73533"/>
                <a:gd name="T35" fmla="*/ 6350 h 148590"/>
                <a:gd name="T36" fmla="*/ 0 w 73533"/>
                <a:gd name="T37" fmla="*/ 6350 h 148590"/>
                <a:gd name="T38" fmla="*/ 0 w 73533"/>
                <a:gd name="T39" fmla="*/ 0 h 148590"/>
                <a:gd name="T40" fmla="*/ 0 w 73533"/>
                <a:gd name="T41" fmla="*/ 0 h 148590"/>
                <a:gd name="T42" fmla="*/ 73533 w 73533"/>
                <a:gd name="T4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73533" h="148590">
                  <a:moveTo>
                    <a:pt x="0" y="0"/>
                  </a:moveTo>
                  <a:lnTo>
                    <a:pt x="58547" y="0"/>
                  </a:lnTo>
                  <a:cubicBezTo>
                    <a:pt x="61849" y="0"/>
                    <a:pt x="64516" y="1270"/>
                    <a:pt x="64897" y="2794"/>
                  </a:cubicBezTo>
                  <a:lnTo>
                    <a:pt x="73406" y="37973"/>
                  </a:lnTo>
                  <a:cubicBezTo>
                    <a:pt x="73533" y="38862"/>
                    <a:pt x="73025" y="39751"/>
                    <a:pt x="71882" y="40513"/>
                  </a:cubicBezTo>
                  <a:cubicBezTo>
                    <a:pt x="70612" y="41148"/>
                    <a:pt x="68834" y="41529"/>
                    <a:pt x="67056" y="41529"/>
                  </a:cubicBezTo>
                  <a:lnTo>
                    <a:pt x="29591" y="41529"/>
                  </a:lnTo>
                  <a:lnTo>
                    <a:pt x="47244" y="145161"/>
                  </a:lnTo>
                  <a:cubicBezTo>
                    <a:pt x="47371" y="146050"/>
                    <a:pt x="46736" y="146939"/>
                    <a:pt x="45593" y="147574"/>
                  </a:cubicBezTo>
                  <a:cubicBezTo>
                    <a:pt x="44323" y="148209"/>
                    <a:pt x="42672" y="148590"/>
                    <a:pt x="40894" y="148590"/>
                  </a:cubicBezTo>
                  <a:lnTo>
                    <a:pt x="0" y="148590"/>
                  </a:lnTo>
                  <a:lnTo>
                    <a:pt x="0" y="142240"/>
                  </a:lnTo>
                  <a:lnTo>
                    <a:pt x="33909" y="142240"/>
                  </a:lnTo>
                  <a:lnTo>
                    <a:pt x="16383" y="38608"/>
                  </a:lnTo>
                  <a:cubicBezTo>
                    <a:pt x="16256" y="37719"/>
                    <a:pt x="16764" y="36830"/>
                    <a:pt x="18034" y="36195"/>
                  </a:cubicBezTo>
                  <a:cubicBezTo>
                    <a:pt x="19177" y="35560"/>
                    <a:pt x="20955" y="35179"/>
                    <a:pt x="22733" y="35179"/>
                  </a:cubicBezTo>
                  <a:lnTo>
                    <a:pt x="59944" y="35179"/>
                  </a:lnTo>
                  <a:lnTo>
                    <a:pt x="52959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3" name="Shape 265">
              <a:extLst>
                <a:ext uri="{FF2B5EF4-FFF2-40B4-BE49-F238E27FC236}">
                  <a16:creationId xmlns:a16="http://schemas.microsoft.com/office/drawing/2014/main" id="{A8A30021-0257-4904-9832-538E6C495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2271"/>
              <a:ext cx="253" cy="389"/>
            </a:xfrm>
            <a:custGeom>
              <a:avLst/>
              <a:gdLst>
                <a:gd name="T0" fmla="*/ 0 w 25273"/>
                <a:gd name="T1" fmla="*/ 0 h 38946"/>
                <a:gd name="T2" fmla="*/ 6350 w 25273"/>
                <a:gd name="T3" fmla="*/ 9228 h 38946"/>
                <a:gd name="T4" fmla="*/ 24638 w 25273"/>
                <a:gd name="T5" fmla="*/ 34755 h 38946"/>
                <a:gd name="T6" fmla="*/ 23749 w 25273"/>
                <a:gd name="T7" fmla="*/ 37677 h 38946"/>
                <a:gd name="T8" fmla="*/ 18669 w 25273"/>
                <a:gd name="T9" fmla="*/ 38946 h 38946"/>
                <a:gd name="T10" fmla="*/ 0 w 25273"/>
                <a:gd name="T11" fmla="*/ 38946 h 38946"/>
                <a:gd name="T12" fmla="*/ 0 w 25273"/>
                <a:gd name="T13" fmla="*/ 32596 h 38946"/>
                <a:gd name="T14" fmla="*/ 9652 w 25273"/>
                <a:gd name="T15" fmla="*/ 32596 h 38946"/>
                <a:gd name="T16" fmla="*/ 0 w 25273"/>
                <a:gd name="T17" fmla="*/ 19164 h 38946"/>
                <a:gd name="T18" fmla="*/ 0 w 25273"/>
                <a:gd name="T19" fmla="*/ 0 h 38946"/>
                <a:gd name="T20" fmla="*/ 0 w 25273"/>
                <a:gd name="T21" fmla="*/ 0 h 38946"/>
                <a:gd name="T22" fmla="*/ 25273 w 25273"/>
                <a:gd name="T23" fmla="*/ 38946 h 38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5273" h="38946">
                  <a:moveTo>
                    <a:pt x="0" y="0"/>
                  </a:moveTo>
                  <a:lnTo>
                    <a:pt x="6350" y="9228"/>
                  </a:lnTo>
                  <a:lnTo>
                    <a:pt x="24638" y="34755"/>
                  </a:lnTo>
                  <a:cubicBezTo>
                    <a:pt x="25273" y="35644"/>
                    <a:pt x="25019" y="36787"/>
                    <a:pt x="23749" y="37677"/>
                  </a:cubicBezTo>
                  <a:cubicBezTo>
                    <a:pt x="22606" y="38439"/>
                    <a:pt x="20701" y="38946"/>
                    <a:pt x="18669" y="38946"/>
                  </a:cubicBezTo>
                  <a:lnTo>
                    <a:pt x="0" y="38946"/>
                  </a:lnTo>
                  <a:lnTo>
                    <a:pt x="0" y="32596"/>
                  </a:lnTo>
                  <a:lnTo>
                    <a:pt x="9652" y="32596"/>
                  </a:lnTo>
                  <a:lnTo>
                    <a:pt x="0" y="1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4" name="Shape 266">
              <a:extLst>
                <a:ext uri="{FF2B5EF4-FFF2-40B4-BE49-F238E27FC236}">
                  <a16:creationId xmlns:a16="http://schemas.microsoft.com/office/drawing/2014/main" id="{DF213EAF-590C-4729-AE8B-36909AE4B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1766"/>
              <a:ext cx="1193" cy="1436"/>
            </a:xfrm>
            <a:custGeom>
              <a:avLst/>
              <a:gdLst>
                <a:gd name="T0" fmla="*/ 0 w 119253"/>
                <a:gd name="T1" fmla="*/ 0 h 143652"/>
                <a:gd name="T2" fmla="*/ 25781 w 119253"/>
                <a:gd name="T3" fmla="*/ 32780 h 143652"/>
                <a:gd name="T4" fmla="*/ 55245 w 119253"/>
                <a:gd name="T5" fmla="*/ 68341 h 143652"/>
                <a:gd name="T6" fmla="*/ 86106 w 119253"/>
                <a:gd name="T7" fmla="*/ 103774 h 143652"/>
                <a:gd name="T8" fmla="*/ 118364 w 119253"/>
                <a:gd name="T9" fmla="*/ 139207 h 143652"/>
                <a:gd name="T10" fmla="*/ 117856 w 119253"/>
                <a:gd name="T11" fmla="*/ 142254 h 143652"/>
                <a:gd name="T12" fmla="*/ 112522 w 119253"/>
                <a:gd name="T13" fmla="*/ 143652 h 143652"/>
                <a:gd name="T14" fmla="*/ 59055 w 119253"/>
                <a:gd name="T15" fmla="*/ 143652 h 143652"/>
                <a:gd name="T16" fmla="*/ 53213 w 119253"/>
                <a:gd name="T17" fmla="*/ 141620 h 143652"/>
                <a:gd name="T18" fmla="*/ 36703 w 119253"/>
                <a:gd name="T19" fmla="*/ 120157 h 143652"/>
                <a:gd name="T20" fmla="*/ 0 w 119253"/>
                <a:gd name="T21" fmla="*/ 120157 h 143652"/>
                <a:gd name="T22" fmla="*/ 0 w 119253"/>
                <a:gd name="T23" fmla="*/ 113807 h 143652"/>
                <a:gd name="T24" fmla="*/ 41148 w 119253"/>
                <a:gd name="T25" fmla="*/ 113807 h 143652"/>
                <a:gd name="T26" fmla="*/ 46990 w 119253"/>
                <a:gd name="T27" fmla="*/ 115966 h 143652"/>
                <a:gd name="T28" fmla="*/ 63500 w 119253"/>
                <a:gd name="T29" fmla="*/ 137302 h 143652"/>
                <a:gd name="T30" fmla="*/ 102616 w 119253"/>
                <a:gd name="T31" fmla="*/ 137302 h 143652"/>
                <a:gd name="T32" fmla="*/ 74422 w 119253"/>
                <a:gd name="T33" fmla="*/ 106314 h 143652"/>
                <a:gd name="T34" fmla="*/ 43561 w 119253"/>
                <a:gd name="T35" fmla="*/ 70754 h 143652"/>
                <a:gd name="T36" fmla="*/ 13970 w 119253"/>
                <a:gd name="T37" fmla="*/ 35066 h 143652"/>
                <a:gd name="T38" fmla="*/ 0 w 119253"/>
                <a:gd name="T39" fmla="*/ 17268 h 143652"/>
                <a:gd name="T40" fmla="*/ 0 w 119253"/>
                <a:gd name="T41" fmla="*/ 0 h 143652"/>
                <a:gd name="T42" fmla="*/ 0 w 119253"/>
                <a:gd name="T43" fmla="*/ 0 h 143652"/>
                <a:gd name="T44" fmla="*/ 119253 w 119253"/>
                <a:gd name="T45" fmla="*/ 143652 h 14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9253" h="143652">
                  <a:moveTo>
                    <a:pt x="0" y="0"/>
                  </a:moveTo>
                  <a:lnTo>
                    <a:pt x="25781" y="32780"/>
                  </a:lnTo>
                  <a:lnTo>
                    <a:pt x="55245" y="68341"/>
                  </a:lnTo>
                  <a:lnTo>
                    <a:pt x="86106" y="103774"/>
                  </a:lnTo>
                  <a:lnTo>
                    <a:pt x="118364" y="139207"/>
                  </a:lnTo>
                  <a:cubicBezTo>
                    <a:pt x="119253" y="140223"/>
                    <a:pt x="118999" y="141366"/>
                    <a:pt x="117856" y="142254"/>
                  </a:cubicBezTo>
                  <a:cubicBezTo>
                    <a:pt x="116713" y="143143"/>
                    <a:pt x="114681" y="143652"/>
                    <a:pt x="112522" y="143652"/>
                  </a:cubicBezTo>
                  <a:lnTo>
                    <a:pt x="59055" y="143652"/>
                  </a:lnTo>
                  <a:cubicBezTo>
                    <a:pt x="56515" y="143652"/>
                    <a:pt x="54102" y="142890"/>
                    <a:pt x="53213" y="141620"/>
                  </a:cubicBezTo>
                  <a:lnTo>
                    <a:pt x="36703" y="120157"/>
                  </a:lnTo>
                  <a:lnTo>
                    <a:pt x="0" y="120157"/>
                  </a:lnTo>
                  <a:lnTo>
                    <a:pt x="0" y="113807"/>
                  </a:lnTo>
                  <a:lnTo>
                    <a:pt x="41148" y="113807"/>
                  </a:lnTo>
                  <a:cubicBezTo>
                    <a:pt x="43688" y="113807"/>
                    <a:pt x="46101" y="114696"/>
                    <a:pt x="46990" y="115966"/>
                  </a:cubicBezTo>
                  <a:lnTo>
                    <a:pt x="63500" y="137302"/>
                  </a:lnTo>
                  <a:lnTo>
                    <a:pt x="102616" y="137302"/>
                  </a:lnTo>
                  <a:lnTo>
                    <a:pt x="74422" y="106314"/>
                  </a:lnTo>
                  <a:lnTo>
                    <a:pt x="43561" y="70754"/>
                  </a:lnTo>
                  <a:lnTo>
                    <a:pt x="13970" y="35066"/>
                  </a:lnTo>
                  <a:lnTo>
                    <a:pt x="0" y="17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D8E0EF8-573C-4F36-9657-D27BB5F69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C2FB0EA-47DD-4F13-BBE1-5156E172DD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940D009-2B33-4BF4-97F7-5F3BCDD1A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93CC786-BD46-447D-9D6A-E5FFBFD79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CF80336-1FE3-4984-8BCB-FE8EDEC2A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Shape 272">
              <a:extLst>
                <a:ext uri="{FF2B5EF4-FFF2-40B4-BE49-F238E27FC236}">
                  <a16:creationId xmlns:a16="http://schemas.microsoft.com/office/drawing/2014/main" id="{E77B7A90-0438-4BC8-8EEC-EC7D0F940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" y="786"/>
              <a:ext cx="360" cy="1022"/>
            </a:xfrm>
            <a:custGeom>
              <a:avLst/>
              <a:gdLst>
                <a:gd name="T0" fmla="*/ 0 w 35941"/>
                <a:gd name="T1" fmla="*/ 0 h 102235"/>
                <a:gd name="T2" fmla="*/ 1270 w 35941"/>
                <a:gd name="T3" fmla="*/ 34036 h 102235"/>
                <a:gd name="T4" fmla="*/ 2032 w 35941"/>
                <a:gd name="T5" fmla="*/ 68072 h 102235"/>
                <a:gd name="T6" fmla="*/ 2413 w 35941"/>
                <a:gd name="T7" fmla="*/ 102235 h 102235"/>
                <a:gd name="T8" fmla="*/ 13589 w 35941"/>
                <a:gd name="T9" fmla="*/ 102235 h 102235"/>
                <a:gd name="T10" fmla="*/ 24765 w 35941"/>
                <a:gd name="T11" fmla="*/ 102235 h 102235"/>
                <a:gd name="T12" fmla="*/ 35941 w 35941"/>
                <a:gd name="T13" fmla="*/ 102235 h 102235"/>
                <a:gd name="T14" fmla="*/ 23622 w 35941"/>
                <a:gd name="T15" fmla="*/ 68199 h 102235"/>
                <a:gd name="T16" fmla="*/ 11557 w 35941"/>
                <a:gd name="T17" fmla="*/ 34036 h 102235"/>
                <a:gd name="T18" fmla="*/ 0 w 35941"/>
                <a:gd name="T19" fmla="*/ 0 h 102235"/>
                <a:gd name="T20" fmla="*/ 0 w 35941"/>
                <a:gd name="T21" fmla="*/ 0 h 102235"/>
                <a:gd name="T22" fmla="*/ 35941 w 35941"/>
                <a:gd name="T23" fmla="*/ 102235 h 10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35941" h="102235">
                  <a:moveTo>
                    <a:pt x="0" y="0"/>
                  </a:moveTo>
                  <a:cubicBezTo>
                    <a:pt x="1270" y="34036"/>
                    <a:pt x="2032" y="68072"/>
                    <a:pt x="2413" y="102235"/>
                  </a:cubicBezTo>
                  <a:cubicBezTo>
                    <a:pt x="13589" y="102235"/>
                    <a:pt x="24765" y="102235"/>
                    <a:pt x="35941" y="102235"/>
                  </a:cubicBezTo>
                  <a:cubicBezTo>
                    <a:pt x="23622" y="68199"/>
                    <a:pt x="11557" y="34036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1" name="Shape 273">
              <a:extLst>
                <a:ext uri="{FF2B5EF4-FFF2-40B4-BE49-F238E27FC236}">
                  <a16:creationId xmlns:a16="http://schemas.microsoft.com/office/drawing/2014/main" id="{ACB5A9F4-9228-405D-AA3F-2A125E5C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" y="48"/>
              <a:ext cx="1799" cy="2845"/>
            </a:xfrm>
            <a:custGeom>
              <a:avLst/>
              <a:gdLst>
                <a:gd name="T0" fmla="*/ 14224 w 179832"/>
                <a:gd name="T1" fmla="*/ 0 h 284480"/>
                <a:gd name="T2" fmla="*/ 29210 w 179832"/>
                <a:gd name="T3" fmla="*/ 0 h 284480"/>
                <a:gd name="T4" fmla="*/ 44069 w 179832"/>
                <a:gd name="T5" fmla="*/ 0 h 284480"/>
                <a:gd name="T6" fmla="*/ 59055 w 179832"/>
                <a:gd name="T7" fmla="*/ 0 h 284480"/>
                <a:gd name="T8" fmla="*/ 95504 w 179832"/>
                <a:gd name="T9" fmla="*/ 95250 h 284480"/>
                <a:gd name="T10" fmla="*/ 135763 w 179832"/>
                <a:gd name="T11" fmla="*/ 190119 h 284480"/>
                <a:gd name="T12" fmla="*/ 179832 w 179832"/>
                <a:gd name="T13" fmla="*/ 284480 h 284480"/>
                <a:gd name="T14" fmla="*/ 161925 w 179832"/>
                <a:gd name="T15" fmla="*/ 284480 h 284480"/>
                <a:gd name="T16" fmla="*/ 144145 w 179832"/>
                <a:gd name="T17" fmla="*/ 284480 h 284480"/>
                <a:gd name="T18" fmla="*/ 126365 w 179832"/>
                <a:gd name="T19" fmla="*/ 284480 h 284480"/>
                <a:gd name="T20" fmla="*/ 120269 w 179832"/>
                <a:gd name="T21" fmla="*/ 268859 h 284480"/>
                <a:gd name="T22" fmla="*/ 114300 w 179832"/>
                <a:gd name="T23" fmla="*/ 253111 h 284480"/>
                <a:gd name="T24" fmla="*/ 108331 w 179832"/>
                <a:gd name="T25" fmla="*/ 237490 h 284480"/>
                <a:gd name="T26" fmla="*/ 89662 w 179832"/>
                <a:gd name="T27" fmla="*/ 237490 h 284480"/>
                <a:gd name="T28" fmla="*/ 70993 w 179832"/>
                <a:gd name="T29" fmla="*/ 237490 h 284480"/>
                <a:gd name="T30" fmla="*/ 52324 w 179832"/>
                <a:gd name="T31" fmla="*/ 237490 h 284480"/>
                <a:gd name="T32" fmla="*/ 52324 w 179832"/>
                <a:gd name="T33" fmla="*/ 253111 h 284480"/>
                <a:gd name="T34" fmla="*/ 52324 w 179832"/>
                <a:gd name="T35" fmla="*/ 268859 h 284480"/>
                <a:gd name="T36" fmla="*/ 52070 w 179832"/>
                <a:gd name="T37" fmla="*/ 284480 h 284480"/>
                <a:gd name="T38" fmla="*/ 34798 w 179832"/>
                <a:gd name="T39" fmla="*/ 284480 h 284480"/>
                <a:gd name="T40" fmla="*/ 17399 w 179832"/>
                <a:gd name="T41" fmla="*/ 284480 h 284480"/>
                <a:gd name="T42" fmla="*/ 0 w 179832"/>
                <a:gd name="T43" fmla="*/ 284480 h 284480"/>
                <a:gd name="T44" fmla="*/ 8763 w 179832"/>
                <a:gd name="T45" fmla="*/ 189738 h 284480"/>
                <a:gd name="T46" fmla="*/ 13462 w 179832"/>
                <a:gd name="T47" fmla="*/ 94869 h 284480"/>
                <a:gd name="T48" fmla="*/ 14224 w 179832"/>
                <a:gd name="T49" fmla="*/ 0 h 284480"/>
                <a:gd name="T50" fmla="*/ 0 w 179832"/>
                <a:gd name="T51" fmla="*/ 0 h 284480"/>
                <a:gd name="T52" fmla="*/ 179832 w 179832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9832" h="284480">
                  <a:moveTo>
                    <a:pt x="14224" y="0"/>
                  </a:moveTo>
                  <a:cubicBezTo>
                    <a:pt x="29210" y="0"/>
                    <a:pt x="44069" y="0"/>
                    <a:pt x="59055" y="0"/>
                  </a:cubicBezTo>
                  <a:cubicBezTo>
                    <a:pt x="95504" y="95250"/>
                    <a:pt x="135763" y="190119"/>
                    <a:pt x="179832" y="284480"/>
                  </a:cubicBezTo>
                  <a:cubicBezTo>
                    <a:pt x="161925" y="284480"/>
                    <a:pt x="144145" y="284480"/>
                    <a:pt x="126365" y="284480"/>
                  </a:cubicBezTo>
                  <a:cubicBezTo>
                    <a:pt x="120269" y="268859"/>
                    <a:pt x="114300" y="253111"/>
                    <a:pt x="108331" y="237490"/>
                  </a:cubicBezTo>
                  <a:cubicBezTo>
                    <a:pt x="89662" y="237490"/>
                    <a:pt x="70993" y="237490"/>
                    <a:pt x="52324" y="237490"/>
                  </a:cubicBezTo>
                  <a:cubicBezTo>
                    <a:pt x="52324" y="253111"/>
                    <a:pt x="52324" y="268859"/>
                    <a:pt x="52070" y="284480"/>
                  </a:cubicBezTo>
                  <a:cubicBezTo>
                    <a:pt x="34798" y="284480"/>
                    <a:pt x="17399" y="284480"/>
                    <a:pt x="0" y="284480"/>
                  </a:cubicBezTo>
                  <a:cubicBezTo>
                    <a:pt x="8763" y="189738"/>
                    <a:pt x="13462" y="94869"/>
                    <a:pt x="14224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2" name="Shape 274">
              <a:extLst>
                <a:ext uri="{FF2B5EF4-FFF2-40B4-BE49-F238E27FC236}">
                  <a16:creationId xmlns:a16="http://schemas.microsoft.com/office/drawing/2014/main" id="{A73F379F-5BD2-4426-8086-57FEB4EA6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48"/>
              <a:ext cx="1335" cy="2845"/>
            </a:xfrm>
            <a:custGeom>
              <a:avLst/>
              <a:gdLst>
                <a:gd name="T0" fmla="*/ 0 w 133477"/>
                <a:gd name="T1" fmla="*/ 0 h 284480"/>
                <a:gd name="T2" fmla="*/ 41656 w 133477"/>
                <a:gd name="T3" fmla="*/ 0 h 284480"/>
                <a:gd name="T4" fmla="*/ 83312 w 133477"/>
                <a:gd name="T5" fmla="*/ 0 h 284480"/>
                <a:gd name="T6" fmla="*/ 124968 w 133477"/>
                <a:gd name="T7" fmla="*/ 0 h 284480"/>
                <a:gd name="T8" fmla="*/ 127762 w 133477"/>
                <a:gd name="T9" fmla="*/ 23495 h 284480"/>
                <a:gd name="T10" fmla="*/ 130683 w 133477"/>
                <a:gd name="T11" fmla="*/ 46863 h 284480"/>
                <a:gd name="T12" fmla="*/ 133477 w 133477"/>
                <a:gd name="T13" fmla="*/ 70231 h 284480"/>
                <a:gd name="T14" fmla="*/ 118618 w 133477"/>
                <a:gd name="T15" fmla="*/ 70231 h 284480"/>
                <a:gd name="T16" fmla="*/ 103759 w 133477"/>
                <a:gd name="T17" fmla="*/ 70231 h 284480"/>
                <a:gd name="T18" fmla="*/ 89027 w 133477"/>
                <a:gd name="T19" fmla="*/ 70231 h 284480"/>
                <a:gd name="T20" fmla="*/ 95123 w 133477"/>
                <a:gd name="T21" fmla="*/ 141605 h 284480"/>
                <a:gd name="T22" fmla="*/ 101092 w 133477"/>
                <a:gd name="T23" fmla="*/ 213106 h 284480"/>
                <a:gd name="T24" fmla="*/ 107188 w 133477"/>
                <a:gd name="T25" fmla="*/ 284480 h 284480"/>
                <a:gd name="T26" fmla="*/ 90170 w 133477"/>
                <a:gd name="T27" fmla="*/ 284480 h 284480"/>
                <a:gd name="T28" fmla="*/ 73152 w 133477"/>
                <a:gd name="T29" fmla="*/ 284480 h 284480"/>
                <a:gd name="T30" fmla="*/ 56134 w 133477"/>
                <a:gd name="T31" fmla="*/ 284480 h 284480"/>
                <a:gd name="T32" fmla="*/ 52578 w 133477"/>
                <a:gd name="T33" fmla="*/ 213106 h 284480"/>
                <a:gd name="T34" fmla="*/ 49022 w 133477"/>
                <a:gd name="T35" fmla="*/ 141605 h 284480"/>
                <a:gd name="T36" fmla="*/ 45466 w 133477"/>
                <a:gd name="T37" fmla="*/ 70231 h 284480"/>
                <a:gd name="T38" fmla="*/ 30607 w 133477"/>
                <a:gd name="T39" fmla="*/ 70231 h 284480"/>
                <a:gd name="T40" fmla="*/ 15875 w 133477"/>
                <a:gd name="T41" fmla="*/ 70231 h 284480"/>
                <a:gd name="T42" fmla="*/ 1016 w 133477"/>
                <a:gd name="T43" fmla="*/ 70231 h 284480"/>
                <a:gd name="T44" fmla="*/ 635 w 133477"/>
                <a:gd name="T45" fmla="*/ 46863 h 284480"/>
                <a:gd name="T46" fmla="*/ 254 w 133477"/>
                <a:gd name="T47" fmla="*/ 23495 h 284480"/>
                <a:gd name="T48" fmla="*/ 0 w 133477"/>
                <a:gd name="T49" fmla="*/ 0 h 284480"/>
                <a:gd name="T50" fmla="*/ 0 w 133477"/>
                <a:gd name="T51" fmla="*/ 0 h 284480"/>
                <a:gd name="T52" fmla="*/ 133477 w 133477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28448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23495"/>
                    <a:pt x="130683" y="46863"/>
                    <a:pt x="133477" y="70231"/>
                  </a:cubicBezTo>
                  <a:cubicBezTo>
                    <a:pt x="118618" y="70231"/>
                    <a:pt x="103759" y="70231"/>
                    <a:pt x="89027" y="70231"/>
                  </a:cubicBezTo>
                  <a:cubicBezTo>
                    <a:pt x="95123" y="141605"/>
                    <a:pt x="101092" y="213106"/>
                    <a:pt x="107188" y="284480"/>
                  </a:cubicBezTo>
                  <a:cubicBezTo>
                    <a:pt x="90170" y="284480"/>
                    <a:pt x="73152" y="284480"/>
                    <a:pt x="56134" y="284480"/>
                  </a:cubicBezTo>
                  <a:cubicBezTo>
                    <a:pt x="52578" y="213106"/>
                    <a:pt x="49022" y="141605"/>
                    <a:pt x="45466" y="70231"/>
                  </a:cubicBezTo>
                  <a:cubicBezTo>
                    <a:pt x="30607" y="70231"/>
                    <a:pt x="15875" y="70231"/>
                    <a:pt x="1016" y="70231"/>
                  </a:cubicBezTo>
                  <a:cubicBezTo>
                    <a:pt x="635" y="46863"/>
                    <a:pt x="254" y="23495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3" name="Shape 275">
              <a:extLst>
                <a:ext uri="{FF2B5EF4-FFF2-40B4-BE49-F238E27FC236}">
                  <a16:creationId xmlns:a16="http://schemas.microsoft.com/office/drawing/2014/main" id="{CB7F9557-81F9-41DA-8450-2FC501619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48"/>
              <a:ext cx="2205" cy="2845"/>
            </a:xfrm>
            <a:custGeom>
              <a:avLst/>
              <a:gdLst>
                <a:gd name="T0" fmla="*/ 70739 w 220472"/>
                <a:gd name="T1" fmla="*/ 0 h 284480"/>
                <a:gd name="T2" fmla="*/ 88773 w 220472"/>
                <a:gd name="T3" fmla="*/ 0 h 284480"/>
                <a:gd name="T4" fmla="*/ 106807 w 220472"/>
                <a:gd name="T5" fmla="*/ 0 h 284480"/>
                <a:gd name="T6" fmla="*/ 124841 w 220472"/>
                <a:gd name="T7" fmla="*/ 0 h 284480"/>
                <a:gd name="T8" fmla="*/ 120142 w 220472"/>
                <a:gd name="T9" fmla="*/ 57658 h 284480"/>
                <a:gd name="T10" fmla="*/ 116332 w 220472"/>
                <a:gd name="T11" fmla="*/ 115443 h 284480"/>
                <a:gd name="T12" fmla="*/ 113665 w 220472"/>
                <a:gd name="T13" fmla="*/ 173101 h 284480"/>
                <a:gd name="T14" fmla="*/ 132207 w 220472"/>
                <a:gd name="T15" fmla="*/ 115443 h 284480"/>
                <a:gd name="T16" fmla="*/ 149860 w 220472"/>
                <a:gd name="T17" fmla="*/ 57785 h 284480"/>
                <a:gd name="T18" fmla="*/ 166370 w 220472"/>
                <a:gd name="T19" fmla="*/ 0 h 284480"/>
                <a:gd name="T20" fmla="*/ 184404 w 220472"/>
                <a:gd name="T21" fmla="*/ 0 h 284480"/>
                <a:gd name="T22" fmla="*/ 202438 w 220472"/>
                <a:gd name="T23" fmla="*/ 0 h 284480"/>
                <a:gd name="T24" fmla="*/ 220472 w 220472"/>
                <a:gd name="T25" fmla="*/ 0 h 284480"/>
                <a:gd name="T26" fmla="*/ 208915 w 220472"/>
                <a:gd name="T27" fmla="*/ 94869 h 284480"/>
                <a:gd name="T28" fmla="*/ 197358 w 220472"/>
                <a:gd name="T29" fmla="*/ 189611 h 284480"/>
                <a:gd name="T30" fmla="*/ 185801 w 220472"/>
                <a:gd name="T31" fmla="*/ 284480 h 284480"/>
                <a:gd name="T32" fmla="*/ 171831 w 220472"/>
                <a:gd name="T33" fmla="*/ 284480 h 284480"/>
                <a:gd name="T34" fmla="*/ 157861 w 220472"/>
                <a:gd name="T35" fmla="*/ 284480 h 284480"/>
                <a:gd name="T36" fmla="*/ 144018 w 220472"/>
                <a:gd name="T37" fmla="*/ 284480 h 284480"/>
                <a:gd name="T38" fmla="*/ 154813 w 220472"/>
                <a:gd name="T39" fmla="*/ 212090 h 284480"/>
                <a:gd name="T40" fmla="*/ 165735 w 220472"/>
                <a:gd name="T41" fmla="*/ 139827 h 284480"/>
                <a:gd name="T42" fmla="*/ 176657 w 220472"/>
                <a:gd name="T43" fmla="*/ 67564 h 284480"/>
                <a:gd name="T44" fmla="*/ 156591 w 220472"/>
                <a:gd name="T45" fmla="*/ 139954 h 284480"/>
                <a:gd name="T46" fmla="*/ 135001 w 220472"/>
                <a:gd name="T47" fmla="*/ 212344 h 284480"/>
                <a:gd name="T48" fmla="*/ 111760 w 220472"/>
                <a:gd name="T49" fmla="*/ 284480 h 284480"/>
                <a:gd name="T50" fmla="*/ 99187 w 220472"/>
                <a:gd name="T51" fmla="*/ 284480 h 284480"/>
                <a:gd name="T52" fmla="*/ 86614 w 220472"/>
                <a:gd name="T53" fmla="*/ 284480 h 284480"/>
                <a:gd name="T54" fmla="*/ 74041 w 220472"/>
                <a:gd name="T55" fmla="*/ 284480 h 284480"/>
                <a:gd name="T56" fmla="*/ 77597 w 220472"/>
                <a:gd name="T57" fmla="*/ 212090 h 284480"/>
                <a:gd name="T58" fmla="*/ 82804 w 220472"/>
                <a:gd name="T59" fmla="*/ 139827 h 284480"/>
                <a:gd name="T60" fmla="*/ 89535 w 220472"/>
                <a:gd name="T61" fmla="*/ 67564 h 284480"/>
                <a:gd name="T62" fmla="*/ 73660 w 220472"/>
                <a:gd name="T63" fmla="*/ 139827 h 284480"/>
                <a:gd name="T64" fmla="*/ 57785 w 220472"/>
                <a:gd name="T65" fmla="*/ 212090 h 284480"/>
                <a:gd name="T66" fmla="*/ 41783 w 220472"/>
                <a:gd name="T67" fmla="*/ 284480 h 284480"/>
                <a:gd name="T68" fmla="*/ 27940 w 220472"/>
                <a:gd name="T69" fmla="*/ 284480 h 284480"/>
                <a:gd name="T70" fmla="*/ 13970 w 220472"/>
                <a:gd name="T71" fmla="*/ 284480 h 284480"/>
                <a:gd name="T72" fmla="*/ 0 w 220472"/>
                <a:gd name="T73" fmla="*/ 284480 h 284480"/>
                <a:gd name="T74" fmla="*/ 23622 w 220472"/>
                <a:gd name="T75" fmla="*/ 189611 h 284480"/>
                <a:gd name="T76" fmla="*/ 47244 w 220472"/>
                <a:gd name="T77" fmla="*/ 94869 h 284480"/>
                <a:gd name="T78" fmla="*/ 70739 w 220472"/>
                <a:gd name="T79" fmla="*/ 0 h 284480"/>
                <a:gd name="T80" fmla="*/ 0 w 220472"/>
                <a:gd name="T81" fmla="*/ 0 h 284480"/>
                <a:gd name="T82" fmla="*/ 220472 w 220472"/>
                <a:gd name="T8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472" h="284480">
                  <a:moveTo>
                    <a:pt x="70739" y="0"/>
                  </a:moveTo>
                  <a:cubicBezTo>
                    <a:pt x="88773" y="0"/>
                    <a:pt x="106807" y="0"/>
                    <a:pt x="124841" y="0"/>
                  </a:cubicBezTo>
                  <a:cubicBezTo>
                    <a:pt x="120142" y="57658"/>
                    <a:pt x="116332" y="115443"/>
                    <a:pt x="113665" y="173101"/>
                  </a:cubicBezTo>
                  <a:cubicBezTo>
                    <a:pt x="132207" y="115443"/>
                    <a:pt x="149860" y="57785"/>
                    <a:pt x="166370" y="0"/>
                  </a:cubicBezTo>
                  <a:cubicBezTo>
                    <a:pt x="184404" y="0"/>
                    <a:pt x="202438" y="0"/>
                    <a:pt x="220472" y="0"/>
                  </a:cubicBezTo>
                  <a:cubicBezTo>
                    <a:pt x="208915" y="94869"/>
                    <a:pt x="197358" y="189611"/>
                    <a:pt x="185801" y="284480"/>
                  </a:cubicBezTo>
                  <a:cubicBezTo>
                    <a:pt x="171831" y="284480"/>
                    <a:pt x="157861" y="284480"/>
                    <a:pt x="144018" y="284480"/>
                  </a:cubicBezTo>
                  <a:cubicBezTo>
                    <a:pt x="154813" y="212090"/>
                    <a:pt x="165735" y="139827"/>
                    <a:pt x="176657" y="67564"/>
                  </a:cubicBezTo>
                  <a:cubicBezTo>
                    <a:pt x="156591" y="139954"/>
                    <a:pt x="135001" y="212344"/>
                    <a:pt x="111760" y="284480"/>
                  </a:cubicBezTo>
                  <a:cubicBezTo>
                    <a:pt x="99187" y="284480"/>
                    <a:pt x="86614" y="284480"/>
                    <a:pt x="74041" y="284480"/>
                  </a:cubicBezTo>
                  <a:cubicBezTo>
                    <a:pt x="77597" y="212090"/>
                    <a:pt x="82804" y="139827"/>
                    <a:pt x="89535" y="67564"/>
                  </a:cubicBezTo>
                  <a:cubicBezTo>
                    <a:pt x="73660" y="139827"/>
                    <a:pt x="57785" y="212090"/>
                    <a:pt x="41783" y="284480"/>
                  </a:cubicBezTo>
                  <a:cubicBezTo>
                    <a:pt x="27940" y="284480"/>
                    <a:pt x="13970" y="284480"/>
                    <a:pt x="0" y="284480"/>
                  </a:cubicBezTo>
                  <a:cubicBezTo>
                    <a:pt x="23622" y="189611"/>
                    <a:pt x="47244" y="94869"/>
                    <a:pt x="70739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4" name="Shape 276">
              <a:extLst>
                <a:ext uri="{FF2B5EF4-FFF2-40B4-BE49-F238E27FC236}">
                  <a16:creationId xmlns:a16="http://schemas.microsoft.com/office/drawing/2014/main" id="{95AE7C37-2DAE-4F98-9350-5CC4AA99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0"/>
              <a:ext cx="1489" cy="2941"/>
            </a:xfrm>
            <a:custGeom>
              <a:avLst/>
              <a:gdLst>
                <a:gd name="T0" fmla="*/ 85725 w 148844"/>
                <a:gd name="T1" fmla="*/ 0 h 294132"/>
                <a:gd name="T2" fmla="*/ 102489 w 148844"/>
                <a:gd name="T3" fmla="*/ 0 h 294132"/>
                <a:gd name="T4" fmla="*/ 115316 w 148844"/>
                <a:gd name="T5" fmla="*/ 7239 h 294132"/>
                <a:gd name="T6" fmla="*/ 124841 w 148844"/>
                <a:gd name="T7" fmla="*/ 21717 h 294132"/>
                <a:gd name="T8" fmla="*/ 134366 w 148844"/>
                <a:gd name="T9" fmla="*/ 36322 h 294132"/>
                <a:gd name="T10" fmla="*/ 141732 w 148844"/>
                <a:gd name="T11" fmla="*/ 58547 h 294132"/>
                <a:gd name="T12" fmla="*/ 146812 w 148844"/>
                <a:gd name="T13" fmla="*/ 88519 h 294132"/>
                <a:gd name="T14" fmla="*/ 133858 w 148844"/>
                <a:gd name="T15" fmla="*/ 94234 h 294132"/>
                <a:gd name="T16" fmla="*/ 120777 w 148844"/>
                <a:gd name="T17" fmla="*/ 99949 h 294132"/>
                <a:gd name="T18" fmla="*/ 107569 w 148844"/>
                <a:gd name="T19" fmla="*/ 105791 h 294132"/>
                <a:gd name="T20" fmla="*/ 106426 w 148844"/>
                <a:gd name="T21" fmla="*/ 97028 h 294132"/>
                <a:gd name="T22" fmla="*/ 105156 w 148844"/>
                <a:gd name="T23" fmla="*/ 90678 h 294132"/>
                <a:gd name="T24" fmla="*/ 103759 w 148844"/>
                <a:gd name="T25" fmla="*/ 86741 h 294132"/>
                <a:gd name="T26" fmla="*/ 101473 w 148844"/>
                <a:gd name="T27" fmla="*/ 80010 h 294132"/>
                <a:gd name="T28" fmla="*/ 98679 w 148844"/>
                <a:gd name="T29" fmla="*/ 74803 h 294132"/>
                <a:gd name="T30" fmla="*/ 95250 w 148844"/>
                <a:gd name="T31" fmla="*/ 71247 h 294132"/>
                <a:gd name="T32" fmla="*/ 91948 w 148844"/>
                <a:gd name="T33" fmla="*/ 67564 h 294132"/>
                <a:gd name="T34" fmla="*/ 88138 w 148844"/>
                <a:gd name="T35" fmla="*/ 65786 h 294132"/>
                <a:gd name="T36" fmla="*/ 83693 w 148844"/>
                <a:gd name="T37" fmla="*/ 65786 h 294132"/>
                <a:gd name="T38" fmla="*/ 73914 w 148844"/>
                <a:gd name="T39" fmla="*/ 65786 h 294132"/>
                <a:gd name="T40" fmla="*/ 66040 w 148844"/>
                <a:gd name="T41" fmla="*/ 73787 h 294132"/>
                <a:gd name="T42" fmla="*/ 59690 w 148844"/>
                <a:gd name="T43" fmla="*/ 89789 h 294132"/>
                <a:gd name="T44" fmla="*/ 54864 w 148844"/>
                <a:gd name="T45" fmla="*/ 101727 h 294132"/>
                <a:gd name="T46" fmla="*/ 51562 w 148844"/>
                <a:gd name="T47" fmla="*/ 120397 h 294132"/>
                <a:gd name="T48" fmla="*/ 49784 w 148844"/>
                <a:gd name="T49" fmla="*/ 145797 h 294132"/>
                <a:gd name="T50" fmla="*/ 47625 w 148844"/>
                <a:gd name="T51" fmla="*/ 177292 h 294132"/>
                <a:gd name="T52" fmla="*/ 48768 w 148844"/>
                <a:gd name="T53" fmla="*/ 199009 h 294132"/>
                <a:gd name="T54" fmla="*/ 53340 w 148844"/>
                <a:gd name="T55" fmla="*/ 210566 h 294132"/>
                <a:gd name="T56" fmla="*/ 57785 w 148844"/>
                <a:gd name="T57" fmla="*/ 222377 h 294132"/>
                <a:gd name="T58" fmla="*/ 65024 w 148844"/>
                <a:gd name="T59" fmla="*/ 228219 h 294132"/>
                <a:gd name="T60" fmla="*/ 74676 w 148844"/>
                <a:gd name="T61" fmla="*/ 228219 h 294132"/>
                <a:gd name="T62" fmla="*/ 83947 w 148844"/>
                <a:gd name="T63" fmla="*/ 228219 h 294132"/>
                <a:gd name="T64" fmla="*/ 91186 w 148844"/>
                <a:gd name="T65" fmla="*/ 223520 h 294132"/>
                <a:gd name="T66" fmla="*/ 96266 w 148844"/>
                <a:gd name="T67" fmla="*/ 213995 h 294132"/>
                <a:gd name="T68" fmla="*/ 101346 w 148844"/>
                <a:gd name="T69" fmla="*/ 204597 h 294132"/>
                <a:gd name="T70" fmla="*/ 105029 w 148844"/>
                <a:gd name="T71" fmla="*/ 190881 h 294132"/>
                <a:gd name="T72" fmla="*/ 107569 w 148844"/>
                <a:gd name="T73" fmla="*/ 172847 h 294132"/>
                <a:gd name="T74" fmla="*/ 121158 w 148844"/>
                <a:gd name="T75" fmla="*/ 180722 h 294132"/>
                <a:gd name="T76" fmla="*/ 135001 w 148844"/>
                <a:gd name="T77" fmla="*/ 188468 h 294132"/>
                <a:gd name="T78" fmla="*/ 148844 w 148844"/>
                <a:gd name="T79" fmla="*/ 196215 h 294132"/>
                <a:gd name="T80" fmla="*/ 146177 w 148844"/>
                <a:gd name="T81" fmla="*/ 217805 h 294132"/>
                <a:gd name="T82" fmla="*/ 141732 w 148844"/>
                <a:gd name="T83" fmla="*/ 235839 h 294132"/>
                <a:gd name="T84" fmla="*/ 135382 w 148844"/>
                <a:gd name="T85" fmla="*/ 250317 h 294132"/>
                <a:gd name="T86" fmla="*/ 129032 w 148844"/>
                <a:gd name="T87" fmla="*/ 264795 h 294132"/>
                <a:gd name="T88" fmla="*/ 121031 w 148844"/>
                <a:gd name="T89" fmla="*/ 275717 h 294132"/>
                <a:gd name="T90" fmla="*/ 111379 w 148844"/>
                <a:gd name="T91" fmla="*/ 283084 h 294132"/>
                <a:gd name="T92" fmla="*/ 101727 w 148844"/>
                <a:gd name="T93" fmla="*/ 290449 h 294132"/>
                <a:gd name="T94" fmla="*/ 89281 w 148844"/>
                <a:gd name="T95" fmla="*/ 294132 h 294132"/>
                <a:gd name="T96" fmla="*/ 74549 w 148844"/>
                <a:gd name="T97" fmla="*/ 294132 h 294132"/>
                <a:gd name="T98" fmla="*/ 56515 w 148844"/>
                <a:gd name="T99" fmla="*/ 294132 h 294132"/>
                <a:gd name="T100" fmla="*/ 42037 w 148844"/>
                <a:gd name="T101" fmla="*/ 289687 h 294132"/>
                <a:gd name="T102" fmla="*/ 31369 w 148844"/>
                <a:gd name="T103" fmla="*/ 280670 h 294132"/>
                <a:gd name="T104" fmla="*/ 20828 w 148844"/>
                <a:gd name="T105" fmla="*/ 271653 h 294132"/>
                <a:gd name="T106" fmla="*/ 12446 w 148844"/>
                <a:gd name="T107" fmla="*/ 255905 h 294132"/>
                <a:gd name="T108" fmla="*/ 6604 w 148844"/>
                <a:gd name="T109" fmla="*/ 233299 h 294132"/>
                <a:gd name="T110" fmla="*/ 762 w 148844"/>
                <a:gd name="T111" fmla="*/ 210693 h 294132"/>
                <a:gd name="T112" fmla="*/ 0 w 148844"/>
                <a:gd name="T113" fmla="*/ 181737 h 294132"/>
                <a:gd name="T114" fmla="*/ 3683 w 148844"/>
                <a:gd name="T115" fmla="*/ 146431 h 294132"/>
                <a:gd name="T116" fmla="*/ 8509 w 148844"/>
                <a:gd name="T117" fmla="*/ 99314 h 294132"/>
                <a:gd name="T118" fmla="*/ 18542 w 148844"/>
                <a:gd name="T119" fmla="*/ 63247 h 294132"/>
                <a:gd name="T120" fmla="*/ 32893 w 148844"/>
                <a:gd name="T121" fmla="*/ 37847 h 294132"/>
                <a:gd name="T122" fmla="*/ 47117 w 148844"/>
                <a:gd name="T123" fmla="*/ 12700 h 294132"/>
                <a:gd name="T124" fmla="*/ 64389 w 148844"/>
                <a:gd name="T125" fmla="*/ 0 h 294132"/>
                <a:gd name="T126" fmla="*/ 85725 w 148844"/>
                <a:gd name="T127" fmla="*/ 0 h 294132"/>
                <a:gd name="T128" fmla="*/ 0 w 148844"/>
                <a:gd name="T129" fmla="*/ 0 h 294132"/>
                <a:gd name="T130" fmla="*/ 148844 w 148844"/>
                <a:gd name="T131" fmla="*/ 294132 h 294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844" h="294132">
                  <a:moveTo>
                    <a:pt x="85725" y="0"/>
                  </a:moveTo>
                  <a:cubicBezTo>
                    <a:pt x="102489" y="0"/>
                    <a:pt x="115316" y="7239"/>
                    <a:pt x="124841" y="21717"/>
                  </a:cubicBezTo>
                  <a:cubicBezTo>
                    <a:pt x="134366" y="36322"/>
                    <a:pt x="141732" y="58547"/>
                    <a:pt x="146812" y="88519"/>
                  </a:cubicBezTo>
                  <a:cubicBezTo>
                    <a:pt x="133858" y="94234"/>
                    <a:pt x="120777" y="99949"/>
                    <a:pt x="107569" y="105791"/>
                  </a:cubicBezTo>
                  <a:cubicBezTo>
                    <a:pt x="106426" y="97028"/>
                    <a:pt x="105156" y="90678"/>
                    <a:pt x="103759" y="86741"/>
                  </a:cubicBezTo>
                  <a:cubicBezTo>
                    <a:pt x="101473" y="80010"/>
                    <a:pt x="98679" y="74803"/>
                    <a:pt x="95250" y="71247"/>
                  </a:cubicBezTo>
                  <a:cubicBezTo>
                    <a:pt x="91948" y="67564"/>
                    <a:pt x="88138" y="65786"/>
                    <a:pt x="83693" y="65786"/>
                  </a:cubicBezTo>
                  <a:cubicBezTo>
                    <a:pt x="73914" y="65786"/>
                    <a:pt x="66040" y="73787"/>
                    <a:pt x="59690" y="89789"/>
                  </a:cubicBezTo>
                  <a:cubicBezTo>
                    <a:pt x="54864" y="101727"/>
                    <a:pt x="51562" y="120397"/>
                    <a:pt x="49784" y="145797"/>
                  </a:cubicBezTo>
                  <a:cubicBezTo>
                    <a:pt x="47625" y="177292"/>
                    <a:pt x="48768" y="199009"/>
                    <a:pt x="53340" y="210566"/>
                  </a:cubicBezTo>
                  <a:cubicBezTo>
                    <a:pt x="57785" y="222377"/>
                    <a:pt x="65024" y="228219"/>
                    <a:pt x="74676" y="228219"/>
                  </a:cubicBezTo>
                  <a:cubicBezTo>
                    <a:pt x="83947" y="228219"/>
                    <a:pt x="91186" y="223520"/>
                    <a:pt x="96266" y="213995"/>
                  </a:cubicBezTo>
                  <a:cubicBezTo>
                    <a:pt x="101346" y="204597"/>
                    <a:pt x="105029" y="190881"/>
                    <a:pt x="107569" y="172847"/>
                  </a:cubicBezTo>
                  <a:cubicBezTo>
                    <a:pt x="121158" y="180722"/>
                    <a:pt x="135001" y="188468"/>
                    <a:pt x="148844" y="196215"/>
                  </a:cubicBezTo>
                  <a:cubicBezTo>
                    <a:pt x="146177" y="217805"/>
                    <a:pt x="141732" y="235839"/>
                    <a:pt x="135382" y="250317"/>
                  </a:cubicBezTo>
                  <a:cubicBezTo>
                    <a:pt x="129032" y="264795"/>
                    <a:pt x="121031" y="275717"/>
                    <a:pt x="111379" y="283084"/>
                  </a:cubicBezTo>
                  <a:cubicBezTo>
                    <a:pt x="101727" y="290449"/>
                    <a:pt x="89281" y="294132"/>
                    <a:pt x="74549" y="294132"/>
                  </a:cubicBezTo>
                  <a:cubicBezTo>
                    <a:pt x="56515" y="294132"/>
                    <a:pt x="42037" y="289687"/>
                    <a:pt x="31369" y="280670"/>
                  </a:cubicBezTo>
                  <a:cubicBezTo>
                    <a:pt x="20828" y="271653"/>
                    <a:pt x="12446" y="255905"/>
                    <a:pt x="6604" y="233299"/>
                  </a:cubicBezTo>
                  <a:cubicBezTo>
                    <a:pt x="762" y="210693"/>
                    <a:pt x="0" y="181737"/>
                    <a:pt x="3683" y="146431"/>
                  </a:cubicBezTo>
                  <a:cubicBezTo>
                    <a:pt x="8509" y="99314"/>
                    <a:pt x="18542" y="63247"/>
                    <a:pt x="32893" y="37847"/>
                  </a:cubicBezTo>
                  <a:cubicBezTo>
                    <a:pt x="47117" y="12700"/>
                    <a:pt x="64389" y="0"/>
                    <a:pt x="85725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712B2-422A-CCAE-70AF-A465CCBBAED6}"/>
              </a:ext>
            </a:extLst>
          </p:cNvPr>
          <p:cNvSpPr txBox="1"/>
          <p:nvPr/>
        </p:nvSpPr>
        <p:spPr>
          <a:xfrm>
            <a:off x="5448839" y="388266"/>
            <a:ext cx="6013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ACTE VISION 2023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C4E9F-5FE7-4010-89D2-88841C6A5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314" y="144495"/>
            <a:ext cx="6805250" cy="65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2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5BC938-4BB6-4C99-A86B-6DB73726874D}"/>
              </a:ext>
            </a:extLst>
          </p:cNvPr>
          <p:cNvGrpSpPr>
            <a:grpSpLocks/>
          </p:cNvGrpSpPr>
          <p:nvPr/>
        </p:nvGrpSpPr>
        <p:grpSpPr bwMode="auto">
          <a:xfrm>
            <a:off x="1139939" y="1797869"/>
            <a:ext cx="2090378" cy="872198"/>
            <a:chOff x="0" y="-50"/>
            <a:chExt cx="9144" cy="34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146241-C678-43AD-81DD-033E6E044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6" y="1555"/>
              <a:ext cx="467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F00F9E-C3C9-4CF5-9E67-996E56BC9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" cy="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hape 249">
              <a:extLst>
                <a:ext uri="{FF2B5EF4-FFF2-40B4-BE49-F238E27FC236}">
                  <a16:creationId xmlns:a16="http://schemas.microsoft.com/office/drawing/2014/main" id="{3272B021-967E-4B7E-86FC-94DEFFD40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1748"/>
              <a:ext cx="679" cy="1423"/>
            </a:xfrm>
            <a:custGeom>
              <a:avLst/>
              <a:gdLst>
                <a:gd name="T0" fmla="*/ 14224 w 67882"/>
                <a:gd name="T1" fmla="*/ 0 h 142240"/>
                <a:gd name="T2" fmla="*/ 59055 w 67882"/>
                <a:gd name="T3" fmla="*/ 0 h 142240"/>
                <a:gd name="T4" fmla="*/ 67882 w 67882"/>
                <a:gd name="T5" fmla="*/ 10941 h 142240"/>
                <a:gd name="T6" fmla="*/ 67882 w 67882"/>
                <a:gd name="T7" fmla="*/ 62420 h 142240"/>
                <a:gd name="T8" fmla="*/ 49911 w 67882"/>
                <a:gd name="T9" fmla="*/ 36830 h 142240"/>
                <a:gd name="T10" fmla="*/ 52324 w 67882"/>
                <a:gd name="T11" fmla="*/ 88011 h 142240"/>
                <a:gd name="T12" fmla="*/ 67882 w 67882"/>
                <a:gd name="T13" fmla="*/ 88011 h 142240"/>
                <a:gd name="T14" fmla="*/ 67882 w 67882"/>
                <a:gd name="T15" fmla="*/ 118745 h 142240"/>
                <a:gd name="T16" fmla="*/ 52324 w 67882"/>
                <a:gd name="T17" fmla="*/ 118745 h 142240"/>
                <a:gd name="T18" fmla="*/ 52070 w 67882"/>
                <a:gd name="T19" fmla="*/ 142240 h 142240"/>
                <a:gd name="T20" fmla="*/ 0 w 67882"/>
                <a:gd name="T21" fmla="*/ 142240 h 142240"/>
                <a:gd name="T22" fmla="*/ 14224 w 67882"/>
                <a:gd name="T23" fmla="*/ 0 h 142240"/>
                <a:gd name="T24" fmla="*/ 0 w 67882"/>
                <a:gd name="T25" fmla="*/ 0 h 142240"/>
                <a:gd name="T26" fmla="*/ 67882 w 67882"/>
                <a:gd name="T27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67882" h="142240">
                  <a:moveTo>
                    <a:pt x="14224" y="0"/>
                  </a:moveTo>
                  <a:cubicBezTo>
                    <a:pt x="29210" y="0"/>
                    <a:pt x="44196" y="0"/>
                    <a:pt x="59055" y="0"/>
                  </a:cubicBezTo>
                  <a:lnTo>
                    <a:pt x="67882" y="10941"/>
                  </a:lnTo>
                  <a:lnTo>
                    <a:pt x="67882" y="62420"/>
                  </a:lnTo>
                  <a:lnTo>
                    <a:pt x="49911" y="36830"/>
                  </a:lnTo>
                  <a:cubicBezTo>
                    <a:pt x="51181" y="53975"/>
                    <a:pt x="51943" y="70993"/>
                    <a:pt x="52324" y="88011"/>
                  </a:cubicBezTo>
                  <a:lnTo>
                    <a:pt x="67882" y="88011"/>
                  </a:lnTo>
                  <a:lnTo>
                    <a:pt x="67882" y="118745"/>
                  </a:lnTo>
                  <a:lnTo>
                    <a:pt x="52324" y="118745"/>
                  </a:lnTo>
                  <a:cubicBezTo>
                    <a:pt x="52324" y="126619"/>
                    <a:pt x="52324" y="134366"/>
                    <a:pt x="52070" y="142240"/>
                  </a:cubicBezTo>
                  <a:cubicBezTo>
                    <a:pt x="34798" y="142240"/>
                    <a:pt x="17399" y="142240"/>
                    <a:pt x="0" y="142240"/>
                  </a:cubicBezTo>
                  <a:cubicBezTo>
                    <a:pt x="8763" y="94869"/>
                    <a:pt x="13462" y="47498"/>
                    <a:pt x="14224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18" name="Shape 250">
              <a:extLst>
                <a:ext uri="{FF2B5EF4-FFF2-40B4-BE49-F238E27FC236}">
                  <a16:creationId xmlns:a16="http://schemas.microsoft.com/office/drawing/2014/main" id="{EDEC6E73-7E95-4580-81DA-FB7A5D32D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1748"/>
              <a:ext cx="1335" cy="1423"/>
            </a:xfrm>
            <a:custGeom>
              <a:avLst/>
              <a:gdLst>
                <a:gd name="T0" fmla="*/ 0 w 133477"/>
                <a:gd name="T1" fmla="*/ 0 h 142240"/>
                <a:gd name="T2" fmla="*/ 41656 w 133477"/>
                <a:gd name="T3" fmla="*/ 0 h 142240"/>
                <a:gd name="T4" fmla="*/ 83312 w 133477"/>
                <a:gd name="T5" fmla="*/ 0 h 142240"/>
                <a:gd name="T6" fmla="*/ 124968 w 133477"/>
                <a:gd name="T7" fmla="*/ 0 h 142240"/>
                <a:gd name="T8" fmla="*/ 127762 w 133477"/>
                <a:gd name="T9" fmla="*/ 11684 h 142240"/>
                <a:gd name="T10" fmla="*/ 130683 w 133477"/>
                <a:gd name="T11" fmla="*/ 23495 h 142240"/>
                <a:gd name="T12" fmla="*/ 133477 w 133477"/>
                <a:gd name="T13" fmla="*/ 35179 h 142240"/>
                <a:gd name="T14" fmla="*/ 118618 w 133477"/>
                <a:gd name="T15" fmla="*/ 35179 h 142240"/>
                <a:gd name="T16" fmla="*/ 103886 w 133477"/>
                <a:gd name="T17" fmla="*/ 35179 h 142240"/>
                <a:gd name="T18" fmla="*/ 89027 w 133477"/>
                <a:gd name="T19" fmla="*/ 35179 h 142240"/>
                <a:gd name="T20" fmla="*/ 95123 w 133477"/>
                <a:gd name="T21" fmla="*/ 70866 h 142240"/>
                <a:gd name="T22" fmla="*/ 101092 w 133477"/>
                <a:gd name="T23" fmla="*/ 106553 h 142240"/>
                <a:gd name="T24" fmla="*/ 107188 w 133477"/>
                <a:gd name="T25" fmla="*/ 142240 h 142240"/>
                <a:gd name="T26" fmla="*/ 90170 w 133477"/>
                <a:gd name="T27" fmla="*/ 142240 h 142240"/>
                <a:gd name="T28" fmla="*/ 73152 w 133477"/>
                <a:gd name="T29" fmla="*/ 142240 h 142240"/>
                <a:gd name="T30" fmla="*/ 56134 w 133477"/>
                <a:gd name="T31" fmla="*/ 142240 h 142240"/>
                <a:gd name="T32" fmla="*/ 52578 w 133477"/>
                <a:gd name="T33" fmla="*/ 106553 h 142240"/>
                <a:gd name="T34" fmla="*/ 49022 w 133477"/>
                <a:gd name="T35" fmla="*/ 70866 h 142240"/>
                <a:gd name="T36" fmla="*/ 45466 w 133477"/>
                <a:gd name="T37" fmla="*/ 35179 h 142240"/>
                <a:gd name="T38" fmla="*/ 30607 w 133477"/>
                <a:gd name="T39" fmla="*/ 35179 h 142240"/>
                <a:gd name="T40" fmla="*/ 15875 w 133477"/>
                <a:gd name="T41" fmla="*/ 35179 h 142240"/>
                <a:gd name="T42" fmla="*/ 1016 w 133477"/>
                <a:gd name="T43" fmla="*/ 35179 h 142240"/>
                <a:gd name="T44" fmla="*/ 635 w 133477"/>
                <a:gd name="T45" fmla="*/ 23495 h 142240"/>
                <a:gd name="T46" fmla="*/ 381 w 133477"/>
                <a:gd name="T47" fmla="*/ 11684 h 142240"/>
                <a:gd name="T48" fmla="*/ 0 w 133477"/>
                <a:gd name="T49" fmla="*/ 0 h 142240"/>
                <a:gd name="T50" fmla="*/ 0 w 133477"/>
                <a:gd name="T51" fmla="*/ 0 h 142240"/>
                <a:gd name="T52" fmla="*/ 133477 w 133477"/>
                <a:gd name="T5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14224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11684"/>
                    <a:pt x="130683" y="23495"/>
                    <a:pt x="133477" y="35179"/>
                  </a:cubicBezTo>
                  <a:cubicBezTo>
                    <a:pt x="118618" y="35179"/>
                    <a:pt x="103886" y="35179"/>
                    <a:pt x="89027" y="35179"/>
                  </a:cubicBezTo>
                  <a:cubicBezTo>
                    <a:pt x="95123" y="70866"/>
                    <a:pt x="101092" y="106553"/>
                    <a:pt x="107188" y="142240"/>
                  </a:cubicBezTo>
                  <a:cubicBezTo>
                    <a:pt x="90170" y="142240"/>
                    <a:pt x="73152" y="142240"/>
                    <a:pt x="56134" y="142240"/>
                  </a:cubicBezTo>
                  <a:cubicBezTo>
                    <a:pt x="52578" y="106553"/>
                    <a:pt x="49022" y="70866"/>
                    <a:pt x="45466" y="35179"/>
                  </a:cubicBezTo>
                  <a:cubicBezTo>
                    <a:pt x="30607" y="35179"/>
                    <a:pt x="15875" y="35179"/>
                    <a:pt x="1016" y="35179"/>
                  </a:cubicBezTo>
                  <a:cubicBezTo>
                    <a:pt x="635" y="23495"/>
                    <a:pt x="381" y="11684"/>
                    <a:pt x="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19" name="Shape 251">
              <a:extLst>
                <a:ext uri="{FF2B5EF4-FFF2-40B4-BE49-F238E27FC236}">
                  <a16:creationId xmlns:a16="http://schemas.microsoft.com/office/drawing/2014/main" id="{2A590794-5097-42B8-B8D8-E5C9993E6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1748"/>
              <a:ext cx="2203" cy="1423"/>
            </a:xfrm>
            <a:custGeom>
              <a:avLst/>
              <a:gdLst>
                <a:gd name="T0" fmla="*/ 70612 w 220345"/>
                <a:gd name="T1" fmla="*/ 0 h 142240"/>
                <a:gd name="T2" fmla="*/ 88646 w 220345"/>
                <a:gd name="T3" fmla="*/ 0 h 142240"/>
                <a:gd name="T4" fmla="*/ 106680 w 220345"/>
                <a:gd name="T5" fmla="*/ 0 h 142240"/>
                <a:gd name="T6" fmla="*/ 124714 w 220345"/>
                <a:gd name="T7" fmla="*/ 0 h 142240"/>
                <a:gd name="T8" fmla="*/ 120015 w 220345"/>
                <a:gd name="T9" fmla="*/ 28829 h 142240"/>
                <a:gd name="T10" fmla="*/ 116205 w 220345"/>
                <a:gd name="T11" fmla="*/ 57658 h 142240"/>
                <a:gd name="T12" fmla="*/ 113538 w 220345"/>
                <a:gd name="T13" fmla="*/ 86614 h 142240"/>
                <a:gd name="T14" fmla="*/ 132080 w 220345"/>
                <a:gd name="T15" fmla="*/ 57785 h 142240"/>
                <a:gd name="T16" fmla="*/ 149733 w 220345"/>
                <a:gd name="T17" fmla="*/ 28956 h 142240"/>
                <a:gd name="T18" fmla="*/ 166243 w 220345"/>
                <a:gd name="T19" fmla="*/ 0 h 142240"/>
                <a:gd name="T20" fmla="*/ 184277 w 220345"/>
                <a:gd name="T21" fmla="*/ 0 h 142240"/>
                <a:gd name="T22" fmla="*/ 202311 w 220345"/>
                <a:gd name="T23" fmla="*/ 0 h 142240"/>
                <a:gd name="T24" fmla="*/ 220345 w 220345"/>
                <a:gd name="T25" fmla="*/ 0 h 142240"/>
                <a:gd name="T26" fmla="*/ 208788 w 220345"/>
                <a:gd name="T27" fmla="*/ 47371 h 142240"/>
                <a:gd name="T28" fmla="*/ 197231 w 220345"/>
                <a:gd name="T29" fmla="*/ 94869 h 142240"/>
                <a:gd name="T30" fmla="*/ 185674 w 220345"/>
                <a:gd name="T31" fmla="*/ 142240 h 142240"/>
                <a:gd name="T32" fmla="*/ 171704 w 220345"/>
                <a:gd name="T33" fmla="*/ 142240 h 142240"/>
                <a:gd name="T34" fmla="*/ 157861 w 220345"/>
                <a:gd name="T35" fmla="*/ 142240 h 142240"/>
                <a:gd name="T36" fmla="*/ 143891 w 220345"/>
                <a:gd name="T37" fmla="*/ 142240 h 142240"/>
                <a:gd name="T38" fmla="*/ 154813 w 220345"/>
                <a:gd name="T39" fmla="*/ 106045 h 142240"/>
                <a:gd name="T40" fmla="*/ 165608 w 220345"/>
                <a:gd name="T41" fmla="*/ 69977 h 142240"/>
                <a:gd name="T42" fmla="*/ 176530 w 220345"/>
                <a:gd name="T43" fmla="*/ 33782 h 142240"/>
                <a:gd name="T44" fmla="*/ 156464 w 220345"/>
                <a:gd name="T45" fmla="*/ 69977 h 142240"/>
                <a:gd name="T46" fmla="*/ 134874 w 220345"/>
                <a:gd name="T47" fmla="*/ 106172 h 142240"/>
                <a:gd name="T48" fmla="*/ 111633 w 220345"/>
                <a:gd name="T49" fmla="*/ 142240 h 142240"/>
                <a:gd name="T50" fmla="*/ 99060 w 220345"/>
                <a:gd name="T51" fmla="*/ 142240 h 142240"/>
                <a:gd name="T52" fmla="*/ 86487 w 220345"/>
                <a:gd name="T53" fmla="*/ 142240 h 142240"/>
                <a:gd name="T54" fmla="*/ 73914 w 220345"/>
                <a:gd name="T55" fmla="*/ 142240 h 142240"/>
                <a:gd name="T56" fmla="*/ 77470 w 220345"/>
                <a:gd name="T57" fmla="*/ 106045 h 142240"/>
                <a:gd name="T58" fmla="*/ 82677 w 220345"/>
                <a:gd name="T59" fmla="*/ 69850 h 142240"/>
                <a:gd name="T60" fmla="*/ 89408 w 220345"/>
                <a:gd name="T61" fmla="*/ 33782 h 142240"/>
                <a:gd name="T62" fmla="*/ 73533 w 220345"/>
                <a:gd name="T63" fmla="*/ 69977 h 142240"/>
                <a:gd name="T64" fmla="*/ 57658 w 220345"/>
                <a:gd name="T65" fmla="*/ 106045 h 142240"/>
                <a:gd name="T66" fmla="*/ 41783 w 220345"/>
                <a:gd name="T67" fmla="*/ 142240 h 142240"/>
                <a:gd name="T68" fmla="*/ 27813 w 220345"/>
                <a:gd name="T69" fmla="*/ 142240 h 142240"/>
                <a:gd name="T70" fmla="*/ 13843 w 220345"/>
                <a:gd name="T71" fmla="*/ 142240 h 142240"/>
                <a:gd name="T72" fmla="*/ 0 w 220345"/>
                <a:gd name="T73" fmla="*/ 142240 h 142240"/>
                <a:gd name="T74" fmla="*/ 23495 w 220345"/>
                <a:gd name="T75" fmla="*/ 94869 h 142240"/>
                <a:gd name="T76" fmla="*/ 47117 w 220345"/>
                <a:gd name="T77" fmla="*/ 47371 h 142240"/>
                <a:gd name="T78" fmla="*/ 70612 w 220345"/>
                <a:gd name="T79" fmla="*/ 0 h 142240"/>
                <a:gd name="T80" fmla="*/ 0 w 220345"/>
                <a:gd name="T81" fmla="*/ 0 h 142240"/>
                <a:gd name="T82" fmla="*/ 220345 w 220345"/>
                <a:gd name="T8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345" h="142240">
                  <a:moveTo>
                    <a:pt x="70612" y="0"/>
                  </a:moveTo>
                  <a:cubicBezTo>
                    <a:pt x="88646" y="0"/>
                    <a:pt x="106680" y="0"/>
                    <a:pt x="124714" y="0"/>
                  </a:cubicBezTo>
                  <a:cubicBezTo>
                    <a:pt x="120015" y="28829"/>
                    <a:pt x="116205" y="57658"/>
                    <a:pt x="113538" y="86614"/>
                  </a:cubicBezTo>
                  <a:cubicBezTo>
                    <a:pt x="132080" y="57785"/>
                    <a:pt x="149733" y="28956"/>
                    <a:pt x="166243" y="0"/>
                  </a:cubicBezTo>
                  <a:cubicBezTo>
                    <a:pt x="184277" y="0"/>
                    <a:pt x="202311" y="0"/>
                    <a:pt x="220345" y="0"/>
                  </a:cubicBezTo>
                  <a:cubicBezTo>
                    <a:pt x="208788" y="47371"/>
                    <a:pt x="197231" y="94869"/>
                    <a:pt x="185674" y="142240"/>
                  </a:cubicBezTo>
                  <a:cubicBezTo>
                    <a:pt x="171704" y="142240"/>
                    <a:pt x="157861" y="142240"/>
                    <a:pt x="143891" y="142240"/>
                  </a:cubicBezTo>
                  <a:cubicBezTo>
                    <a:pt x="154813" y="106045"/>
                    <a:pt x="165608" y="69977"/>
                    <a:pt x="176530" y="33782"/>
                  </a:cubicBezTo>
                  <a:cubicBezTo>
                    <a:pt x="156464" y="69977"/>
                    <a:pt x="134874" y="106172"/>
                    <a:pt x="111633" y="142240"/>
                  </a:cubicBezTo>
                  <a:cubicBezTo>
                    <a:pt x="99060" y="142240"/>
                    <a:pt x="86487" y="142240"/>
                    <a:pt x="73914" y="142240"/>
                  </a:cubicBezTo>
                  <a:cubicBezTo>
                    <a:pt x="77470" y="106045"/>
                    <a:pt x="82677" y="69850"/>
                    <a:pt x="89408" y="33782"/>
                  </a:cubicBezTo>
                  <a:cubicBezTo>
                    <a:pt x="73533" y="69977"/>
                    <a:pt x="57658" y="106045"/>
                    <a:pt x="41783" y="142240"/>
                  </a:cubicBezTo>
                  <a:cubicBezTo>
                    <a:pt x="27813" y="142240"/>
                    <a:pt x="13843" y="142240"/>
                    <a:pt x="0" y="142240"/>
                  </a:cubicBezTo>
                  <a:cubicBezTo>
                    <a:pt x="23495" y="94869"/>
                    <a:pt x="47117" y="47371"/>
                    <a:pt x="70612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0" name="Shape 252">
              <a:extLst>
                <a:ext uri="{FF2B5EF4-FFF2-40B4-BE49-F238E27FC236}">
                  <a16:creationId xmlns:a16="http://schemas.microsoft.com/office/drawing/2014/main" id="{A740C550-6EB7-4A17-A881-0C1AB0F4F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724"/>
              <a:ext cx="1490" cy="1471"/>
            </a:xfrm>
            <a:custGeom>
              <a:avLst/>
              <a:gdLst>
                <a:gd name="T0" fmla="*/ 85725 w 148971"/>
                <a:gd name="T1" fmla="*/ 0 h 147066"/>
                <a:gd name="T2" fmla="*/ 102489 w 148971"/>
                <a:gd name="T3" fmla="*/ 0 h 147066"/>
                <a:gd name="T4" fmla="*/ 115316 w 148971"/>
                <a:gd name="T5" fmla="*/ 3683 h 147066"/>
                <a:gd name="T6" fmla="*/ 124841 w 148971"/>
                <a:gd name="T7" fmla="*/ 10922 h 147066"/>
                <a:gd name="T8" fmla="*/ 134493 w 148971"/>
                <a:gd name="T9" fmla="*/ 18161 h 147066"/>
                <a:gd name="T10" fmla="*/ 141732 w 148971"/>
                <a:gd name="T11" fmla="*/ 29210 h 147066"/>
                <a:gd name="T12" fmla="*/ 146939 w 148971"/>
                <a:gd name="T13" fmla="*/ 44196 h 147066"/>
                <a:gd name="T14" fmla="*/ 133858 w 148971"/>
                <a:gd name="T15" fmla="*/ 47117 h 147066"/>
                <a:gd name="T16" fmla="*/ 120777 w 148971"/>
                <a:gd name="T17" fmla="*/ 50038 h 147066"/>
                <a:gd name="T18" fmla="*/ 107569 w 148971"/>
                <a:gd name="T19" fmla="*/ 52832 h 147066"/>
                <a:gd name="T20" fmla="*/ 106426 w 148971"/>
                <a:gd name="T21" fmla="*/ 48514 h 147066"/>
                <a:gd name="T22" fmla="*/ 105156 w 148971"/>
                <a:gd name="T23" fmla="*/ 45339 h 147066"/>
                <a:gd name="T24" fmla="*/ 103759 w 148971"/>
                <a:gd name="T25" fmla="*/ 43434 h 147066"/>
                <a:gd name="T26" fmla="*/ 101473 w 148971"/>
                <a:gd name="T27" fmla="*/ 40005 h 147066"/>
                <a:gd name="T28" fmla="*/ 98679 w 148971"/>
                <a:gd name="T29" fmla="*/ 37465 h 147066"/>
                <a:gd name="T30" fmla="*/ 95250 w 148971"/>
                <a:gd name="T31" fmla="*/ 35560 h 147066"/>
                <a:gd name="T32" fmla="*/ 91948 w 148971"/>
                <a:gd name="T33" fmla="*/ 33782 h 147066"/>
                <a:gd name="T34" fmla="*/ 88138 w 148971"/>
                <a:gd name="T35" fmla="*/ 32893 h 147066"/>
                <a:gd name="T36" fmla="*/ 83820 w 148971"/>
                <a:gd name="T37" fmla="*/ 32893 h 147066"/>
                <a:gd name="T38" fmla="*/ 73914 w 148971"/>
                <a:gd name="T39" fmla="*/ 32893 h 147066"/>
                <a:gd name="T40" fmla="*/ 66040 w 148971"/>
                <a:gd name="T41" fmla="*/ 36957 h 147066"/>
                <a:gd name="T42" fmla="*/ 59690 w 148971"/>
                <a:gd name="T43" fmla="*/ 44958 h 147066"/>
                <a:gd name="T44" fmla="*/ 54864 w 148971"/>
                <a:gd name="T45" fmla="*/ 50927 h 147066"/>
                <a:gd name="T46" fmla="*/ 51562 w 148971"/>
                <a:gd name="T47" fmla="*/ 60198 h 147066"/>
                <a:gd name="T48" fmla="*/ 49784 w 148971"/>
                <a:gd name="T49" fmla="*/ 72898 h 147066"/>
                <a:gd name="T50" fmla="*/ 47625 w 148971"/>
                <a:gd name="T51" fmla="*/ 88646 h 147066"/>
                <a:gd name="T52" fmla="*/ 48768 w 148971"/>
                <a:gd name="T53" fmla="*/ 99441 h 147066"/>
                <a:gd name="T54" fmla="*/ 53340 w 148971"/>
                <a:gd name="T55" fmla="*/ 105283 h 147066"/>
                <a:gd name="T56" fmla="*/ 57785 w 148971"/>
                <a:gd name="T57" fmla="*/ 111125 h 147066"/>
                <a:gd name="T58" fmla="*/ 65024 w 148971"/>
                <a:gd name="T59" fmla="*/ 114046 h 147066"/>
                <a:gd name="T60" fmla="*/ 74676 w 148971"/>
                <a:gd name="T61" fmla="*/ 114046 h 147066"/>
                <a:gd name="T62" fmla="*/ 83947 w 148971"/>
                <a:gd name="T63" fmla="*/ 114046 h 147066"/>
                <a:gd name="T64" fmla="*/ 91313 w 148971"/>
                <a:gd name="T65" fmla="*/ 111760 h 147066"/>
                <a:gd name="T66" fmla="*/ 96266 w 148971"/>
                <a:gd name="T67" fmla="*/ 107061 h 147066"/>
                <a:gd name="T68" fmla="*/ 101346 w 148971"/>
                <a:gd name="T69" fmla="*/ 102362 h 147066"/>
                <a:gd name="T70" fmla="*/ 105156 w 148971"/>
                <a:gd name="T71" fmla="*/ 95504 h 147066"/>
                <a:gd name="T72" fmla="*/ 107569 w 148971"/>
                <a:gd name="T73" fmla="*/ 86487 h 147066"/>
                <a:gd name="T74" fmla="*/ 121158 w 148971"/>
                <a:gd name="T75" fmla="*/ 90297 h 147066"/>
                <a:gd name="T76" fmla="*/ 135001 w 148971"/>
                <a:gd name="T77" fmla="*/ 94234 h 147066"/>
                <a:gd name="T78" fmla="*/ 148971 w 148971"/>
                <a:gd name="T79" fmla="*/ 98044 h 147066"/>
                <a:gd name="T80" fmla="*/ 146304 w 148971"/>
                <a:gd name="T81" fmla="*/ 108839 h 147066"/>
                <a:gd name="T82" fmla="*/ 141732 w 148971"/>
                <a:gd name="T83" fmla="*/ 117983 h 147066"/>
                <a:gd name="T84" fmla="*/ 135382 w 148971"/>
                <a:gd name="T85" fmla="*/ 125095 h 147066"/>
                <a:gd name="T86" fmla="*/ 129159 w 148971"/>
                <a:gd name="T87" fmla="*/ 132461 h 147066"/>
                <a:gd name="T88" fmla="*/ 121031 w 148971"/>
                <a:gd name="T89" fmla="*/ 137922 h 147066"/>
                <a:gd name="T90" fmla="*/ 111379 w 148971"/>
                <a:gd name="T91" fmla="*/ 141605 h 147066"/>
                <a:gd name="T92" fmla="*/ 101727 w 148971"/>
                <a:gd name="T93" fmla="*/ 145288 h 147066"/>
                <a:gd name="T94" fmla="*/ 89281 w 148971"/>
                <a:gd name="T95" fmla="*/ 147066 h 147066"/>
                <a:gd name="T96" fmla="*/ 74549 w 148971"/>
                <a:gd name="T97" fmla="*/ 147066 h 147066"/>
                <a:gd name="T98" fmla="*/ 56515 w 148971"/>
                <a:gd name="T99" fmla="*/ 147066 h 147066"/>
                <a:gd name="T100" fmla="*/ 42037 w 148971"/>
                <a:gd name="T101" fmla="*/ 144907 h 147066"/>
                <a:gd name="T102" fmla="*/ 31369 w 148971"/>
                <a:gd name="T103" fmla="*/ 140335 h 147066"/>
                <a:gd name="T104" fmla="*/ 20828 w 148971"/>
                <a:gd name="T105" fmla="*/ 135890 h 147066"/>
                <a:gd name="T106" fmla="*/ 12446 w 148971"/>
                <a:gd name="T107" fmla="*/ 128016 h 147066"/>
                <a:gd name="T108" fmla="*/ 6604 w 148971"/>
                <a:gd name="T109" fmla="*/ 116586 h 147066"/>
                <a:gd name="T110" fmla="*/ 762 w 148971"/>
                <a:gd name="T111" fmla="*/ 105283 h 147066"/>
                <a:gd name="T112" fmla="*/ 0 w 148971"/>
                <a:gd name="T113" fmla="*/ 90805 h 147066"/>
                <a:gd name="T114" fmla="*/ 3683 w 148971"/>
                <a:gd name="T115" fmla="*/ 73152 h 147066"/>
                <a:gd name="T116" fmla="*/ 8509 w 148971"/>
                <a:gd name="T117" fmla="*/ 49657 h 147066"/>
                <a:gd name="T118" fmla="*/ 18542 w 148971"/>
                <a:gd name="T119" fmla="*/ 31623 h 147066"/>
                <a:gd name="T120" fmla="*/ 32893 w 148971"/>
                <a:gd name="T121" fmla="*/ 18923 h 147066"/>
                <a:gd name="T122" fmla="*/ 47117 w 148971"/>
                <a:gd name="T123" fmla="*/ 6350 h 147066"/>
                <a:gd name="T124" fmla="*/ 64389 w 148971"/>
                <a:gd name="T125" fmla="*/ 0 h 147066"/>
                <a:gd name="T126" fmla="*/ 85725 w 148971"/>
                <a:gd name="T127" fmla="*/ 0 h 147066"/>
                <a:gd name="T128" fmla="*/ 0 w 148971"/>
                <a:gd name="T129" fmla="*/ 0 h 147066"/>
                <a:gd name="T130" fmla="*/ 148971 w 148971"/>
                <a:gd name="T131" fmla="*/ 147066 h 147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971" h="147066">
                  <a:moveTo>
                    <a:pt x="85725" y="0"/>
                  </a:moveTo>
                  <a:cubicBezTo>
                    <a:pt x="102489" y="0"/>
                    <a:pt x="115316" y="3683"/>
                    <a:pt x="124841" y="10922"/>
                  </a:cubicBezTo>
                  <a:cubicBezTo>
                    <a:pt x="134493" y="18161"/>
                    <a:pt x="141732" y="29210"/>
                    <a:pt x="146939" y="44196"/>
                  </a:cubicBezTo>
                  <a:cubicBezTo>
                    <a:pt x="133858" y="47117"/>
                    <a:pt x="120777" y="50038"/>
                    <a:pt x="107569" y="52832"/>
                  </a:cubicBezTo>
                  <a:cubicBezTo>
                    <a:pt x="106426" y="48514"/>
                    <a:pt x="105156" y="45339"/>
                    <a:pt x="103759" y="43434"/>
                  </a:cubicBezTo>
                  <a:cubicBezTo>
                    <a:pt x="101473" y="40005"/>
                    <a:pt x="98679" y="37465"/>
                    <a:pt x="95250" y="35560"/>
                  </a:cubicBezTo>
                  <a:cubicBezTo>
                    <a:pt x="91948" y="33782"/>
                    <a:pt x="88138" y="32893"/>
                    <a:pt x="83820" y="32893"/>
                  </a:cubicBezTo>
                  <a:cubicBezTo>
                    <a:pt x="73914" y="32893"/>
                    <a:pt x="66040" y="36957"/>
                    <a:pt x="59690" y="44958"/>
                  </a:cubicBezTo>
                  <a:cubicBezTo>
                    <a:pt x="54864" y="50927"/>
                    <a:pt x="51562" y="60198"/>
                    <a:pt x="49784" y="72898"/>
                  </a:cubicBezTo>
                  <a:cubicBezTo>
                    <a:pt x="47625" y="88646"/>
                    <a:pt x="48768" y="99441"/>
                    <a:pt x="53340" y="105283"/>
                  </a:cubicBezTo>
                  <a:cubicBezTo>
                    <a:pt x="57785" y="111125"/>
                    <a:pt x="65024" y="114046"/>
                    <a:pt x="74676" y="114046"/>
                  </a:cubicBezTo>
                  <a:cubicBezTo>
                    <a:pt x="83947" y="114046"/>
                    <a:pt x="91313" y="111760"/>
                    <a:pt x="96266" y="107061"/>
                  </a:cubicBezTo>
                  <a:cubicBezTo>
                    <a:pt x="101346" y="102362"/>
                    <a:pt x="105156" y="95504"/>
                    <a:pt x="107569" y="86487"/>
                  </a:cubicBezTo>
                  <a:cubicBezTo>
                    <a:pt x="121158" y="90297"/>
                    <a:pt x="135001" y="94234"/>
                    <a:pt x="148971" y="98044"/>
                  </a:cubicBezTo>
                  <a:cubicBezTo>
                    <a:pt x="146304" y="108839"/>
                    <a:pt x="141732" y="117983"/>
                    <a:pt x="135382" y="125095"/>
                  </a:cubicBezTo>
                  <a:cubicBezTo>
                    <a:pt x="129159" y="132461"/>
                    <a:pt x="121031" y="137922"/>
                    <a:pt x="111379" y="141605"/>
                  </a:cubicBezTo>
                  <a:cubicBezTo>
                    <a:pt x="101727" y="145288"/>
                    <a:pt x="89281" y="147066"/>
                    <a:pt x="74549" y="147066"/>
                  </a:cubicBezTo>
                  <a:cubicBezTo>
                    <a:pt x="56515" y="147066"/>
                    <a:pt x="42037" y="144907"/>
                    <a:pt x="31369" y="140335"/>
                  </a:cubicBezTo>
                  <a:cubicBezTo>
                    <a:pt x="20828" y="135890"/>
                    <a:pt x="12446" y="128016"/>
                    <a:pt x="6604" y="116586"/>
                  </a:cubicBezTo>
                  <a:cubicBezTo>
                    <a:pt x="762" y="105283"/>
                    <a:pt x="0" y="90805"/>
                    <a:pt x="3683" y="73152"/>
                  </a:cubicBezTo>
                  <a:cubicBezTo>
                    <a:pt x="8509" y="49657"/>
                    <a:pt x="18542" y="31623"/>
                    <a:pt x="32893" y="18923"/>
                  </a:cubicBezTo>
                  <a:cubicBezTo>
                    <a:pt x="47117" y="6350"/>
                    <a:pt x="64389" y="0"/>
                    <a:pt x="85725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1" name="Shape 253">
              <a:extLst>
                <a:ext uri="{FF2B5EF4-FFF2-40B4-BE49-F238E27FC236}">
                  <a16:creationId xmlns:a16="http://schemas.microsoft.com/office/drawing/2014/main" id="{36AB1DA5-5FE1-4CDA-9E96-83295B031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" y="1858"/>
              <a:ext cx="1120" cy="1313"/>
            </a:xfrm>
            <a:custGeom>
              <a:avLst/>
              <a:gdLst>
                <a:gd name="T0" fmla="*/ 0 w 111951"/>
                <a:gd name="T1" fmla="*/ 0 h 131299"/>
                <a:gd name="T2" fmla="*/ 48704 w 111951"/>
                <a:gd name="T3" fmla="*/ 60370 h 131299"/>
                <a:gd name="T4" fmla="*/ 111951 w 111951"/>
                <a:gd name="T5" fmla="*/ 131299 h 131299"/>
                <a:gd name="T6" fmla="*/ 58483 w 111951"/>
                <a:gd name="T7" fmla="*/ 131299 h 131299"/>
                <a:gd name="T8" fmla="*/ 40577 w 111951"/>
                <a:gd name="T9" fmla="*/ 107804 h 131299"/>
                <a:gd name="T10" fmla="*/ 0 w 111951"/>
                <a:gd name="T11" fmla="*/ 107804 h 131299"/>
                <a:gd name="T12" fmla="*/ 0 w 111951"/>
                <a:gd name="T13" fmla="*/ 77070 h 131299"/>
                <a:gd name="T14" fmla="*/ 17971 w 111951"/>
                <a:gd name="T15" fmla="*/ 77070 h 131299"/>
                <a:gd name="T16" fmla="*/ 0 w 111951"/>
                <a:gd name="T17" fmla="*/ 51480 h 131299"/>
                <a:gd name="T18" fmla="*/ 0 w 111951"/>
                <a:gd name="T19" fmla="*/ 0 h 131299"/>
                <a:gd name="T20" fmla="*/ 0 w 111951"/>
                <a:gd name="T21" fmla="*/ 0 h 131299"/>
                <a:gd name="T22" fmla="*/ 111951 w 111951"/>
                <a:gd name="T23" fmla="*/ 131299 h 13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1951" h="131299">
                  <a:moveTo>
                    <a:pt x="0" y="0"/>
                  </a:moveTo>
                  <a:lnTo>
                    <a:pt x="48704" y="60370"/>
                  </a:lnTo>
                  <a:cubicBezTo>
                    <a:pt x="68834" y="84087"/>
                    <a:pt x="89916" y="107741"/>
                    <a:pt x="111951" y="131299"/>
                  </a:cubicBezTo>
                  <a:cubicBezTo>
                    <a:pt x="94043" y="131299"/>
                    <a:pt x="76264" y="131299"/>
                    <a:pt x="58483" y="131299"/>
                  </a:cubicBezTo>
                  <a:cubicBezTo>
                    <a:pt x="52388" y="123426"/>
                    <a:pt x="46418" y="115678"/>
                    <a:pt x="40577" y="107804"/>
                  </a:cubicBezTo>
                  <a:lnTo>
                    <a:pt x="0" y="107804"/>
                  </a:lnTo>
                  <a:lnTo>
                    <a:pt x="0" y="77070"/>
                  </a:lnTo>
                  <a:lnTo>
                    <a:pt x="17971" y="77070"/>
                  </a:lnTo>
                  <a:lnTo>
                    <a:pt x="0" y="5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2" name="Shape 254">
              <a:extLst>
                <a:ext uri="{FF2B5EF4-FFF2-40B4-BE49-F238E27FC236}">
                  <a16:creationId xmlns:a16="http://schemas.microsoft.com/office/drawing/2014/main" id="{BB325B20-AED0-46B8-AC04-FC5C8DB4D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302"/>
              <a:ext cx="33" cy="331"/>
            </a:xfrm>
            <a:custGeom>
              <a:avLst/>
              <a:gdLst>
                <a:gd name="T0" fmla="*/ 3366 w 3366"/>
                <a:gd name="T1" fmla="*/ 0 h 33151"/>
                <a:gd name="T2" fmla="*/ 3366 w 3366"/>
                <a:gd name="T3" fmla="*/ 33151 h 33151"/>
                <a:gd name="T4" fmla="*/ 0 w 3366"/>
                <a:gd name="T5" fmla="*/ 31017 h 33151"/>
                <a:gd name="T6" fmla="*/ 3366 w 3366"/>
                <a:gd name="T7" fmla="*/ 0 h 33151"/>
                <a:gd name="T8" fmla="*/ 0 w 3366"/>
                <a:gd name="T9" fmla="*/ 0 h 33151"/>
                <a:gd name="T10" fmla="*/ 3366 w 3366"/>
                <a:gd name="T11" fmla="*/ 33151 h 3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366" h="33151">
                  <a:moveTo>
                    <a:pt x="3366" y="0"/>
                  </a:moveTo>
                  <a:lnTo>
                    <a:pt x="3366" y="33151"/>
                  </a:lnTo>
                  <a:lnTo>
                    <a:pt x="0" y="31017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3" name="Shape 255">
              <a:extLst>
                <a:ext uri="{FF2B5EF4-FFF2-40B4-BE49-F238E27FC236}">
                  <a16:creationId xmlns:a16="http://schemas.microsoft.com/office/drawing/2014/main" id="{3EC26E60-749B-4129-B60B-3E7A8DBFC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1717"/>
              <a:ext cx="1172" cy="1485"/>
            </a:xfrm>
            <a:custGeom>
              <a:avLst/>
              <a:gdLst>
                <a:gd name="T0" fmla="*/ 77216 w 117285"/>
                <a:gd name="T1" fmla="*/ 0 h 148590"/>
                <a:gd name="T2" fmla="*/ 117285 w 117285"/>
                <a:gd name="T3" fmla="*/ 0 h 148590"/>
                <a:gd name="T4" fmla="*/ 117285 w 117285"/>
                <a:gd name="T5" fmla="*/ 6350 h 148590"/>
                <a:gd name="T6" fmla="*/ 82169 w 117285"/>
                <a:gd name="T7" fmla="*/ 6350 h 148590"/>
                <a:gd name="T8" fmla="*/ 14732 w 117285"/>
                <a:gd name="T9" fmla="*/ 142240 h 148590"/>
                <a:gd name="T10" fmla="*/ 43307 w 117285"/>
                <a:gd name="T11" fmla="*/ 142240 h 148590"/>
                <a:gd name="T12" fmla="*/ 89916 w 117285"/>
                <a:gd name="T13" fmla="*/ 36322 h 148590"/>
                <a:gd name="T14" fmla="*/ 97028 w 117285"/>
                <a:gd name="T15" fmla="*/ 33782 h 148590"/>
                <a:gd name="T16" fmla="*/ 102489 w 117285"/>
                <a:gd name="T17" fmla="*/ 37211 h 148590"/>
                <a:gd name="T18" fmla="*/ 97663 w 117285"/>
                <a:gd name="T19" fmla="*/ 64262 h 148590"/>
                <a:gd name="T20" fmla="*/ 93472 w 117285"/>
                <a:gd name="T21" fmla="*/ 91440 h 148590"/>
                <a:gd name="T22" fmla="*/ 89916 w 117285"/>
                <a:gd name="T23" fmla="*/ 118491 h 148590"/>
                <a:gd name="T24" fmla="*/ 87249 w 117285"/>
                <a:gd name="T25" fmla="*/ 142240 h 148590"/>
                <a:gd name="T26" fmla="*/ 113665 w 117285"/>
                <a:gd name="T27" fmla="*/ 142240 h 148590"/>
                <a:gd name="T28" fmla="*/ 117285 w 117285"/>
                <a:gd name="T29" fmla="*/ 136403 h 148590"/>
                <a:gd name="T30" fmla="*/ 117285 w 117285"/>
                <a:gd name="T31" fmla="*/ 148590 h 148590"/>
                <a:gd name="T32" fmla="*/ 80518 w 117285"/>
                <a:gd name="T33" fmla="*/ 148590 h 148590"/>
                <a:gd name="T34" fmla="*/ 75946 w 117285"/>
                <a:gd name="T35" fmla="*/ 147701 h 148590"/>
                <a:gd name="T36" fmla="*/ 74168 w 117285"/>
                <a:gd name="T37" fmla="*/ 145288 h 148590"/>
                <a:gd name="T38" fmla="*/ 77216 w 117285"/>
                <a:gd name="T39" fmla="*/ 118110 h 148590"/>
                <a:gd name="T40" fmla="*/ 80772 w 117285"/>
                <a:gd name="T41" fmla="*/ 91059 h 148590"/>
                <a:gd name="T42" fmla="*/ 81915 w 117285"/>
                <a:gd name="T43" fmla="*/ 84074 h 148590"/>
                <a:gd name="T44" fmla="*/ 54610 w 117285"/>
                <a:gd name="T45" fmla="*/ 146177 h 148590"/>
                <a:gd name="T46" fmla="*/ 48387 w 117285"/>
                <a:gd name="T47" fmla="*/ 148590 h 148590"/>
                <a:gd name="T48" fmla="*/ 6604 w 117285"/>
                <a:gd name="T49" fmla="*/ 148590 h 148590"/>
                <a:gd name="T50" fmla="*/ 1524 w 117285"/>
                <a:gd name="T51" fmla="*/ 147447 h 148590"/>
                <a:gd name="T52" fmla="*/ 381 w 117285"/>
                <a:gd name="T53" fmla="*/ 144653 h 148590"/>
                <a:gd name="T54" fmla="*/ 71120 w 117285"/>
                <a:gd name="T55" fmla="*/ 2413 h 148590"/>
                <a:gd name="T56" fmla="*/ 77216 w 117285"/>
                <a:gd name="T57" fmla="*/ 0 h 148590"/>
                <a:gd name="T58" fmla="*/ 0 w 117285"/>
                <a:gd name="T59" fmla="*/ 0 h 148590"/>
                <a:gd name="T60" fmla="*/ 117285 w 117285"/>
                <a:gd name="T61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117285" h="148590">
                  <a:moveTo>
                    <a:pt x="77216" y="0"/>
                  </a:moveTo>
                  <a:lnTo>
                    <a:pt x="117285" y="0"/>
                  </a:lnTo>
                  <a:lnTo>
                    <a:pt x="117285" y="6350"/>
                  </a:lnTo>
                  <a:lnTo>
                    <a:pt x="82169" y="6350"/>
                  </a:lnTo>
                  <a:lnTo>
                    <a:pt x="14732" y="142240"/>
                  </a:lnTo>
                  <a:lnTo>
                    <a:pt x="43307" y="142240"/>
                  </a:lnTo>
                  <a:lnTo>
                    <a:pt x="89916" y="36322"/>
                  </a:lnTo>
                  <a:cubicBezTo>
                    <a:pt x="90678" y="34671"/>
                    <a:pt x="93726" y="33528"/>
                    <a:pt x="97028" y="33782"/>
                  </a:cubicBezTo>
                  <a:cubicBezTo>
                    <a:pt x="100330" y="34036"/>
                    <a:pt x="102743" y="35560"/>
                    <a:pt x="102489" y="37211"/>
                  </a:cubicBezTo>
                  <a:lnTo>
                    <a:pt x="97663" y="64262"/>
                  </a:lnTo>
                  <a:lnTo>
                    <a:pt x="93472" y="91440"/>
                  </a:lnTo>
                  <a:lnTo>
                    <a:pt x="89916" y="118491"/>
                  </a:lnTo>
                  <a:lnTo>
                    <a:pt x="87249" y="142240"/>
                  </a:lnTo>
                  <a:lnTo>
                    <a:pt x="113665" y="142240"/>
                  </a:lnTo>
                  <a:lnTo>
                    <a:pt x="117285" y="136403"/>
                  </a:lnTo>
                  <a:lnTo>
                    <a:pt x="117285" y="148590"/>
                  </a:lnTo>
                  <a:lnTo>
                    <a:pt x="80518" y="148590"/>
                  </a:lnTo>
                  <a:cubicBezTo>
                    <a:pt x="78740" y="148590"/>
                    <a:pt x="77089" y="148336"/>
                    <a:pt x="75946" y="147701"/>
                  </a:cubicBezTo>
                  <a:cubicBezTo>
                    <a:pt x="74676" y="147066"/>
                    <a:pt x="74041" y="146177"/>
                    <a:pt x="74168" y="145288"/>
                  </a:cubicBezTo>
                  <a:lnTo>
                    <a:pt x="77216" y="118110"/>
                  </a:lnTo>
                  <a:lnTo>
                    <a:pt x="80772" y="91059"/>
                  </a:lnTo>
                  <a:lnTo>
                    <a:pt x="81915" y="84074"/>
                  </a:lnTo>
                  <a:lnTo>
                    <a:pt x="54610" y="146177"/>
                  </a:lnTo>
                  <a:cubicBezTo>
                    <a:pt x="53975" y="147574"/>
                    <a:pt x="51435" y="148590"/>
                    <a:pt x="48387" y="148590"/>
                  </a:cubicBezTo>
                  <a:lnTo>
                    <a:pt x="6604" y="148590"/>
                  </a:lnTo>
                  <a:cubicBezTo>
                    <a:pt x="4572" y="148590"/>
                    <a:pt x="2794" y="148209"/>
                    <a:pt x="1524" y="147447"/>
                  </a:cubicBezTo>
                  <a:cubicBezTo>
                    <a:pt x="381" y="146685"/>
                    <a:pt x="0" y="145669"/>
                    <a:pt x="381" y="144653"/>
                  </a:cubicBezTo>
                  <a:lnTo>
                    <a:pt x="71120" y="2413"/>
                  </a:lnTo>
                  <a:cubicBezTo>
                    <a:pt x="71755" y="1016"/>
                    <a:pt x="74295" y="0"/>
                    <a:pt x="77216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4" name="Shape 256">
              <a:extLst>
                <a:ext uri="{FF2B5EF4-FFF2-40B4-BE49-F238E27FC236}">
                  <a16:creationId xmlns:a16="http://schemas.microsoft.com/office/drawing/2014/main" id="{6E986037-1BC0-4092-89AE-5EFBC5C4B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031"/>
              <a:ext cx="325" cy="865"/>
            </a:xfrm>
            <a:custGeom>
              <a:avLst/>
              <a:gdLst>
                <a:gd name="T0" fmla="*/ 32512 w 32512"/>
                <a:gd name="T1" fmla="*/ 0 h 86534"/>
                <a:gd name="T2" fmla="*/ 32512 w 32512"/>
                <a:gd name="T3" fmla="*/ 7413 h 86534"/>
                <a:gd name="T4" fmla="*/ 29972 w 32512"/>
                <a:gd name="T5" fmla="*/ 8937 h 86534"/>
                <a:gd name="T6" fmla="*/ 27686 w 32512"/>
                <a:gd name="T7" fmla="*/ 10715 h 86534"/>
                <a:gd name="T8" fmla="*/ 25400 w 32512"/>
                <a:gd name="T9" fmla="*/ 12874 h 86534"/>
                <a:gd name="T10" fmla="*/ 23114 w 32512"/>
                <a:gd name="T11" fmla="*/ 15541 h 86534"/>
                <a:gd name="T12" fmla="*/ 21590 w 32512"/>
                <a:gd name="T13" fmla="*/ 17700 h 86534"/>
                <a:gd name="T14" fmla="*/ 20066 w 32512"/>
                <a:gd name="T15" fmla="*/ 20240 h 86534"/>
                <a:gd name="T16" fmla="*/ 18796 w 32512"/>
                <a:gd name="T17" fmla="*/ 23161 h 86534"/>
                <a:gd name="T18" fmla="*/ 17526 w 32512"/>
                <a:gd name="T19" fmla="*/ 26336 h 86534"/>
                <a:gd name="T20" fmla="*/ 16383 w 32512"/>
                <a:gd name="T21" fmla="*/ 29892 h 86534"/>
                <a:gd name="T22" fmla="*/ 15367 w 32512"/>
                <a:gd name="T23" fmla="*/ 33702 h 86534"/>
                <a:gd name="T24" fmla="*/ 14478 w 32512"/>
                <a:gd name="T25" fmla="*/ 37894 h 86534"/>
                <a:gd name="T26" fmla="*/ 13716 w 32512"/>
                <a:gd name="T27" fmla="*/ 42465 h 86534"/>
                <a:gd name="T28" fmla="*/ 13081 w 32512"/>
                <a:gd name="T29" fmla="*/ 48053 h 86534"/>
                <a:gd name="T30" fmla="*/ 12827 w 32512"/>
                <a:gd name="T31" fmla="*/ 53260 h 86534"/>
                <a:gd name="T32" fmla="*/ 12700 w 32512"/>
                <a:gd name="T33" fmla="*/ 57959 h 86534"/>
                <a:gd name="T34" fmla="*/ 13081 w 32512"/>
                <a:gd name="T35" fmla="*/ 62150 h 86534"/>
                <a:gd name="T36" fmla="*/ 13589 w 32512"/>
                <a:gd name="T37" fmla="*/ 65706 h 86534"/>
                <a:gd name="T38" fmla="*/ 14478 w 32512"/>
                <a:gd name="T39" fmla="*/ 68881 h 86534"/>
                <a:gd name="T40" fmla="*/ 15621 w 32512"/>
                <a:gd name="T41" fmla="*/ 71548 h 86534"/>
                <a:gd name="T42" fmla="*/ 16891 w 32512"/>
                <a:gd name="T43" fmla="*/ 73453 h 86534"/>
                <a:gd name="T44" fmla="*/ 20066 w 32512"/>
                <a:gd name="T45" fmla="*/ 76755 h 86534"/>
                <a:gd name="T46" fmla="*/ 23622 w 32512"/>
                <a:gd name="T47" fmla="*/ 78787 h 86534"/>
                <a:gd name="T48" fmla="*/ 27686 w 32512"/>
                <a:gd name="T49" fmla="*/ 79803 h 86534"/>
                <a:gd name="T50" fmla="*/ 32385 w 32512"/>
                <a:gd name="T51" fmla="*/ 80184 h 86534"/>
                <a:gd name="T52" fmla="*/ 32512 w 32512"/>
                <a:gd name="T53" fmla="*/ 80177 h 86534"/>
                <a:gd name="T54" fmla="*/ 32512 w 32512"/>
                <a:gd name="T55" fmla="*/ 86534 h 86534"/>
                <a:gd name="T56" fmla="*/ 31369 w 32512"/>
                <a:gd name="T57" fmla="*/ 86534 h 86534"/>
                <a:gd name="T58" fmla="*/ 24511 w 32512"/>
                <a:gd name="T59" fmla="*/ 86026 h 86534"/>
                <a:gd name="T60" fmla="*/ 22479 w 32512"/>
                <a:gd name="T61" fmla="*/ 85645 h 86534"/>
                <a:gd name="T62" fmla="*/ 16510 w 32512"/>
                <a:gd name="T63" fmla="*/ 83994 h 86534"/>
                <a:gd name="T64" fmla="*/ 14859 w 32512"/>
                <a:gd name="T65" fmla="*/ 83359 h 86534"/>
                <a:gd name="T66" fmla="*/ 10033 w 32512"/>
                <a:gd name="T67" fmla="*/ 80692 h 86534"/>
                <a:gd name="T68" fmla="*/ 9144 w 32512"/>
                <a:gd name="T69" fmla="*/ 79930 h 86534"/>
                <a:gd name="T70" fmla="*/ 5334 w 32512"/>
                <a:gd name="T71" fmla="*/ 76120 h 86534"/>
                <a:gd name="T72" fmla="*/ 4953 w 32512"/>
                <a:gd name="T73" fmla="*/ 75612 h 86534"/>
                <a:gd name="T74" fmla="*/ 3175 w 32512"/>
                <a:gd name="T75" fmla="*/ 72945 h 86534"/>
                <a:gd name="T76" fmla="*/ 1905 w 32512"/>
                <a:gd name="T77" fmla="*/ 69770 h 86534"/>
                <a:gd name="T78" fmla="*/ 889 w 32512"/>
                <a:gd name="T79" fmla="*/ 66214 h 86534"/>
                <a:gd name="T80" fmla="*/ 381 w 32512"/>
                <a:gd name="T81" fmla="*/ 62277 h 86534"/>
                <a:gd name="T82" fmla="*/ 0 w 32512"/>
                <a:gd name="T83" fmla="*/ 57832 h 86534"/>
                <a:gd name="T84" fmla="*/ 127 w 32512"/>
                <a:gd name="T85" fmla="*/ 53006 h 86534"/>
                <a:gd name="T86" fmla="*/ 381 w 32512"/>
                <a:gd name="T87" fmla="*/ 47672 h 86534"/>
                <a:gd name="T88" fmla="*/ 1143 w 32512"/>
                <a:gd name="T89" fmla="*/ 41957 h 86534"/>
                <a:gd name="T90" fmla="*/ 1905 w 32512"/>
                <a:gd name="T91" fmla="*/ 37258 h 86534"/>
                <a:gd name="T92" fmla="*/ 2794 w 32512"/>
                <a:gd name="T93" fmla="*/ 32940 h 86534"/>
                <a:gd name="T94" fmla="*/ 3810 w 32512"/>
                <a:gd name="T95" fmla="*/ 28876 h 86534"/>
                <a:gd name="T96" fmla="*/ 5080 w 32512"/>
                <a:gd name="T97" fmla="*/ 25066 h 86534"/>
                <a:gd name="T98" fmla="*/ 6350 w 32512"/>
                <a:gd name="T99" fmla="*/ 21637 h 86534"/>
                <a:gd name="T100" fmla="*/ 7874 w 32512"/>
                <a:gd name="T101" fmla="*/ 18462 h 86534"/>
                <a:gd name="T102" fmla="*/ 9652 w 32512"/>
                <a:gd name="T103" fmla="*/ 15541 h 86534"/>
                <a:gd name="T104" fmla="*/ 11557 w 32512"/>
                <a:gd name="T105" fmla="*/ 13001 h 86534"/>
                <a:gd name="T106" fmla="*/ 14224 w 32512"/>
                <a:gd name="T107" fmla="*/ 9953 h 86534"/>
                <a:gd name="T108" fmla="*/ 17145 w 32512"/>
                <a:gd name="T109" fmla="*/ 7286 h 86534"/>
                <a:gd name="T110" fmla="*/ 20320 w 32512"/>
                <a:gd name="T111" fmla="*/ 4873 h 86534"/>
                <a:gd name="T112" fmla="*/ 23241 w 32512"/>
                <a:gd name="T113" fmla="*/ 3222 h 86534"/>
                <a:gd name="T114" fmla="*/ 23876 w 32512"/>
                <a:gd name="T115" fmla="*/ 2841 h 86534"/>
                <a:gd name="T116" fmla="*/ 26924 w 32512"/>
                <a:gd name="T117" fmla="*/ 1571 h 86534"/>
                <a:gd name="T118" fmla="*/ 27940 w 32512"/>
                <a:gd name="T119" fmla="*/ 1190 h 86534"/>
                <a:gd name="T120" fmla="*/ 31242 w 32512"/>
                <a:gd name="T121" fmla="*/ 174 h 86534"/>
                <a:gd name="T122" fmla="*/ 32258 w 32512"/>
                <a:gd name="T123" fmla="*/ 47 h 86534"/>
                <a:gd name="T124" fmla="*/ 32512 w 32512"/>
                <a:gd name="T125" fmla="*/ 0 h 86534"/>
                <a:gd name="T126" fmla="*/ 0 w 32512"/>
                <a:gd name="T127" fmla="*/ 0 h 86534"/>
                <a:gd name="T128" fmla="*/ 32512 w 32512"/>
                <a:gd name="T129" fmla="*/ 86534 h 86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32512" h="86534">
                  <a:moveTo>
                    <a:pt x="32512" y="0"/>
                  </a:moveTo>
                  <a:lnTo>
                    <a:pt x="32512" y="7413"/>
                  </a:lnTo>
                  <a:lnTo>
                    <a:pt x="29972" y="8937"/>
                  </a:lnTo>
                  <a:lnTo>
                    <a:pt x="27686" y="10715"/>
                  </a:lnTo>
                  <a:lnTo>
                    <a:pt x="25400" y="12874"/>
                  </a:lnTo>
                  <a:lnTo>
                    <a:pt x="23114" y="15541"/>
                  </a:lnTo>
                  <a:lnTo>
                    <a:pt x="21590" y="17700"/>
                  </a:lnTo>
                  <a:lnTo>
                    <a:pt x="20066" y="20240"/>
                  </a:lnTo>
                  <a:lnTo>
                    <a:pt x="18796" y="23161"/>
                  </a:lnTo>
                  <a:lnTo>
                    <a:pt x="17526" y="26336"/>
                  </a:lnTo>
                  <a:lnTo>
                    <a:pt x="16383" y="29892"/>
                  </a:lnTo>
                  <a:lnTo>
                    <a:pt x="15367" y="33702"/>
                  </a:lnTo>
                  <a:lnTo>
                    <a:pt x="14478" y="37894"/>
                  </a:lnTo>
                  <a:lnTo>
                    <a:pt x="13716" y="42465"/>
                  </a:lnTo>
                  <a:lnTo>
                    <a:pt x="13081" y="48053"/>
                  </a:lnTo>
                  <a:lnTo>
                    <a:pt x="12827" y="53260"/>
                  </a:lnTo>
                  <a:lnTo>
                    <a:pt x="12700" y="57959"/>
                  </a:lnTo>
                  <a:lnTo>
                    <a:pt x="13081" y="62150"/>
                  </a:lnTo>
                  <a:lnTo>
                    <a:pt x="13589" y="65706"/>
                  </a:lnTo>
                  <a:lnTo>
                    <a:pt x="14478" y="68881"/>
                  </a:lnTo>
                  <a:lnTo>
                    <a:pt x="15621" y="71548"/>
                  </a:lnTo>
                  <a:lnTo>
                    <a:pt x="16891" y="73453"/>
                  </a:lnTo>
                  <a:lnTo>
                    <a:pt x="20066" y="76755"/>
                  </a:lnTo>
                  <a:lnTo>
                    <a:pt x="23622" y="78787"/>
                  </a:lnTo>
                  <a:lnTo>
                    <a:pt x="27686" y="79803"/>
                  </a:lnTo>
                  <a:lnTo>
                    <a:pt x="32385" y="80184"/>
                  </a:lnTo>
                  <a:lnTo>
                    <a:pt x="32512" y="80177"/>
                  </a:lnTo>
                  <a:lnTo>
                    <a:pt x="32512" y="86534"/>
                  </a:lnTo>
                  <a:lnTo>
                    <a:pt x="31369" y="86534"/>
                  </a:lnTo>
                  <a:lnTo>
                    <a:pt x="24511" y="86026"/>
                  </a:lnTo>
                  <a:cubicBezTo>
                    <a:pt x="23876" y="86026"/>
                    <a:pt x="23114" y="85899"/>
                    <a:pt x="22479" y="85645"/>
                  </a:cubicBezTo>
                  <a:lnTo>
                    <a:pt x="16510" y="83994"/>
                  </a:lnTo>
                  <a:cubicBezTo>
                    <a:pt x="15875" y="83867"/>
                    <a:pt x="15367" y="83613"/>
                    <a:pt x="14859" y="83359"/>
                  </a:cubicBezTo>
                  <a:lnTo>
                    <a:pt x="10033" y="80692"/>
                  </a:lnTo>
                  <a:cubicBezTo>
                    <a:pt x="9652" y="80438"/>
                    <a:pt x="9398" y="80184"/>
                    <a:pt x="9144" y="79930"/>
                  </a:cubicBezTo>
                  <a:lnTo>
                    <a:pt x="5334" y="76120"/>
                  </a:lnTo>
                  <a:cubicBezTo>
                    <a:pt x="5080" y="75994"/>
                    <a:pt x="4953" y="75739"/>
                    <a:pt x="4953" y="75612"/>
                  </a:cubicBezTo>
                  <a:lnTo>
                    <a:pt x="3175" y="72945"/>
                  </a:lnTo>
                  <a:lnTo>
                    <a:pt x="1905" y="69770"/>
                  </a:lnTo>
                  <a:lnTo>
                    <a:pt x="889" y="66214"/>
                  </a:lnTo>
                  <a:lnTo>
                    <a:pt x="381" y="62277"/>
                  </a:lnTo>
                  <a:lnTo>
                    <a:pt x="0" y="57832"/>
                  </a:lnTo>
                  <a:lnTo>
                    <a:pt x="127" y="53006"/>
                  </a:lnTo>
                  <a:lnTo>
                    <a:pt x="381" y="47672"/>
                  </a:lnTo>
                  <a:lnTo>
                    <a:pt x="1143" y="41957"/>
                  </a:lnTo>
                  <a:lnTo>
                    <a:pt x="1905" y="37258"/>
                  </a:lnTo>
                  <a:lnTo>
                    <a:pt x="2794" y="32940"/>
                  </a:lnTo>
                  <a:lnTo>
                    <a:pt x="3810" y="28876"/>
                  </a:lnTo>
                  <a:lnTo>
                    <a:pt x="5080" y="25066"/>
                  </a:lnTo>
                  <a:lnTo>
                    <a:pt x="6350" y="21637"/>
                  </a:lnTo>
                  <a:lnTo>
                    <a:pt x="7874" y="18462"/>
                  </a:lnTo>
                  <a:lnTo>
                    <a:pt x="9652" y="15541"/>
                  </a:lnTo>
                  <a:lnTo>
                    <a:pt x="11557" y="13001"/>
                  </a:lnTo>
                  <a:lnTo>
                    <a:pt x="14224" y="9953"/>
                  </a:lnTo>
                  <a:lnTo>
                    <a:pt x="17145" y="7286"/>
                  </a:lnTo>
                  <a:lnTo>
                    <a:pt x="20320" y="4873"/>
                  </a:lnTo>
                  <a:lnTo>
                    <a:pt x="23241" y="3222"/>
                  </a:lnTo>
                  <a:cubicBezTo>
                    <a:pt x="23368" y="3095"/>
                    <a:pt x="23622" y="2969"/>
                    <a:pt x="23876" y="2841"/>
                  </a:cubicBezTo>
                  <a:lnTo>
                    <a:pt x="26924" y="1571"/>
                  </a:lnTo>
                  <a:cubicBezTo>
                    <a:pt x="27178" y="1317"/>
                    <a:pt x="27559" y="1190"/>
                    <a:pt x="27940" y="1190"/>
                  </a:cubicBezTo>
                  <a:lnTo>
                    <a:pt x="31242" y="174"/>
                  </a:lnTo>
                  <a:cubicBezTo>
                    <a:pt x="31496" y="174"/>
                    <a:pt x="31877" y="47"/>
                    <a:pt x="32258" y="47"/>
                  </a:cubicBezTo>
                  <a:lnTo>
                    <a:pt x="32512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5" name="Shape 257">
              <a:extLst>
                <a:ext uri="{FF2B5EF4-FFF2-40B4-BE49-F238E27FC236}">
                  <a16:creationId xmlns:a16="http://schemas.microsoft.com/office/drawing/2014/main" id="{B062692C-7A86-410A-B224-60B83C13B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717"/>
              <a:ext cx="1163" cy="1485"/>
            </a:xfrm>
            <a:custGeom>
              <a:avLst/>
              <a:gdLst>
                <a:gd name="T0" fmla="*/ 0 w 116268"/>
                <a:gd name="T1" fmla="*/ 0 h 148590"/>
                <a:gd name="T2" fmla="*/ 14034 w 116268"/>
                <a:gd name="T3" fmla="*/ 0 h 148590"/>
                <a:gd name="T4" fmla="*/ 18733 w 116268"/>
                <a:gd name="T5" fmla="*/ 1016 h 148590"/>
                <a:gd name="T6" fmla="*/ 20384 w 116268"/>
                <a:gd name="T7" fmla="*/ 3429 h 148590"/>
                <a:gd name="T8" fmla="*/ 14034 w 116268"/>
                <a:gd name="T9" fmla="*/ 46736 h 148590"/>
                <a:gd name="T10" fmla="*/ 12128 w 116268"/>
                <a:gd name="T11" fmla="*/ 64516 h 148590"/>
                <a:gd name="T12" fmla="*/ 23940 w 116268"/>
                <a:gd name="T13" fmla="*/ 45593 h 148590"/>
                <a:gd name="T14" fmla="*/ 49466 w 116268"/>
                <a:gd name="T15" fmla="*/ 2286 h 148590"/>
                <a:gd name="T16" fmla="*/ 55563 w 116268"/>
                <a:gd name="T17" fmla="*/ 0 h 148590"/>
                <a:gd name="T18" fmla="*/ 109665 w 116268"/>
                <a:gd name="T19" fmla="*/ 0 h 148590"/>
                <a:gd name="T20" fmla="*/ 114490 w 116268"/>
                <a:gd name="T21" fmla="*/ 1143 h 148590"/>
                <a:gd name="T22" fmla="*/ 116015 w 116268"/>
                <a:gd name="T23" fmla="*/ 3556 h 148590"/>
                <a:gd name="T24" fmla="*/ 81343 w 116268"/>
                <a:gd name="T25" fmla="*/ 145796 h 148590"/>
                <a:gd name="T26" fmla="*/ 74993 w 116268"/>
                <a:gd name="T27" fmla="*/ 148590 h 148590"/>
                <a:gd name="T28" fmla="*/ 33210 w 116268"/>
                <a:gd name="T29" fmla="*/ 148590 h 148590"/>
                <a:gd name="T30" fmla="*/ 28384 w 116268"/>
                <a:gd name="T31" fmla="*/ 147574 h 148590"/>
                <a:gd name="T32" fmla="*/ 26988 w 116268"/>
                <a:gd name="T33" fmla="*/ 145034 h 148590"/>
                <a:gd name="T34" fmla="*/ 45148 w 116268"/>
                <a:gd name="T35" fmla="*/ 84455 h 148590"/>
                <a:gd name="T36" fmla="*/ 40703 w 116268"/>
                <a:gd name="T37" fmla="*/ 92202 h 148590"/>
                <a:gd name="T38" fmla="*/ 7048 w 116268"/>
                <a:gd name="T39" fmla="*/ 146431 h 148590"/>
                <a:gd name="T40" fmla="*/ 1079 w 116268"/>
                <a:gd name="T41" fmla="*/ 148590 h 148590"/>
                <a:gd name="T42" fmla="*/ 0 w 116268"/>
                <a:gd name="T43" fmla="*/ 148590 h 148590"/>
                <a:gd name="T44" fmla="*/ 0 w 116268"/>
                <a:gd name="T45" fmla="*/ 136403 h 148590"/>
                <a:gd name="T46" fmla="*/ 28511 w 116268"/>
                <a:gd name="T47" fmla="*/ 90424 h 148590"/>
                <a:gd name="T48" fmla="*/ 59753 w 116268"/>
                <a:gd name="T49" fmla="*/ 36068 h 148590"/>
                <a:gd name="T50" fmla="*/ 67247 w 116268"/>
                <a:gd name="T51" fmla="*/ 33909 h 148590"/>
                <a:gd name="T52" fmla="*/ 72199 w 116268"/>
                <a:gd name="T53" fmla="*/ 37465 h 148590"/>
                <a:gd name="T54" fmla="*/ 40577 w 116268"/>
                <a:gd name="T55" fmla="*/ 142240 h 148590"/>
                <a:gd name="T56" fmla="*/ 69405 w 116268"/>
                <a:gd name="T57" fmla="*/ 142240 h 148590"/>
                <a:gd name="T58" fmla="*/ 102553 w 116268"/>
                <a:gd name="T59" fmla="*/ 6350 h 148590"/>
                <a:gd name="T60" fmla="*/ 60389 w 116268"/>
                <a:gd name="T61" fmla="*/ 6350 h 148590"/>
                <a:gd name="T62" fmla="*/ 36004 w 116268"/>
                <a:gd name="T63" fmla="*/ 47498 h 148590"/>
                <a:gd name="T64" fmla="*/ 8953 w 116268"/>
                <a:gd name="T65" fmla="*/ 90678 h 148590"/>
                <a:gd name="T66" fmla="*/ 1841 w 116268"/>
                <a:gd name="T67" fmla="*/ 92837 h 148590"/>
                <a:gd name="T68" fmla="*/ 0 w 116268"/>
                <a:gd name="T69" fmla="*/ 91669 h 148590"/>
                <a:gd name="T70" fmla="*/ 0 w 116268"/>
                <a:gd name="T71" fmla="*/ 58518 h 148590"/>
                <a:gd name="T72" fmla="*/ 1334 w 116268"/>
                <a:gd name="T73" fmla="*/ 46228 h 148590"/>
                <a:gd name="T74" fmla="*/ 7303 w 116268"/>
                <a:gd name="T75" fmla="*/ 6350 h 148590"/>
                <a:gd name="T76" fmla="*/ 0 w 116268"/>
                <a:gd name="T77" fmla="*/ 6350 h 148590"/>
                <a:gd name="T78" fmla="*/ 0 w 116268"/>
                <a:gd name="T79" fmla="*/ 0 h 148590"/>
                <a:gd name="T80" fmla="*/ 0 w 116268"/>
                <a:gd name="T81" fmla="*/ 0 h 148590"/>
                <a:gd name="T82" fmla="*/ 116268 w 116268"/>
                <a:gd name="T8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6268" h="148590">
                  <a:moveTo>
                    <a:pt x="0" y="0"/>
                  </a:moveTo>
                  <a:lnTo>
                    <a:pt x="14034" y="0"/>
                  </a:lnTo>
                  <a:cubicBezTo>
                    <a:pt x="15811" y="0"/>
                    <a:pt x="17590" y="381"/>
                    <a:pt x="18733" y="1016"/>
                  </a:cubicBezTo>
                  <a:cubicBezTo>
                    <a:pt x="19876" y="1651"/>
                    <a:pt x="20510" y="2540"/>
                    <a:pt x="20384" y="3429"/>
                  </a:cubicBezTo>
                  <a:lnTo>
                    <a:pt x="14034" y="46736"/>
                  </a:lnTo>
                  <a:lnTo>
                    <a:pt x="12128" y="64516"/>
                  </a:lnTo>
                  <a:lnTo>
                    <a:pt x="23940" y="45593"/>
                  </a:lnTo>
                  <a:lnTo>
                    <a:pt x="49466" y="2286"/>
                  </a:lnTo>
                  <a:cubicBezTo>
                    <a:pt x="50355" y="1016"/>
                    <a:pt x="52768" y="0"/>
                    <a:pt x="55563" y="0"/>
                  </a:cubicBezTo>
                  <a:lnTo>
                    <a:pt x="109665" y="0"/>
                  </a:lnTo>
                  <a:cubicBezTo>
                    <a:pt x="111570" y="0"/>
                    <a:pt x="113221" y="381"/>
                    <a:pt x="114490" y="1143"/>
                  </a:cubicBezTo>
                  <a:cubicBezTo>
                    <a:pt x="115634" y="1778"/>
                    <a:pt x="116268" y="2667"/>
                    <a:pt x="116015" y="3556"/>
                  </a:cubicBezTo>
                  <a:lnTo>
                    <a:pt x="81343" y="145796"/>
                  </a:lnTo>
                  <a:cubicBezTo>
                    <a:pt x="80963" y="147447"/>
                    <a:pt x="78296" y="148590"/>
                    <a:pt x="74993" y="148590"/>
                  </a:cubicBezTo>
                  <a:lnTo>
                    <a:pt x="33210" y="148590"/>
                  </a:lnTo>
                  <a:cubicBezTo>
                    <a:pt x="31433" y="148590"/>
                    <a:pt x="29654" y="148209"/>
                    <a:pt x="28384" y="147574"/>
                  </a:cubicBezTo>
                  <a:cubicBezTo>
                    <a:pt x="27241" y="146812"/>
                    <a:pt x="26734" y="145923"/>
                    <a:pt x="26988" y="145034"/>
                  </a:cubicBezTo>
                  <a:lnTo>
                    <a:pt x="45148" y="84455"/>
                  </a:lnTo>
                  <a:lnTo>
                    <a:pt x="40703" y="92202"/>
                  </a:lnTo>
                  <a:lnTo>
                    <a:pt x="7048" y="146431"/>
                  </a:lnTo>
                  <a:cubicBezTo>
                    <a:pt x="6286" y="147701"/>
                    <a:pt x="3873" y="148590"/>
                    <a:pt x="1079" y="148590"/>
                  </a:cubicBezTo>
                  <a:lnTo>
                    <a:pt x="0" y="148590"/>
                  </a:lnTo>
                  <a:lnTo>
                    <a:pt x="0" y="136403"/>
                  </a:lnTo>
                  <a:lnTo>
                    <a:pt x="28511" y="90424"/>
                  </a:lnTo>
                  <a:lnTo>
                    <a:pt x="59753" y="36068"/>
                  </a:lnTo>
                  <a:cubicBezTo>
                    <a:pt x="60770" y="34544"/>
                    <a:pt x="63945" y="33528"/>
                    <a:pt x="67247" y="33909"/>
                  </a:cubicBezTo>
                  <a:cubicBezTo>
                    <a:pt x="70548" y="34163"/>
                    <a:pt x="72708" y="35814"/>
                    <a:pt x="72199" y="37465"/>
                  </a:cubicBezTo>
                  <a:lnTo>
                    <a:pt x="40577" y="142240"/>
                  </a:lnTo>
                  <a:lnTo>
                    <a:pt x="69405" y="142240"/>
                  </a:lnTo>
                  <a:lnTo>
                    <a:pt x="102553" y="6350"/>
                  </a:lnTo>
                  <a:lnTo>
                    <a:pt x="60389" y="6350"/>
                  </a:lnTo>
                  <a:lnTo>
                    <a:pt x="36004" y="47498"/>
                  </a:lnTo>
                  <a:lnTo>
                    <a:pt x="8953" y="90678"/>
                  </a:lnTo>
                  <a:cubicBezTo>
                    <a:pt x="8065" y="92202"/>
                    <a:pt x="5016" y="93091"/>
                    <a:pt x="1841" y="92837"/>
                  </a:cubicBezTo>
                  <a:lnTo>
                    <a:pt x="0" y="91669"/>
                  </a:lnTo>
                  <a:lnTo>
                    <a:pt x="0" y="58518"/>
                  </a:lnTo>
                  <a:lnTo>
                    <a:pt x="1334" y="46228"/>
                  </a:lnTo>
                  <a:lnTo>
                    <a:pt x="7303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6" name="Shape 258">
              <a:extLst>
                <a:ext uri="{FF2B5EF4-FFF2-40B4-BE49-F238E27FC236}">
                  <a16:creationId xmlns:a16="http://schemas.microsoft.com/office/drawing/2014/main" id="{80032057-6811-493E-B646-3C6FFD513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698"/>
              <a:ext cx="797" cy="1529"/>
            </a:xfrm>
            <a:custGeom>
              <a:avLst/>
              <a:gdLst>
                <a:gd name="T0" fmla="*/ 79756 w 79756"/>
                <a:gd name="T1" fmla="*/ 6518 h 152852"/>
                <a:gd name="T2" fmla="*/ 71247 w 79756"/>
                <a:gd name="T3" fmla="*/ 8071 h 152852"/>
                <a:gd name="T4" fmla="*/ 59690 w 79756"/>
                <a:gd name="T5" fmla="*/ 12263 h 152852"/>
                <a:gd name="T6" fmla="*/ 48641 w 79756"/>
                <a:gd name="T7" fmla="*/ 18866 h 152852"/>
                <a:gd name="T8" fmla="*/ 38481 w 79756"/>
                <a:gd name="T9" fmla="*/ 27883 h 152852"/>
                <a:gd name="T10" fmla="*/ 29591 w 79756"/>
                <a:gd name="T11" fmla="*/ 39059 h 152852"/>
                <a:gd name="T12" fmla="*/ 22352 w 79756"/>
                <a:gd name="T13" fmla="*/ 52267 h 152852"/>
                <a:gd name="T14" fmla="*/ 16891 w 79756"/>
                <a:gd name="T15" fmla="*/ 67634 h 152852"/>
                <a:gd name="T16" fmla="*/ 13716 w 79756"/>
                <a:gd name="T17" fmla="*/ 82493 h 152852"/>
                <a:gd name="T18" fmla="*/ 12700 w 79756"/>
                <a:gd name="T19" fmla="*/ 94304 h 152852"/>
                <a:gd name="T20" fmla="*/ 13335 w 79756"/>
                <a:gd name="T21" fmla="*/ 104845 h 152852"/>
                <a:gd name="T22" fmla="*/ 15748 w 79756"/>
                <a:gd name="T23" fmla="*/ 114243 h 152852"/>
                <a:gd name="T24" fmla="*/ 19685 w 79756"/>
                <a:gd name="T25" fmla="*/ 122371 h 152852"/>
                <a:gd name="T26" fmla="*/ 24765 w 79756"/>
                <a:gd name="T27" fmla="*/ 129229 h 152852"/>
                <a:gd name="T28" fmla="*/ 30480 w 79756"/>
                <a:gd name="T29" fmla="*/ 134691 h 152852"/>
                <a:gd name="T30" fmla="*/ 36703 w 79756"/>
                <a:gd name="T31" fmla="*/ 138754 h 152852"/>
                <a:gd name="T32" fmla="*/ 48006 w 79756"/>
                <a:gd name="T33" fmla="*/ 143072 h 152852"/>
                <a:gd name="T34" fmla="*/ 67437 w 79756"/>
                <a:gd name="T35" fmla="*/ 146120 h 152852"/>
                <a:gd name="T36" fmla="*/ 79756 w 79756"/>
                <a:gd name="T37" fmla="*/ 146483 h 152852"/>
                <a:gd name="T38" fmla="*/ 66040 w 79756"/>
                <a:gd name="T39" fmla="*/ 152470 h 152852"/>
                <a:gd name="T40" fmla="*/ 53721 w 79756"/>
                <a:gd name="T41" fmla="*/ 151074 h 152852"/>
                <a:gd name="T42" fmla="*/ 42545 w 79756"/>
                <a:gd name="T43" fmla="*/ 148915 h 152852"/>
                <a:gd name="T44" fmla="*/ 32639 w 79756"/>
                <a:gd name="T45" fmla="*/ 145613 h 152852"/>
                <a:gd name="T46" fmla="*/ 27940 w 79756"/>
                <a:gd name="T47" fmla="*/ 143453 h 152852"/>
                <a:gd name="T48" fmla="*/ 20066 w 79756"/>
                <a:gd name="T49" fmla="*/ 138246 h 152852"/>
                <a:gd name="T50" fmla="*/ 13335 w 79756"/>
                <a:gd name="T51" fmla="*/ 131896 h 152852"/>
                <a:gd name="T52" fmla="*/ 7747 w 79756"/>
                <a:gd name="T53" fmla="*/ 124403 h 152852"/>
                <a:gd name="T54" fmla="*/ 3302 w 79756"/>
                <a:gd name="T55" fmla="*/ 115514 h 152852"/>
                <a:gd name="T56" fmla="*/ 635 w 79756"/>
                <a:gd name="T57" fmla="*/ 105480 h 152852"/>
                <a:gd name="T58" fmla="*/ 0 w 79756"/>
                <a:gd name="T59" fmla="*/ 94431 h 152852"/>
                <a:gd name="T60" fmla="*/ 1016 w 79756"/>
                <a:gd name="T61" fmla="*/ 82113 h 152852"/>
                <a:gd name="T62" fmla="*/ 4318 w 79756"/>
                <a:gd name="T63" fmla="*/ 66872 h 152852"/>
                <a:gd name="T64" fmla="*/ 9906 w 79756"/>
                <a:gd name="T65" fmla="*/ 50997 h 152852"/>
                <a:gd name="T66" fmla="*/ 17399 w 79756"/>
                <a:gd name="T67" fmla="*/ 37154 h 152852"/>
                <a:gd name="T68" fmla="*/ 26797 w 79756"/>
                <a:gd name="T69" fmla="*/ 25343 h 152852"/>
                <a:gd name="T70" fmla="*/ 37846 w 79756"/>
                <a:gd name="T71" fmla="*/ 15438 h 152852"/>
                <a:gd name="T72" fmla="*/ 50419 w 79756"/>
                <a:gd name="T73" fmla="*/ 7944 h 152852"/>
                <a:gd name="T74" fmla="*/ 65024 w 79756"/>
                <a:gd name="T75" fmla="*/ 2610 h 152852"/>
                <a:gd name="T76" fmla="*/ 72898 w 79756"/>
                <a:gd name="T77" fmla="*/ 832 h 152852"/>
                <a:gd name="T78" fmla="*/ 79756 w 79756"/>
                <a:gd name="T79" fmla="*/ 0 h 152852"/>
                <a:gd name="T80" fmla="*/ 0 w 79756"/>
                <a:gd name="T81" fmla="*/ 0 h 152852"/>
                <a:gd name="T82" fmla="*/ 79756 w 79756"/>
                <a:gd name="T83" fmla="*/ 152852 h 15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9756" h="152852">
                  <a:moveTo>
                    <a:pt x="79756" y="0"/>
                  </a:moveTo>
                  <a:lnTo>
                    <a:pt x="79756" y="6518"/>
                  </a:lnTo>
                  <a:lnTo>
                    <a:pt x="77343" y="6802"/>
                  </a:lnTo>
                  <a:lnTo>
                    <a:pt x="71247" y="8071"/>
                  </a:lnTo>
                  <a:lnTo>
                    <a:pt x="65532" y="9850"/>
                  </a:lnTo>
                  <a:lnTo>
                    <a:pt x="59690" y="12263"/>
                  </a:lnTo>
                  <a:lnTo>
                    <a:pt x="54102" y="15183"/>
                  </a:lnTo>
                  <a:lnTo>
                    <a:pt x="48641" y="18866"/>
                  </a:lnTo>
                  <a:lnTo>
                    <a:pt x="43434" y="23057"/>
                  </a:lnTo>
                  <a:lnTo>
                    <a:pt x="38481" y="27883"/>
                  </a:lnTo>
                  <a:lnTo>
                    <a:pt x="33782" y="33217"/>
                  </a:lnTo>
                  <a:lnTo>
                    <a:pt x="29591" y="39059"/>
                  </a:lnTo>
                  <a:lnTo>
                    <a:pt x="25654" y="45409"/>
                  </a:lnTo>
                  <a:lnTo>
                    <a:pt x="22352" y="52267"/>
                  </a:lnTo>
                  <a:lnTo>
                    <a:pt x="19304" y="59633"/>
                  </a:lnTo>
                  <a:lnTo>
                    <a:pt x="16891" y="67634"/>
                  </a:lnTo>
                  <a:lnTo>
                    <a:pt x="14859" y="76143"/>
                  </a:lnTo>
                  <a:lnTo>
                    <a:pt x="13716" y="82493"/>
                  </a:lnTo>
                  <a:lnTo>
                    <a:pt x="12954" y="88590"/>
                  </a:lnTo>
                  <a:lnTo>
                    <a:pt x="12700" y="94304"/>
                  </a:lnTo>
                  <a:lnTo>
                    <a:pt x="12700" y="99766"/>
                  </a:lnTo>
                  <a:lnTo>
                    <a:pt x="13335" y="104845"/>
                  </a:lnTo>
                  <a:lnTo>
                    <a:pt x="14224" y="109671"/>
                  </a:lnTo>
                  <a:lnTo>
                    <a:pt x="15748" y="114243"/>
                  </a:lnTo>
                  <a:lnTo>
                    <a:pt x="17526" y="118434"/>
                  </a:lnTo>
                  <a:lnTo>
                    <a:pt x="19685" y="122371"/>
                  </a:lnTo>
                  <a:lnTo>
                    <a:pt x="22225" y="125928"/>
                  </a:lnTo>
                  <a:lnTo>
                    <a:pt x="24765" y="129229"/>
                  </a:lnTo>
                  <a:lnTo>
                    <a:pt x="27559" y="132151"/>
                  </a:lnTo>
                  <a:lnTo>
                    <a:pt x="30480" y="134691"/>
                  </a:lnTo>
                  <a:lnTo>
                    <a:pt x="33528" y="136977"/>
                  </a:lnTo>
                  <a:lnTo>
                    <a:pt x="36703" y="138754"/>
                  </a:lnTo>
                  <a:lnTo>
                    <a:pt x="40259" y="140532"/>
                  </a:lnTo>
                  <a:lnTo>
                    <a:pt x="48006" y="143072"/>
                  </a:lnTo>
                  <a:lnTo>
                    <a:pt x="57023" y="144978"/>
                  </a:lnTo>
                  <a:lnTo>
                    <a:pt x="67437" y="146120"/>
                  </a:lnTo>
                  <a:lnTo>
                    <a:pt x="78994" y="146502"/>
                  </a:lnTo>
                  <a:lnTo>
                    <a:pt x="79756" y="146483"/>
                  </a:lnTo>
                  <a:lnTo>
                    <a:pt x="79756" y="152852"/>
                  </a:lnTo>
                  <a:lnTo>
                    <a:pt x="66040" y="152470"/>
                  </a:lnTo>
                  <a:cubicBezTo>
                    <a:pt x="65786" y="152470"/>
                    <a:pt x="65405" y="152343"/>
                    <a:pt x="65151" y="152343"/>
                  </a:cubicBezTo>
                  <a:lnTo>
                    <a:pt x="53721" y="151074"/>
                  </a:lnTo>
                  <a:cubicBezTo>
                    <a:pt x="53340" y="151074"/>
                    <a:pt x="52959" y="151074"/>
                    <a:pt x="52578" y="150946"/>
                  </a:cubicBezTo>
                  <a:lnTo>
                    <a:pt x="42545" y="148915"/>
                  </a:lnTo>
                  <a:cubicBezTo>
                    <a:pt x="42164" y="148788"/>
                    <a:pt x="41783" y="148661"/>
                    <a:pt x="41402" y="148533"/>
                  </a:cubicBezTo>
                  <a:lnTo>
                    <a:pt x="32639" y="145613"/>
                  </a:lnTo>
                  <a:cubicBezTo>
                    <a:pt x="32385" y="145486"/>
                    <a:pt x="32131" y="145358"/>
                    <a:pt x="31877" y="145231"/>
                  </a:cubicBezTo>
                  <a:lnTo>
                    <a:pt x="27940" y="143453"/>
                  </a:lnTo>
                  <a:lnTo>
                    <a:pt x="23876" y="141041"/>
                  </a:lnTo>
                  <a:lnTo>
                    <a:pt x="20066" y="138246"/>
                  </a:lnTo>
                  <a:lnTo>
                    <a:pt x="16510" y="135326"/>
                  </a:lnTo>
                  <a:lnTo>
                    <a:pt x="13335" y="131896"/>
                  </a:lnTo>
                  <a:lnTo>
                    <a:pt x="10414" y="128341"/>
                  </a:lnTo>
                  <a:lnTo>
                    <a:pt x="7747" y="124403"/>
                  </a:lnTo>
                  <a:lnTo>
                    <a:pt x="5334" y="120086"/>
                  </a:lnTo>
                  <a:lnTo>
                    <a:pt x="3302" y="115514"/>
                  </a:lnTo>
                  <a:lnTo>
                    <a:pt x="1778" y="110688"/>
                  </a:lnTo>
                  <a:lnTo>
                    <a:pt x="635" y="105480"/>
                  </a:lnTo>
                  <a:lnTo>
                    <a:pt x="0" y="100146"/>
                  </a:lnTo>
                  <a:lnTo>
                    <a:pt x="0" y="94431"/>
                  </a:lnTo>
                  <a:lnTo>
                    <a:pt x="254" y="88463"/>
                  </a:lnTo>
                  <a:lnTo>
                    <a:pt x="1016" y="82113"/>
                  </a:lnTo>
                  <a:lnTo>
                    <a:pt x="2159" y="75508"/>
                  </a:lnTo>
                  <a:lnTo>
                    <a:pt x="4318" y="66872"/>
                  </a:lnTo>
                  <a:lnTo>
                    <a:pt x="6731" y="58744"/>
                  </a:lnTo>
                  <a:lnTo>
                    <a:pt x="9906" y="50997"/>
                  </a:lnTo>
                  <a:lnTo>
                    <a:pt x="13335" y="43886"/>
                  </a:lnTo>
                  <a:lnTo>
                    <a:pt x="17399" y="37154"/>
                  </a:lnTo>
                  <a:lnTo>
                    <a:pt x="21844" y="31058"/>
                  </a:lnTo>
                  <a:lnTo>
                    <a:pt x="26797" y="25343"/>
                  </a:lnTo>
                  <a:lnTo>
                    <a:pt x="32131" y="20137"/>
                  </a:lnTo>
                  <a:lnTo>
                    <a:pt x="37846" y="15438"/>
                  </a:lnTo>
                  <a:lnTo>
                    <a:pt x="43942" y="11374"/>
                  </a:lnTo>
                  <a:lnTo>
                    <a:pt x="50419" y="7944"/>
                  </a:lnTo>
                  <a:lnTo>
                    <a:pt x="57531" y="4896"/>
                  </a:lnTo>
                  <a:lnTo>
                    <a:pt x="65024" y="2610"/>
                  </a:lnTo>
                  <a:cubicBezTo>
                    <a:pt x="65278" y="2483"/>
                    <a:pt x="65532" y="2483"/>
                    <a:pt x="65913" y="2356"/>
                  </a:cubicBezTo>
                  <a:lnTo>
                    <a:pt x="72898" y="832"/>
                  </a:lnTo>
                  <a:cubicBezTo>
                    <a:pt x="73152" y="832"/>
                    <a:pt x="73533" y="832"/>
                    <a:pt x="73914" y="705"/>
                  </a:cubicBezTo>
                  <a:lnTo>
                    <a:pt x="7975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7" name="Shape 259">
              <a:extLst>
                <a:ext uri="{FF2B5EF4-FFF2-40B4-BE49-F238E27FC236}">
                  <a16:creationId xmlns:a16="http://schemas.microsoft.com/office/drawing/2014/main" id="{8E64D1BA-1814-40EE-AC65-6E2158D4E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556"/>
              <a:ext cx="807" cy="671"/>
            </a:xfrm>
            <a:custGeom>
              <a:avLst/>
              <a:gdLst>
                <a:gd name="T0" fmla="*/ 29972 w 80645"/>
                <a:gd name="T1" fmla="*/ 381 h 67056"/>
                <a:gd name="T2" fmla="*/ 35814 w 80645"/>
                <a:gd name="T3" fmla="*/ 508 h 67056"/>
                <a:gd name="T4" fmla="*/ 77089 w 80645"/>
                <a:gd name="T5" fmla="*/ 12192 h 67056"/>
                <a:gd name="T6" fmla="*/ 80264 w 80645"/>
                <a:gd name="T7" fmla="*/ 15367 h 67056"/>
                <a:gd name="T8" fmla="*/ 77851 w 80645"/>
                <a:gd name="T9" fmla="*/ 23241 h 67056"/>
                <a:gd name="T10" fmla="*/ 74930 w 80645"/>
                <a:gd name="T11" fmla="*/ 30480 h 67056"/>
                <a:gd name="T12" fmla="*/ 70993 w 80645"/>
                <a:gd name="T13" fmla="*/ 37084 h 67056"/>
                <a:gd name="T14" fmla="*/ 66548 w 80645"/>
                <a:gd name="T15" fmla="*/ 43053 h 67056"/>
                <a:gd name="T16" fmla="*/ 61214 w 80645"/>
                <a:gd name="T17" fmla="*/ 48514 h 67056"/>
                <a:gd name="T18" fmla="*/ 55118 w 80645"/>
                <a:gd name="T19" fmla="*/ 53213 h 67056"/>
                <a:gd name="T20" fmla="*/ 48260 w 80645"/>
                <a:gd name="T21" fmla="*/ 57277 h 67056"/>
                <a:gd name="T22" fmla="*/ 40640 w 80645"/>
                <a:gd name="T23" fmla="*/ 60706 h 67056"/>
                <a:gd name="T24" fmla="*/ 39878 w 80645"/>
                <a:gd name="T25" fmla="*/ 61087 h 67056"/>
                <a:gd name="T26" fmla="*/ 32004 w 80645"/>
                <a:gd name="T27" fmla="*/ 63500 h 67056"/>
                <a:gd name="T28" fmla="*/ 30988 w 80645"/>
                <a:gd name="T29" fmla="*/ 63754 h 67056"/>
                <a:gd name="T30" fmla="*/ 22352 w 80645"/>
                <a:gd name="T31" fmla="*/ 65405 h 67056"/>
                <a:gd name="T32" fmla="*/ 21336 w 80645"/>
                <a:gd name="T33" fmla="*/ 65659 h 67056"/>
                <a:gd name="T34" fmla="*/ 11557 w 80645"/>
                <a:gd name="T35" fmla="*/ 66675 h 67056"/>
                <a:gd name="T36" fmla="*/ 10668 w 80645"/>
                <a:gd name="T37" fmla="*/ 66675 h 67056"/>
                <a:gd name="T38" fmla="*/ 0 w 80645"/>
                <a:gd name="T39" fmla="*/ 67056 h 67056"/>
                <a:gd name="T40" fmla="*/ 0 w 80645"/>
                <a:gd name="T41" fmla="*/ 60687 h 67056"/>
                <a:gd name="T42" fmla="*/ 9398 w 80645"/>
                <a:gd name="T43" fmla="*/ 60452 h 67056"/>
                <a:gd name="T44" fmla="*/ 18161 w 80645"/>
                <a:gd name="T45" fmla="*/ 59436 h 67056"/>
                <a:gd name="T46" fmla="*/ 25781 w 80645"/>
                <a:gd name="T47" fmla="*/ 57912 h 67056"/>
                <a:gd name="T48" fmla="*/ 32639 w 80645"/>
                <a:gd name="T49" fmla="*/ 55753 h 67056"/>
                <a:gd name="T50" fmla="*/ 38608 w 80645"/>
                <a:gd name="T51" fmla="*/ 53213 h 67056"/>
                <a:gd name="T52" fmla="*/ 44450 w 80645"/>
                <a:gd name="T53" fmla="*/ 49784 h 67056"/>
                <a:gd name="T54" fmla="*/ 49784 w 80645"/>
                <a:gd name="T55" fmla="*/ 45720 h 67056"/>
                <a:gd name="T56" fmla="*/ 54610 w 80645"/>
                <a:gd name="T57" fmla="*/ 40894 h 67056"/>
                <a:gd name="T58" fmla="*/ 58801 w 80645"/>
                <a:gd name="T59" fmla="*/ 35306 h 67056"/>
                <a:gd name="T60" fmla="*/ 62484 w 80645"/>
                <a:gd name="T61" fmla="*/ 29210 h 67056"/>
                <a:gd name="T62" fmla="*/ 65278 w 80645"/>
                <a:gd name="T63" fmla="*/ 22225 h 67056"/>
                <a:gd name="T64" fmla="*/ 67056 w 80645"/>
                <a:gd name="T65" fmla="*/ 16637 h 67056"/>
                <a:gd name="T66" fmla="*/ 37465 w 80645"/>
                <a:gd name="T67" fmla="*/ 8255 h 67056"/>
                <a:gd name="T68" fmla="*/ 36703 w 80645"/>
                <a:gd name="T69" fmla="*/ 10287 h 67056"/>
                <a:gd name="T70" fmla="*/ 34036 w 80645"/>
                <a:gd name="T71" fmla="*/ 16129 h 67056"/>
                <a:gd name="T72" fmla="*/ 30734 w 80645"/>
                <a:gd name="T73" fmla="*/ 21209 h 67056"/>
                <a:gd name="T74" fmla="*/ 27178 w 80645"/>
                <a:gd name="T75" fmla="*/ 25146 h 67056"/>
                <a:gd name="T76" fmla="*/ 26670 w 80645"/>
                <a:gd name="T77" fmla="*/ 25654 h 67056"/>
                <a:gd name="T78" fmla="*/ 22479 w 80645"/>
                <a:gd name="T79" fmla="*/ 28702 h 67056"/>
                <a:gd name="T80" fmla="*/ 21463 w 80645"/>
                <a:gd name="T81" fmla="*/ 29337 h 67056"/>
                <a:gd name="T82" fmla="*/ 16383 w 80645"/>
                <a:gd name="T83" fmla="*/ 31496 h 67056"/>
                <a:gd name="T84" fmla="*/ 14859 w 80645"/>
                <a:gd name="T85" fmla="*/ 32004 h 67056"/>
                <a:gd name="T86" fmla="*/ 9017 w 80645"/>
                <a:gd name="T87" fmla="*/ 33401 h 67056"/>
                <a:gd name="T88" fmla="*/ 7239 w 80645"/>
                <a:gd name="T89" fmla="*/ 33655 h 67056"/>
                <a:gd name="T90" fmla="*/ 635 w 80645"/>
                <a:gd name="T91" fmla="*/ 34036 h 67056"/>
                <a:gd name="T92" fmla="*/ 0 w 80645"/>
                <a:gd name="T93" fmla="*/ 34036 h 67056"/>
                <a:gd name="T94" fmla="*/ 0 w 80645"/>
                <a:gd name="T95" fmla="*/ 27679 h 67056"/>
                <a:gd name="T96" fmla="*/ 4572 w 80645"/>
                <a:gd name="T97" fmla="*/ 27432 h 67056"/>
                <a:gd name="T98" fmla="*/ 8636 w 80645"/>
                <a:gd name="T99" fmla="*/ 26543 h 67056"/>
                <a:gd name="T100" fmla="*/ 12446 w 80645"/>
                <a:gd name="T101" fmla="*/ 24765 h 67056"/>
                <a:gd name="T102" fmla="*/ 15875 w 80645"/>
                <a:gd name="T103" fmla="*/ 22352 h 67056"/>
                <a:gd name="T104" fmla="*/ 19177 w 80645"/>
                <a:gd name="T105" fmla="*/ 18542 h 67056"/>
                <a:gd name="T106" fmla="*/ 21971 w 80645"/>
                <a:gd name="T107" fmla="*/ 14224 h 67056"/>
                <a:gd name="T108" fmla="*/ 24384 w 80645"/>
                <a:gd name="T109" fmla="*/ 8890 h 67056"/>
                <a:gd name="T110" fmla="*/ 26543 w 80645"/>
                <a:gd name="T111" fmla="*/ 2667 h 67056"/>
                <a:gd name="T112" fmla="*/ 29972 w 80645"/>
                <a:gd name="T113" fmla="*/ 381 h 67056"/>
                <a:gd name="T114" fmla="*/ 0 w 80645"/>
                <a:gd name="T115" fmla="*/ 0 h 67056"/>
                <a:gd name="T116" fmla="*/ 80645 w 80645"/>
                <a:gd name="T117" fmla="*/ 67056 h 67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0645" h="67056">
                  <a:moveTo>
                    <a:pt x="29972" y="381"/>
                  </a:moveTo>
                  <a:cubicBezTo>
                    <a:pt x="31877" y="0"/>
                    <a:pt x="34036" y="0"/>
                    <a:pt x="35814" y="508"/>
                  </a:cubicBezTo>
                  <a:lnTo>
                    <a:pt x="77089" y="12192"/>
                  </a:lnTo>
                  <a:cubicBezTo>
                    <a:pt x="79375" y="12827"/>
                    <a:pt x="80645" y="14097"/>
                    <a:pt x="80264" y="15367"/>
                  </a:cubicBezTo>
                  <a:lnTo>
                    <a:pt x="77851" y="23241"/>
                  </a:lnTo>
                  <a:lnTo>
                    <a:pt x="74930" y="30480"/>
                  </a:lnTo>
                  <a:lnTo>
                    <a:pt x="70993" y="37084"/>
                  </a:lnTo>
                  <a:lnTo>
                    <a:pt x="66548" y="43053"/>
                  </a:lnTo>
                  <a:lnTo>
                    <a:pt x="61214" y="48514"/>
                  </a:lnTo>
                  <a:lnTo>
                    <a:pt x="55118" y="53213"/>
                  </a:lnTo>
                  <a:lnTo>
                    <a:pt x="48260" y="57277"/>
                  </a:lnTo>
                  <a:lnTo>
                    <a:pt x="40640" y="60706"/>
                  </a:lnTo>
                  <a:cubicBezTo>
                    <a:pt x="40386" y="60833"/>
                    <a:pt x="40132" y="60960"/>
                    <a:pt x="39878" y="61087"/>
                  </a:cubicBezTo>
                  <a:lnTo>
                    <a:pt x="32004" y="63500"/>
                  </a:lnTo>
                  <a:cubicBezTo>
                    <a:pt x="31623" y="63627"/>
                    <a:pt x="31369" y="63627"/>
                    <a:pt x="30988" y="63754"/>
                  </a:cubicBezTo>
                  <a:lnTo>
                    <a:pt x="22352" y="65405"/>
                  </a:lnTo>
                  <a:cubicBezTo>
                    <a:pt x="21971" y="65532"/>
                    <a:pt x="21717" y="65532"/>
                    <a:pt x="21336" y="65659"/>
                  </a:cubicBezTo>
                  <a:lnTo>
                    <a:pt x="11557" y="66675"/>
                  </a:lnTo>
                  <a:cubicBezTo>
                    <a:pt x="11303" y="66675"/>
                    <a:pt x="10922" y="66675"/>
                    <a:pt x="10668" y="66675"/>
                  </a:cubicBezTo>
                  <a:lnTo>
                    <a:pt x="0" y="67056"/>
                  </a:lnTo>
                  <a:lnTo>
                    <a:pt x="0" y="60687"/>
                  </a:lnTo>
                  <a:lnTo>
                    <a:pt x="9398" y="60452"/>
                  </a:lnTo>
                  <a:lnTo>
                    <a:pt x="18161" y="59436"/>
                  </a:lnTo>
                  <a:lnTo>
                    <a:pt x="25781" y="57912"/>
                  </a:lnTo>
                  <a:lnTo>
                    <a:pt x="32639" y="55753"/>
                  </a:lnTo>
                  <a:lnTo>
                    <a:pt x="38608" y="53213"/>
                  </a:lnTo>
                  <a:lnTo>
                    <a:pt x="44450" y="49784"/>
                  </a:lnTo>
                  <a:lnTo>
                    <a:pt x="49784" y="45720"/>
                  </a:lnTo>
                  <a:lnTo>
                    <a:pt x="54610" y="40894"/>
                  </a:lnTo>
                  <a:lnTo>
                    <a:pt x="58801" y="35306"/>
                  </a:lnTo>
                  <a:lnTo>
                    <a:pt x="62484" y="29210"/>
                  </a:lnTo>
                  <a:lnTo>
                    <a:pt x="65278" y="22225"/>
                  </a:lnTo>
                  <a:lnTo>
                    <a:pt x="67056" y="16637"/>
                  </a:lnTo>
                  <a:lnTo>
                    <a:pt x="37465" y="8255"/>
                  </a:lnTo>
                  <a:lnTo>
                    <a:pt x="36703" y="10287"/>
                  </a:lnTo>
                  <a:lnTo>
                    <a:pt x="34036" y="16129"/>
                  </a:lnTo>
                  <a:lnTo>
                    <a:pt x="30734" y="21209"/>
                  </a:lnTo>
                  <a:lnTo>
                    <a:pt x="27178" y="25146"/>
                  </a:lnTo>
                  <a:cubicBezTo>
                    <a:pt x="27051" y="25273"/>
                    <a:pt x="26924" y="25527"/>
                    <a:pt x="26670" y="25654"/>
                  </a:cubicBezTo>
                  <a:lnTo>
                    <a:pt x="22479" y="28702"/>
                  </a:lnTo>
                  <a:cubicBezTo>
                    <a:pt x="22225" y="28956"/>
                    <a:pt x="21844" y="29083"/>
                    <a:pt x="21463" y="29337"/>
                  </a:cubicBezTo>
                  <a:lnTo>
                    <a:pt x="16383" y="31496"/>
                  </a:lnTo>
                  <a:cubicBezTo>
                    <a:pt x="15875" y="31750"/>
                    <a:pt x="15367" y="31877"/>
                    <a:pt x="14859" y="32004"/>
                  </a:cubicBezTo>
                  <a:lnTo>
                    <a:pt x="9017" y="33401"/>
                  </a:lnTo>
                  <a:cubicBezTo>
                    <a:pt x="8382" y="33528"/>
                    <a:pt x="7874" y="33655"/>
                    <a:pt x="7239" y="33655"/>
                  </a:cubicBezTo>
                  <a:lnTo>
                    <a:pt x="635" y="34036"/>
                  </a:lnTo>
                  <a:lnTo>
                    <a:pt x="0" y="34036"/>
                  </a:lnTo>
                  <a:lnTo>
                    <a:pt x="0" y="27679"/>
                  </a:lnTo>
                  <a:lnTo>
                    <a:pt x="4572" y="27432"/>
                  </a:lnTo>
                  <a:lnTo>
                    <a:pt x="8636" y="26543"/>
                  </a:lnTo>
                  <a:lnTo>
                    <a:pt x="12446" y="24765"/>
                  </a:lnTo>
                  <a:lnTo>
                    <a:pt x="15875" y="22352"/>
                  </a:lnTo>
                  <a:lnTo>
                    <a:pt x="19177" y="18542"/>
                  </a:lnTo>
                  <a:lnTo>
                    <a:pt x="21971" y="14224"/>
                  </a:lnTo>
                  <a:lnTo>
                    <a:pt x="24384" y="8890"/>
                  </a:lnTo>
                  <a:lnTo>
                    <a:pt x="26543" y="2667"/>
                  </a:lnTo>
                  <a:cubicBezTo>
                    <a:pt x="26797" y="1651"/>
                    <a:pt x="28194" y="889"/>
                    <a:pt x="29972" y="381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8" name="Shape 260">
              <a:extLst>
                <a:ext uri="{FF2B5EF4-FFF2-40B4-BE49-F238E27FC236}">
                  <a16:creationId xmlns:a16="http://schemas.microsoft.com/office/drawing/2014/main" id="{F0643637-7211-4E4D-BF35-F33E2676E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717"/>
              <a:ext cx="728" cy="1485"/>
            </a:xfrm>
            <a:custGeom>
              <a:avLst/>
              <a:gdLst>
                <a:gd name="T0" fmla="*/ 6350 w 72771"/>
                <a:gd name="T1" fmla="*/ 0 h 148590"/>
                <a:gd name="T2" fmla="*/ 72771 w 72771"/>
                <a:gd name="T3" fmla="*/ 0 h 148590"/>
                <a:gd name="T4" fmla="*/ 72771 w 72771"/>
                <a:gd name="T5" fmla="*/ 6350 h 148590"/>
                <a:gd name="T6" fmla="*/ 12827 w 72771"/>
                <a:gd name="T7" fmla="*/ 6350 h 148590"/>
                <a:gd name="T8" fmla="*/ 13716 w 72771"/>
                <a:gd name="T9" fmla="*/ 35179 h 148590"/>
                <a:gd name="T10" fmla="*/ 51816 w 72771"/>
                <a:gd name="T11" fmla="*/ 35179 h 148590"/>
                <a:gd name="T12" fmla="*/ 58166 w 72771"/>
                <a:gd name="T13" fmla="*/ 38227 h 148590"/>
                <a:gd name="T14" fmla="*/ 68580 w 72771"/>
                <a:gd name="T15" fmla="*/ 142240 h 148590"/>
                <a:gd name="T16" fmla="*/ 72771 w 72771"/>
                <a:gd name="T17" fmla="*/ 142240 h 148590"/>
                <a:gd name="T18" fmla="*/ 72771 w 72771"/>
                <a:gd name="T19" fmla="*/ 148590 h 148590"/>
                <a:gd name="T20" fmla="*/ 62611 w 72771"/>
                <a:gd name="T21" fmla="*/ 148590 h 148590"/>
                <a:gd name="T22" fmla="*/ 56261 w 72771"/>
                <a:gd name="T23" fmla="*/ 145669 h 148590"/>
                <a:gd name="T24" fmla="*/ 45847 w 72771"/>
                <a:gd name="T25" fmla="*/ 41529 h 148590"/>
                <a:gd name="T26" fmla="*/ 7493 w 72771"/>
                <a:gd name="T27" fmla="*/ 41529 h 148590"/>
                <a:gd name="T28" fmla="*/ 1143 w 72771"/>
                <a:gd name="T29" fmla="*/ 38354 h 148590"/>
                <a:gd name="T30" fmla="*/ 0 w 72771"/>
                <a:gd name="T31" fmla="*/ 3302 h 148590"/>
                <a:gd name="T32" fmla="*/ 1905 w 72771"/>
                <a:gd name="T33" fmla="*/ 1016 h 148590"/>
                <a:gd name="T34" fmla="*/ 6350 w 72771"/>
                <a:gd name="T35" fmla="*/ 0 h 148590"/>
                <a:gd name="T36" fmla="*/ 0 w 72771"/>
                <a:gd name="T37" fmla="*/ 0 h 148590"/>
                <a:gd name="T38" fmla="*/ 72771 w 72771"/>
                <a:gd name="T39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72771" h="148590">
                  <a:moveTo>
                    <a:pt x="6350" y="0"/>
                  </a:moveTo>
                  <a:lnTo>
                    <a:pt x="72771" y="0"/>
                  </a:lnTo>
                  <a:lnTo>
                    <a:pt x="72771" y="6350"/>
                  </a:lnTo>
                  <a:lnTo>
                    <a:pt x="12827" y="6350"/>
                  </a:lnTo>
                  <a:lnTo>
                    <a:pt x="13716" y="35179"/>
                  </a:lnTo>
                  <a:lnTo>
                    <a:pt x="51816" y="35179"/>
                  </a:lnTo>
                  <a:cubicBezTo>
                    <a:pt x="55245" y="35179"/>
                    <a:pt x="58039" y="36449"/>
                    <a:pt x="58166" y="38227"/>
                  </a:cubicBezTo>
                  <a:lnTo>
                    <a:pt x="68580" y="142240"/>
                  </a:lnTo>
                  <a:lnTo>
                    <a:pt x="72771" y="142240"/>
                  </a:lnTo>
                  <a:lnTo>
                    <a:pt x="72771" y="148590"/>
                  </a:lnTo>
                  <a:lnTo>
                    <a:pt x="62611" y="148590"/>
                  </a:lnTo>
                  <a:cubicBezTo>
                    <a:pt x="59182" y="148590"/>
                    <a:pt x="56388" y="147320"/>
                    <a:pt x="56261" y="145669"/>
                  </a:cubicBezTo>
                  <a:lnTo>
                    <a:pt x="45847" y="41529"/>
                  </a:lnTo>
                  <a:lnTo>
                    <a:pt x="7493" y="41529"/>
                  </a:lnTo>
                  <a:cubicBezTo>
                    <a:pt x="3937" y="41529"/>
                    <a:pt x="1143" y="40132"/>
                    <a:pt x="1143" y="38354"/>
                  </a:cubicBezTo>
                  <a:lnTo>
                    <a:pt x="0" y="3302"/>
                  </a:lnTo>
                  <a:cubicBezTo>
                    <a:pt x="0" y="2413"/>
                    <a:pt x="635" y="1524"/>
                    <a:pt x="1905" y="1016"/>
                  </a:cubicBezTo>
                  <a:cubicBezTo>
                    <a:pt x="3048" y="381"/>
                    <a:pt x="4699" y="0"/>
                    <a:pt x="635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9" name="Shape 261">
              <a:extLst>
                <a:ext uri="{FF2B5EF4-FFF2-40B4-BE49-F238E27FC236}">
                  <a16:creationId xmlns:a16="http://schemas.microsoft.com/office/drawing/2014/main" id="{32407AD6-1F23-49A9-A128-AE3478316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692"/>
              <a:ext cx="788" cy="595"/>
            </a:xfrm>
            <a:custGeom>
              <a:avLst/>
              <a:gdLst>
                <a:gd name="T0" fmla="*/ 17272 w 78740"/>
                <a:gd name="T1" fmla="*/ 254 h 59436"/>
                <a:gd name="T2" fmla="*/ 29972 w 78740"/>
                <a:gd name="T3" fmla="*/ 1651 h 59436"/>
                <a:gd name="T4" fmla="*/ 35941 w 78740"/>
                <a:gd name="T5" fmla="*/ 3048 h 59436"/>
                <a:gd name="T6" fmla="*/ 46228 w 78740"/>
                <a:gd name="T7" fmla="*/ 6858 h 59436"/>
                <a:gd name="T8" fmla="*/ 55118 w 78740"/>
                <a:gd name="T9" fmla="*/ 12192 h 59436"/>
                <a:gd name="T10" fmla="*/ 62357 w 78740"/>
                <a:gd name="T11" fmla="*/ 18796 h 59436"/>
                <a:gd name="T12" fmla="*/ 68580 w 78740"/>
                <a:gd name="T13" fmla="*/ 26797 h 59436"/>
                <a:gd name="T14" fmla="*/ 73914 w 78740"/>
                <a:gd name="T15" fmla="*/ 36068 h 59436"/>
                <a:gd name="T16" fmla="*/ 78232 w 78740"/>
                <a:gd name="T17" fmla="*/ 46863 h 59436"/>
                <a:gd name="T18" fmla="*/ 35179 w 78740"/>
                <a:gd name="T19" fmla="*/ 59055 h 59436"/>
                <a:gd name="T20" fmla="*/ 26416 w 78740"/>
                <a:gd name="T21" fmla="*/ 56515 h 59436"/>
                <a:gd name="T22" fmla="*/ 24638 w 78740"/>
                <a:gd name="T23" fmla="*/ 51054 h 59436"/>
                <a:gd name="T24" fmla="*/ 22860 w 78740"/>
                <a:gd name="T25" fmla="*/ 47371 h 59436"/>
                <a:gd name="T26" fmla="*/ 19431 w 78740"/>
                <a:gd name="T27" fmla="*/ 43434 h 59436"/>
                <a:gd name="T28" fmla="*/ 15875 w 78740"/>
                <a:gd name="T29" fmla="*/ 41021 h 59436"/>
                <a:gd name="T30" fmla="*/ 12319 w 78740"/>
                <a:gd name="T31" fmla="*/ 39624 h 59436"/>
                <a:gd name="T32" fmla="*/ 8763 w 78740"/>
                <a:gd name="T33" fmla="*/ 39243 h 59436"/>
                <a:gd name="T34" fmla="*/ 4318 w 78740"/>
                <a:gd name="T35" fmla="*/ 39751 h 59436"/>
                <a:gd name="T36" fmla="*/ 0 w 78740"/>
                <a:gd name="T37" fmla="*/ 41275 h 59436"/>
                <a:gd name="T38" fmla="*/ 3175 w 78740"/>
                <a:gd name="T39" fmla="*/ 33274 h 59436"/>
                <a:gd name="T40" fmla="*/ 8128 w 78740"/>
                <a:gd name="T41" fmla="*/ 32893 h 59436"/>
                <a:gd name="T42" fmla="*/ 12700 w 78740"/>
                <a:gd name="T43" fmla="*/ 33147 h 59436"/>
                <a:gd name="T44" fmla="*/ 16891 w 78740"/>
                <a:gd name="T45" fmla="*/ 33782 h 59436"/>
                <a:gd name="T46" fmla="*/ 21082 w 78740"/>
                <a:gd name="T47" fmla="*/ 34925 h 59436"/>
                <a:gd name="T48" fmla="*/ 24638 w 78740"/>
                <a:gd name="T49" fmla="*/ 36449 h 59436"/>
                <a:gd name="T50" fmla="*/ 28194 w 78740"/>
                <a:gd name="T51" fmla="*/ 38608 h 59436"/>
                <a:gd name="T52" fmla="*/ 33020 w 78740"/>
                <a:gd name="T53" fmla="*/ 43053 h 59436"/>
                <a:gd name="T54" fmla="*/ 36068 w 78740"/>
                <a:gd name="T55" fmla="*/ 47625 h 59436"/>
                <a:gd name="T56" fmla="*/ 37719 w 78740"/>
                <a:gd name="T57" fmla="*/ 51562 h 59436"/>
                <a:gd name="T58" fmla="*/ 63754 w 78740"/>
                <a:gd name="T59" fmla="*/ 42672 h 59436"/>
                <a:gd name="T60" fmla="*/ 59309 w 78740"/>
                <a:gd name="T61" fmla="*/ 33147 h 59436"/>
                <a:gd name="T62" fmla="*/ 53975 w 78740"/>
                <a:gd name="T63" fmla="*/ 25146 h 59436"/>
                <a:gd name="T64" fmla="*/ 48006 w 78740"/>
                <a:gd name="T65" fmla="*/ 18669 h 59436"/>
                <a:gd name="T66" fmla="*/ 41529 w 78740"/>
                <a:gd name="T67" fmla="*/ 13716 h 59436"/>
                <a:gd name="T68" fmla="*/ 34290 w 78740"/>
                <a:gd name="T69" fmla="*/ 10160 h 59436"/>
                <a:gd name="T70" fmla="*/ 25654 w 78740"/>
                <a:gd name="T71" fmla="*/ 7620 h 59436"/>
                <a:gd name="T72" fmla="*/ 16510 w 78740"/>
                <a:gd name="T73" fmla="*/ 6604 h 59436"/>
                <a:gd name="T74" fmla="*/ 4064 w 78740"/>
                <a:gd name="T75" fmla="*/ 6604 h 59436"/>
                <a:gd name="T76" fmla="*/ 0 w 78740"/>
                <a:gd name="T77" fmla="*/ 565 h 59436"/>
                <a:gd name="T78" fmla="*/ 2540 w 78740"/>
                <a:gd name="T79" fmla="*/ 254 h 59436"/>
                <a:gd name="T80" fmla="*/ 0 w 78740"/>
                <a:gd name="T81" fmla="*/ 0 h 59436"/>
                <a:gd name="T82" fmla="*/ 78740 w 78740"/>
                <a:gd name="T83" fmla="*/ 59436 h 59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8740" h="59436">
                  <a:moveTo>
                    <a:pt x="10414" y="0"/>
                  </a:moveTo>
                  <a:lnTo>
                    <a:pt x="17272" y="254"/>
                  </a:lnTo>
                  <a:lnTo>
                    <a:pt x="23749" y="762"/>
                  </a:lnTo>
                  <a:lnTo>
                    <a:pt x="29972" y="1651"/>
                  </a:lnTo>
                  <a:cubicBezTo>
                    <a:pt x="30353" y="1778"/>
                    <a:pt x="30607" y="1778"/>
                    <a:pt x="30861" y="1905"/>
                  </a:cubicBezTo>
                  <a:lnTo>
                    <a:pt x="35941" y="3048"/>
                  </a:lnTo>
                  <a:lnTo>
                    <a:pt x="41275" y="4826"/>
                  </a:lnTo>
                  <a:lnTo>
                    <a:pt x="46228" y="6858"/>
                  </a:lnTo>
                  <a:lnTo>
                    <a:pt x="50927" y="9398"/>
                  </a:lnTo>
                  <a:lnTo>
                    <a:pt x="55118" y="12192"/>
                  </a:lnTo>
                  <a:lnTo>
                    <a:pt x="58928" y="15367"/>
                  </a:lnTo>
                  <a:lnTo>
                    <a:pt x="62357" y="18796"/>
                  </a:lnTo>
                  <a:lnTo>
                    <a:pt x="65659" y="22606"/>
                  </a:lnTo>
                  <a:lnTo>
                    <a:pt x="68580" y="26797"/>
                  </a:lnTo>
                  <a:lnTo>
                    <a:pt x="71374" y="31242"/>
                  </a:lnTo>
                  <a:lnTo>
                    <a:pt x="73914" y="36068"/>
                  </a:lnTo>
                  <a:lnTo>
                    <a:pt x="76200" y="41275"/>
                  </a:lnTo>
                  <a:lnTo>
                    <a:pt x="78232" y="46863"/>
                  </a:lnTo>
                  <a:cubicBezTo>
                    <a:pt x="78740" y="48260"/>
                    <a:pt x="77216" y="49784"/>
                    <a:pt x="74549" y="50292"/>
                  </a:cubicBezTo>
                  <a:lnTo>
                    <a:pt x="35179" y="59055"/>
                  </a:lnTo>
                  <a:cubicBezTo>
                    <a:pt x="33401" y="59436"/>
                    <a:pt x="31242" y="59309"/>
                    <a:pt x="29591" y="58928"/>
                  </a:cubicBezTo>
                  <a:cubicBezTo>
                    <a:pt x="27813" y="58420"/>
                    <a:pt x="26670" y="57531"/>
                    <a:pt x="26416" y="56515"/>
                  </a:cubicBezTo>
                  <a:lnTo>
                    <a:pt x="25527" y="53467"/>
                  </a:lnTo>
                  <a:lnTo>
                    <a:pt x="24638" y="51054"/>
                  </a:lnTo>
                  <a:lnTo>
                    <a:pt x="23749" y="49022"/>
                  </a:lnTo>
                  <a:lnTo>
                    <a:pt x="22860" y="47371"/>
                  </a:lnTo>
                  <a:lnTo>
                    <a:pt x="21209" y="45339"/>
                  </a:lnTo>
                  <a:lnTo>
                    <a:pt x="19431" y="43434"/>
                  </a:lnTo>
                  <a:lnTo>
                    <a:pt x="17526" y="42037"/>
                  </a:lnTo>
                  <a:lnTo>
                    <a:pt x="15875" y="41021"/>
                  </a:lnTo>
                  <a:lnTo>
                    <a:pt x="13970" y="40132"/>
                  </a:lnTo>
                  <a:lnTo>
                    <a:pt x="12319" y="39624"/>
                  </a:lnTo>
                  <a:lnTo>
                    <a:pt x="10668" y="39370"/>
                  </a:lnTo>
                  <a:lnTo>
                    <a:pt x="8763" y="39243"/>
                  </a:lnTo>
                  <a:lnTo>
                    <a:pt x="6604" y="39370"/>
                  </a:lnTo>
                  <a:lnTo>
                    <a:pt x="4318" y="39751"/>
                  </a:lnTo>
                  <a:lnTo>
                    <a:pt x="2286" y="40386"/>
                  </a:lnTo>
                  <a:lnTo>
                    <a:pt x="0" y="41275"/>
                  </a:lnTo>
                  <a:lnTo>
                    <a:pt x="0" y="33862"/>
                  </a:lnTo>
                  <a:lnTo>
                    <a:pt x="3175" y="33274"/>
                  </a:lnTo>
                  <a:cubicBezTo>
                    <a:pt x="3683" y="33147"/>
                    <a:pt x="4064" y="33147"/>
                    <a:pt x="4572" y="33147"/>
                  </a:cubicBezTo>
                  <a:lnTo>
                    <a:pt x="8128" y="32893"/>
                  </a:lnTo>
                  <a:cubicBezTo>
                    <a:pt x="8636" y="32893"/>
                    <a:pt x="9144" y="32893"/>
                    <a:pt x="9652" y="32893"/>
                  </a:cubicBezTo>
                  <a:lnTo>
                    <a:pt x="12700" y="33147"/>
                  </a:lnTo>
                  <a:cubicBezTo>
                    <a:pt x="13081" y="33147"/>
                    <a:pt x="13462" y="33147"/>
                    <a:pt x="13843" y="33274"/>
                  </a:cubicBezTo>
                  <a:lnTo>
                    <a:pt x="16891" y="33782"/>
                  </a:lnTo>
                  <a:cubicBezTo>
                    <a:pt x="17399" y="33782"/>
                    <a:pt x="17907" y="33909"/>
                    <a:pt x="18415" y="34036"/>
                  </a:cubicBezTo>
                  <a:lnTo>
                    <a:pt x="21082" y="34925"/>
                  </a:lnTo>
                  <a:cubicBezTo>
                    <a:pt x="21463" y="35052"/>
                    <a:pt x="21717" y="35179"/>
                    <a:pt x="21971" y="35306"/>
                  </a:cubicBezTo>
                  <a:lnTo>
                    <a:pt x="24638" y="36449"/>
                  </a:lnTo>
                  <a:cubicBezTo>
                    <a:pt x="25019" y="36576"/>
                    <a:pt x="25273" y="36703"/>
                    <a:pt x="25527" y="36830"/>
                  </a:cubicBezTo>
                  <a:lnTo>
                    <a:pt x="28194" y="38608"/>
                  </a:lnTo>
                  <a:lnTo>
                    <a:pt x="30861" y="40767"/>
                  </a:lnTo>
                  <a:lnTo>
                    <a:pt x="33020" y="43053"/>
                  </a:lnTo>
                  <a:lnTo>
                    <a:pt x="35052" y="45720"/>
                  </a:lnTo>
                  <a:lnTo>
                    <a:pt x="36068" y="47625"/>
                  </a:lnTo>
                  <a:lnTo>
                    <a:pt x="37084" y="49911"/>
                  </a:lnTo>
                  <a:lnTo>
                    <a:pt x="37719" y="51562"/>
                  </a:lnTo>
                  <a:lnTo>
                    <a:pt x="64897" y="45593"/>
                  </a:lnTo>
                  <a:lnTo>
                    <a:pt x="63754" y="42672"/>
                  </a:lnTo>
                  <a:lnTo>
                    <a:pt x="61595" y="37719"/>
                  </a:lnTo>
                  <a:lnTo>
                    <a:pt x="59309" y="33147"/>
                  </a:lnTo>
                  <a:lnTo>
                    <a:pt x="56642" y="28956"/>
                  </a:lnTo>
                  <a:lnTo>
                    <a:pt x="53975" y="25146"/>
                  </a:lnTo>
                  <a:lnTo>
                    <a:pt x="51054" y="21717"/>
                  </a:lnTo>
                  <a:lnTo>
                    <a:pt x="48006" y="18669"/>
                  </a:lnTo>
                  <a:lnTo>
                    <a:pt x="44831" y="16002"/>
                  </a:lnTo>
                  <a:lnTo>
                    <a:pt x="41529" y="13716"/>
                  </a:lnTo>
                  <a:lnTo>
                    <a:pt x="38100" y="11811"/>
                  </a:lnTo>
                  <a:lnTo>
                    <a:pt x="34290" y="10160"/>
                  </a:lnTo>
                  <a:lnTo>
                    <a:pt x="30353" y="8763"/>
                  </a:lnTo>
                  <a:lnTo>
                    <a:pt x="25654" y="7620"/>
                  </a:lnTo>
                  <a:lnTo>
                    <a:pt x="21590" y="6985"/>
                  </a:lnTo>
                  <a:lnTo>
                    <a:pt x="16510" y="6604"/>
                  </a:lnTo>
                  <a:lnTo>
                    <a:pt x="11303" y="6350"/>
                  </a:lnTo>
                  <a:lnTo>
                    <a:pt x="4064" y="6604"/>
                  </a:lnTo>
                  <a:lnTo>
                    <a:pt x="0" y="7082"/>
                  </a:lnTo>
                  <a:lnTo>
                    <a:pt x="0" y="565"/>
                  </a:lnTo>
                  <a:lnTo>
                    <a:pt x="1524" y="381"/>
                  </a:lnTo>
                  <a:cubicBezTo>
                    <a:pt x="1905" y="381"/>
                    <a:pt x="2159" y="381"/>
                    <a:pt x="2540" y="254"/>
                  </a:cubicBezTo>
                  <a:lnTo>
                    <a:pt x="10414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0" name="Shape 262">
              <a:extLst>
                <a:ext uri="{FF2B5EF4-FFF2-40B4-BE49-F238E27FC236}">
                  <a16:creationId xmlns:a16="http://schemas.microsoft.com/office/drawing/2014/main" id="{D7BD60D7-BF44-443C-AACD-1A217BB75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" y="2085"/>
              <a:ext cx="237" cy="575"/>
            </a:xfrm>
            <a:custGeom>
              <a:avLst/>
              <a:gdLst>
                <a:gd name="T0" fmla="*/ 5334 w 23749"/>
                <a:gd name="T1" fmla="*/ 127 h 57531"/>
                <a:gd name="T2" fmla="*/ 7620 w 23749"/>
                <a:gd name="T3" fmla="*/ 127 h 57531"/>
                <a:gd name="T4" fmla="*/ 12446 w 23749"/>
                <a:gd name="T5" fmla="*/ 2160 h 57531"/>
                <a:gd name="T6" fmla="*/ 23749 w 23749"/>
                <a:gd name="T7" fmla="*/ 18585 h 57531"/>
                <a:gd name="T8" fmla="*/ 23749 w 23749"/>
                <a:gd name="T9" fmla="*/ 37749 h 57531"/>
                <a:gd name="T10" fmla="*/ 18161 w 23749"/>
                <a:gd name="T11" fmla="*/ 29973 h 57531"/>
                <a:gd name="T12" fmla="*/ 14097 w 23749"/>
                <a:gd name="T13" fmla="*/ 24003 h 57531"/>
                <a:gd name="T14" fmla="*/ 14351 w 23749"/>
                <a:gd name="T15" fmla="*/ 28702 h 57531"/>
                <a:gd name="T16" fmla="*/ 15113 w 23749"/>
                <a:gd name="T17" fmla="*/ 51181 h 57531"/>
                <a:gd name="T18" fmla="*/ 23749 w 23749"/>
                <a:gd name="T19" fmla="*/ 51181 h 57531"/>
                <a:gd name="T20" fmla="*/ 23749 w 23749"/>
                <a:gd name="T21" fmla="*/ 57531 h 57531"/>
                <a:gd name="T22" fmla="*/ 8890 w 23749"/>
                <a:gd name="T23" fmla="*/ 57531 h 57531"/>
                <a:gd name="T24" fmla="*/ 2540 w 23749"/>
                <a:gd name="T25" fmla="*/ 54483 h 57531"/>
                <a:gd name="T26" fmla="*/ 1651 w 23749"/>
                <a:gd name="T27" fmla="*/ 28956 h 57531"/>
                <a:gd name="T28" fmla="*/ 127 w 23749"/>
                <a:gd name="T29" fmla="*/ 3302 h 57531"/>
                <a:gd name="T30" fmla="*/ 5334 w 23749"/>
                <a:gd name="T31" fmla="*/ 127 h 57531"/>
                <a:gd name="T32" fmla="*/ 0 w 23749"/>
                <a:gd name="T33" fmla="*/ 0 h 57531"/>
                <a:gd name="T34" fmla="*/ 23749 w 23749"/>
                <a:gd name="T35" fmla="*/ 57531 h 5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3749" h="57531">
                  <a:moveTo>
                    <a:pt x="5334" y="127"/>
                  </a:moveTo>
                  <a:cubicBezTo>
                    <a:pt x="6096" y="0"/>
                    <a:pt x="6858" y="0"/>
                    <a:pt x="7620" y="127"/>
                  </a:cubicBezTo>
                  <a:cubicBezTo>
                    <a:pt x="9779" y="254"/>
                    <a:pt x="11684" y="1143"/>
                    <a:pt x="12446" y="2160"/>
                  </a:cubicBezTo>
                  <a:lnTo>
                    <a:pt x="23749" y="18585"/>
                  </a:lnTo>
                  <a:lnTo>
                    <a:pt x="23749" y="37749"/>
                  </a:lnTo>
                  <a:lnTo>
                    <a:pt x="18161" y="29973"/>
                  </a:lnTo>
                  <a:lnTo>
                    <a:pt x="14097" y="24003"/>
                  </a:lnTo>
                  <a:lnTo>
                    <a:pt x="14351" y="28702"/>
                  </a:lnTo>
                  <a:lnTo>
                    <a:pt x="15113" y="51181"/>
                  </a:lnTo>
                  <a:lnTo>
                    <a:pt x="23749" y="51181"/>
                  </a:lnTo>
                  <a:lnTo>
                    <a:pt x="23749" y="57531"/>
                  </a:lnTo>
                  <a:lnTo>
                    <a:pt x="8890" y="57531"/>
                  </a:lnTo>
                  <a:cubicBezTo>
                    <a:pt x="5334" y="57531"/>
                    <a:pt x="2540" y="56135"/>
                    <a:pt x="2540" y="54483"/>
                  </a:cubicBezTo>
                  <a:lnTo>
                    <a:pt x="1651" y="28956"/>
                  </a:lnTo>
                  <a:lnTo>
                    <a:pt x="127" y="3302"/>
                  </a:lnTo>
                  <a:cubicBezTo>
                    <a:pt x="0" y="1778"/>
                    <a:pt x="2286" y="381"/>
                    <a:pt x="5334" y="127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1" name="Shape 263">
              <a:extLst>
                <a:ext uri="{FF2B5EF4-FFF2-40B4-BE49-F238E27FC236}">
                  <a16:creationId xmlns:a16="http://schemas.microsoft.com/office/drawing/2014/main" id="{D8B67092-E3B7-46C6-9BF2-5C6B662CF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" y="1717"/>
              <a:ext cx="736" cy="1485"/>
            </a:xfrm>
            <a:custGeom>
              <a:avLst/>
              <a:gdLst>
                <a:gd name="T0" fmla="*/ 20701 w 73660"/>
                <a:gd name="T1" fmla="*/ 0 h 148590"/>
                <a:gd name="T2" fmla="*/ 65532 w 73660"/>
                <a:gd name="T3" fmla="*/ 0 h 148590"/>
                <a:gd name="T4" fmla="*/ 71374 w 73660"/>
                <a:gd name="T5" fmla="*/ 2032 h 148590"/>
                <a:gd name="T6" fmla="*/ 73660 w 73660"/>
                <a:gd name="T7" fmla="*/ 4938 h 148590"/>
                <a:gd name="T8" fmla="*/ 73660 w 73660"/>
                <a:gd name="T9" fmla="*/ 22206 h 148590"/>
                <a:gd name="T10" fmla="*/ 61214 w 73660"/>
                <a:gd name="T11" fmla="*/ 6350 h 148590"/>
                <a:gd name="T12" fmla="*/ 26924 w 73660"/>
                <a:gd name="T13" fmla="*/ 6350 h 148590"/>
                <a:gd name="T14" fmla="*/ 25654 w 73660"/>
                <a:gd name="T15" fmla="*/ 38862 h 148590"/>
                <a:gd name="T16" fmla="*/ 22860 w 73660"/>
                <a:gd name="T17" fmla="*/ 74549 h 148590"/>
                <a:gd name="T18" fmla="*/ 18542 w 73660"/>
                <a:gd name="T19" fmla="*/ 110236 h 148590"/>
                <a:gd name="T20" fmla="*/ 13335 w 73660"/>
                <a:gd name="T21" fmla="*/ 142240 h 148590"/>
                <a:gd name="T22" fmla="*/ 52197 w 73660"/>
                <a:gd name="T23" fmla="*/ 142240 h 148590"/>
                <a:gd name="T24" fmla="*/ 52451 w 73660"/>
                <a:gd name="T25" fmla="*/ 121920 h 148590"/>
                <a:gd name="T26" fmla="*/ 58801 w 73660"/>
                <a:gd name="T27" fmla="*/ 118745 h 148590"/>
                <a:gd name="T28" fmla="*/ 73660 w 73660"/>
                <a:gd name="T29" fmla="*/ 118745 h 148590"/>
                <a:gd name="T30" fmla="*/ 73660 w 73660"/>
                <a:gd name="T31" fmla="*/ 125095 h 148590"/>
                <a:gd name="T32" fmla="*/ 65024 w 73660"/>
                <a:gd name="T33" fmla="*/ 125095 h 148590"/>
                <a:gd name="T34" fmla="*/ 64897 w 73660"/>
                <a:gd name="T35" fmla="*/ 145415 h 148590"/>
                <a:gd name="T36" fmla="*/ 58547 w 73660"/>
                <a:gd name="T37" fmla="*/ 148590 h 148590"/>
                <a:gd name="T38" fmla="*/ 6477 w 73660"/>
                <a:gd name="T39" fmla="*/ 148590 h 148590"/>
                <a:gd name="T40" fmla="*/ 1778 w 73660"/>
                <a:gd name="T41" fmla="*/ 147574 h 148590"/>
                <a:gd name="T42" fmla="*/ 127 w 73660"/>
                <a:gd name="T43" fmla="*/ 145161 h 148590"/>
                <a:gd name="T44" fmla="*/ 5969 w 73660"/>
                <a:gd name="T45" fmla="*/ 109728 h 148590"/>
                <a:gd name="T46" fmla="*/ 10160 w 73660"/>
                <a:gd name="T47" fmla="*/ 74168 h 148590"/>
                <a:gd name="T48" fmla="*/ 12954 w 73660"/>
                <a:gd name="T49" fmla="*/ 38608 h 148590"/>
                <a:gd name="T50" fmla="*/ 14351 w 73660"/>
                <a:gd name="T51" fmla="*/ 3175 h 148590"/>
                <a:gd name="T52" fmla="*/ 20701 w 73660"/>
                <a:gd name="T53" fmla="*/ 0 h 148590"/>
                <a:gd name="T54" fmla="*/ 0 w 73660"/>
                <a:gd name="T55" fmla="*/ 0 h 148590"/>
                <a:gd name="T56" fmla="*/ 73660 w 73660"/>
                <a:gd name="T57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73660" h="148590">
                  <a:moveTo>
                    <a:pt x="20701" y="0"/>
                  </a:moveTo>
                  <a:lnTo>
                    <a:pt x="65532" y="0"/>
                  </a:lnTo>
                  <a:cubicBezTo>
                    <a:pt x="68072" y="0"/>
                    <a:pt x="70485" y="889"/>
                    <a:pt x="71374" y="2032"/>
                  </a:cubicBezTo>
                  <a:lnTo>
                    <a:pt x="73660" y="4938"/>
                  </a:lnTo>
                  <a:lnTo>
                    <a:pt x="73660" y="22206"/>
                  </a:lnTo>
                  <a:lnTo>
                    <a:pt x="61214" y="6350"/>
                  </a:lnTo>
                  <a:lnTo>
                    <a:pt x="26924" y="6350"/>
                  </a:lnTo>
                  <a:lnTo>
                    <a:pt x="25654" y="38862"/>
                  </a:lnTo>
                  <a:lnTo>
                    <a:pt x="22860" y="74549"/>
                  </a:lnTo>
                  <a:lnTo>
                    <a:pt x="18542" y="110236"/>
                  </a:lnTo>
                  <a:lnTo>
                    <a:pt x="13335" y="142240"/>
                  </a:lnTo>
                  <a:lnTo>
                    <a:pt x="52197" y="142240"/>
                  </a:lnTo>
                  <a:lnTo>
                    <a:pt x="52451" y="121920"/>
                  </a:lnTo>
                  <a:cubicBezTo>
                    <a:pt x="52451" y="120269"/>
                    <a:pt x="55245" y="118745"/>
                    <a:pt x="58801" y="118745"/>
                  </a:cubicBezTo>
                  <a:lnTo>
                    <a:pt x="73660" y="118745"/>
                  </a:lnTo>
                  <a:lnTo>
                    <a:pt x="73660" y="125095"/>
                  </a:lnTo>
                  <a:lnTo>
                    <a:pt x="65024" y="125095"/>
                  </a:lnTo>
                  <a:lnTo>
                    <a:pt x="64897" y="145415"/>
                  </a:lnTo>
                  <a:cubicBezTo>
                    <a:pt x="64897" y="147193"/>
                    <a:pt x="62103" y="148590"/>
                    <a:pt x="58547" y="148590"/>
                  </a:cubicBezTo>
                  <a:lnTo>
                    <a:pt x="6477" y="148590"/>
                  </a:lnTo>
                  <a:cubicBezTo>
                    <a:pt x="4699" y="148590"/>
                    <a:pt x="3048" y="148209"/>
                    <a:pt x="1778" y="147574"/>
                  </a:cubicBezTo>
                  <a:cubicBezTo>
                    <a:pt x="635" y="146939"/>
                    <a:pt x="0" y="146050"/>
                    <a:pt x="127" y="145161"/>
                  </a:cubicBezTo>
                  <a:lnTo>
                    <a:pt x="5969" y="109728"/>
                  </a:lnTo>
                  <a:lnTo>
                    <a:pt x="10160" y="74168"/>
                  </a:lnTo>
                  <a:lnTo>
                    <a:pt x="12954" y="38608"/>
                  </a:lnTo>
                  <a:lnTo>
                    <a:pt x="14351" y="3175"/>
                  </a:lnTo>
                  <a:cubicBezTo>
                    <a:pt x="14351" y="1397"/>
                    <a:pt x="17145" y="0"/>
                    <a:pt x="20701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2" name="Shape 264">
              <a:extLst>
                <a:ext uri="{FF2B5EF4-FFF2-40B4-BE49-F238E27FC236}">
                  <a16:creationId xmlns:a16="http://schemas.microsoft.com/office/drawing/2014/main" id="{FD4A34CF-1E5A-43C4-8C18-38B36AD4F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1717"/>
              <a:ext cx="735" cy="1485"/>
            </a:xfrm>
            <a:custGeom>
              <a:avLst/>
              <a:gdLst>
                <a:gd name="T0" fmla="*/ 0 w 73533"/>
                <a:gd name="T1" fmla="*/ 0 h 148590"/>
                <a:gd name="T2" fmla="*/ 58547 w 73533"/>
                <a:gd name="T3" fmla="*/ 0 h 148590"/>
                <a:gd name="T4" fmla="*/ 64897 w 73533"/>
                <a:gd name="T5" fmla="*/ 2794 h 148590"/>
                <a:gd name="T6" fmla="*/ 73406 w 73533"/>
                <a:gd name="T7" fmla="*/ 37973 h 148590"/>
                <a:gd name="T8" fmla="*/ 71882 w 73533"/>
                <a:gd name="T9" fmla="*/ 40513 h 148590"/>
                <a:gd name="T10" fmla="*/ 67056 w 73533"/>
                <a:gd name="T11" fmla="*/ 41529 h 148590"/>
                <a:gd name="T12" fmla="*/ 29591 w 73533"/>
                <a:gd name="T13" fmla="*/ 41529 h 148590"/>
                <a:gd name="T14" fmla="*/ 47244 w 73533"/>
                <a:gd name="T15" fmla="*/ 145161 h 148590"/>
                <a:gd name="T16" fmla="*/ 45593 w 73533"/>
                <a:gd name="T17" fmla="*/ 147574 h 148590"/>
                <a:gd name="T18" fmla="*/ 40894 w 73533"/>
                <a:gd name="T19" fmla="*/ 148590 h 148590"/>
                <a:gd name="T20" fmla="*/ 0 w 73533"/>
                <a:gd name="T21" fmla="*/ 148590 h 148590"/>
                <a:gd name="T22" fmla="*/ 0 w 73533"/>
                <a:gd name="T23" fmla="*/ 142240 h 148590"/>
                <a:gd name="T24" fmla="*/ 33909 w 73533"/>
                <a:gd name="T25" fmla="*/ 142240 h 148590"/>
                <a:gd name="T26" fmla="*/ 16383 w 73533"/>
                <a:gd name="T27" fmla="*/ 38608 h 148590"/>
                <a:gd name="T28" fmla="*/ 18034 w 73533"/>
                <a:gd name="T29" fmla="*/ 36195 h 148590"/>
                <a:gd name="T30" fmla="*/ 22733 w 73533"/>
                <a:gd name="T31" fmla="*/ 35179 h 148590"/>
                <a:gd name="T32" fmla="*/ 59944 w 73533"/>
                <a:gd name="T33" fmla="*/ 35179 h 148590"/>
                <a:gd name="T34" fmla="*/ 52959 w 73533"/>
                <a:gd name="T35" fmla="*/ 6350 h 148590"/>
                <a:gd name="T36" fmla="*/ 0 w 73533"/>
                <a:gd name="T37" fmla="*/ 6350 h 148590"/>
                <a:gd name="T38" fmla="*/ 0 w 73533"/>
                <a:gd name="T39" fmla="*/ 0 h 148590"/>
                <a:gd name="T40" fmla="*/ 0 w 73533"/>
                <a:gd name="T41" fmla="*/ 0 h 148590"/>
                <a:gd name="T42" fmla="*/ 73533 w 73533"/>
                <a:gd name="T4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73533" h="148590">
                  <a:moveTo>
                    <a:pt x="0" y="0"/>
                  </a:moveTo>
                  <a:lnTo>
                    <a:pt x="58547" y="0"/>
                  </a:lnTo>
                  <a:cubicBezTo>
                    <a:pt x="61849" y="0"/>
                    <a:pt x="64516" y="1270"/>
                    <a:pt x="64897" y="2794"/>
                  </a:cubicBezTo>
                  <a:lnTo>
                    <a:pt x="73406" y="37973"/>
                  </a:lnTo>
                  <a:cubicBezTo>
                    <a:pt x="73533" y="38862"/>
                    <a:pt x="73025" y="39751"/>
                    <a:pt x="71882" y="40513"/>
                  </a:cubicBezTo>
                  <a:cubicBezTo>
                    <a:pt x="70612" y="41148"/>
                    <a:pt x="68834" y="41529"/>
                    <a:pt x="67056" y="41529"/>
                  </a:cubicBezTo>
                  <a:lnTo>
                    <a:pt x="29591" y="41529"/>
                  </a:lnTo>
                  <a:lnTo>
                    <a:pt x="47244" y="145161"/>
                  </a:lnTo>
                  <a:cubicBezTo>
                    <a:pt x="47371" y="146050"/>
                    <a:pt x="46736" y="146939"/>
                    <a:pt x="45593" y="147574"/>
                  </a:cubicBezTo>
                  <a:cubicBezTo>
                    <a:pt x="44323" y="148209"/>
                    <a:pt x="42672" y="148590"/>
                    <a:pt x="40894" y="148590"/>
                  </a:cubicBezTo>
                  <a:lnTo>
                    <a:pt x="0" y="148590"/>
                  </a:lnTo>
                  <a:lnTo>
                    <a:pt x="0" y="142240"/>
                  </a:lnTo>
                  <a:lnTo>
                    <a:pt x="33909" y="142240"/>
                  </a:lnTo>
                  <a:lnTo>
                    <a:pt x="16383" y="38608"/>
                  </a:lnTo>
                  <a:cubicBezTo>
                    <a:pt x="16256" y="37719"/>
                    <a:pt x="16764" y="36830"/>
                    <a:pt x="18034" y="36195"/>
                  </a:cubicBezTo>
                  <a:cubicBezTo>
                    <a:pt x="19177" y="35560"/>
                    <a:pt x="20955" y="35179"/>
                    <a:pt x="22733" y="35179"/>
                  </a:cubicBezTo>
                  <a:lnTo>
                    <a:pt x="59944" y="35179"/>
                  </a:lnTo>
                  <a:lnTo>
                    <a:pt x="52959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3" name="Shape 265">
              <a:extLst>
                <a:ext uri="{FF2B5EF4-FFF2-40B4-BE49-F238E27FC236}">
                  <a16:creationId xmlns:a16="http://schemas.microsoft.com/office/drawing/2014/main" id="{91EF44DA-8AB6-4D03-AFD0-C2E3B258E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2271"/>
              <a:ext cx="253" cy="389"/>
            </a:xfrm>
            <a:custGeom>
              <a:avLst/>
              <a:gdLst>
                <a:gd name="T0" fmla="*/ 0 w 25273"/>
                <a:gd name="T1" fmla="*/ 0 h 38946"/>
                <a:gd name="T2" fmla="*/ 6350 w 25273"/>
                <a:gd name="T3" fmla="*/ 9228 h 38946"/>
                <a:gd name="T4" fmla="*/ 24638 w 25273"/>
                <a:gd name="T5" fmla="*/ 34755 h 38946"/>
                <a:gd name="T6" fmla="*/ 23749 w 25273"/>
                <a:gd name="T7" fmla="*/ 37677 h 38946"/>
                <a:gd name="T8" fmla="*/ 18669 w 25273"/>
                <a:gd name="T9" fmla="*/ 38946 h 38946"/>
                <a:gd name="T10" fmla="*/ 0 w 25273"/>
                <a:gd name="T11" fmla="*/ 38946 h 38946"/>
                <a:gd name="T12" fmla="*/ 0 w 25273"/>
                <a:gd name="T13" fmla="*/ 32596 h 38946"/>
                <a:gd name="T14" fmla="*/ 9652 w 25273"/>
                <a:gd name="T15" fmla="*/ 32596 h 38946"/>
                <a:gd name="T16" fmla="*/ 0 w 25273"/>
                <a:gd name="T17" fmla="*/ 19164 h 38946"/>
                <a:gd name="T18" fmla="*/ 0 w 25273"/>
                <a:gd name="T19" fmla="*/ 0 h 38946"/>
                <a:gd name="T20" fmla="*/ 0 w 25273"/>
                <a:gd name="T21" fmla="*/ 0 h 38946"/>
                <a:gd name="T22" fmla="*/ 25273 w 25273"/>
                <a:gd name="T23" fmla="*/ 38946 h 38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5273" h="38946">
                  <a:moveTo>
                    <a:pt x="0" y="0"/>
                  </a:moveTo>
                  <a:lnTo>
                    <a:pt x="6350" y="9228"/>
                  </a:lnTo>
                  <a:lnTo>
                    <a:pt x="24638" y="34755"/>
                  </a:lnTo>
                  <a:cubicBezTo>
                    <a:pt x="25273" y="35644"/>
                    <a:pt x="25019" y="36787"/>
                    <a:pt x="23749" y="37677"/>
                  </a:cubicBezTo>
                  <a:cubicBezTo>
                    <a:pt x="22606" y="38439"/>
                    <a:pt x="20701" y="38946"/>
                    <a:pt x="18669" y="38946"/>
                  </a:cubicBezTo>
                  <a:lnTo>
                    <a:pt x="0" y="38946"/>
                  </a:lnTo>
                  <a:lnTo>
                    <a:pt x="0" y="32596"/>
                  </a:lnTo>
                  <a:lnTo>
                    <a:pt x="9652" y="32596"/>
                  </a:lnTo>
                  <a:lnTo>
                    <a:pt x="0" y="1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4" name="Shape 266">
              <a:extLst>
                <a:ext uri="{FF2B5EF4-FFF2-40B4-BE49-F238E27FC236}">
                  <a16:creationId xmlns:a16="http://schemas.microsoft.com/office/drawing/2014/main" id="{0A3601D8-B7E5-47A5-BE7B-8F47A5CC9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1766"/>
              <a:ext cx="1193" cy="1436"/>
            </a:xfrm>
            <a:custGeom>
              <a:avLst/>
              <a:gdLst>
                <a:gd name="T0" fmla="*/ 0 w 119253"/>
                <a:gd name="T1" fmla="*/ 0 h 143652"/>
                <a:gd name="T2" fmla="*/ 25781 w 119253"/>
                <a:gd name="T3" fmla="*/ 32780 h 143652"/>
                <a:gd name="T4" fmla="*/ 55245 w 119253"/>
                <a:gd name="T5" fmla="*/ 68341 h 143652"/>
                <a:gd name="T6" fmla="*/ 86106 w 119253"/>
                <a:gd name="T7" fmla="*/ 103774 h 143652"/>
                <a:gd name="T8" fmla="*/ 118364 w 119253"/>
                <a:gd name="T9" fmla="*/ 139207 h 143652"/>
                <a:gd name="T10" fmla="*/ 117856 w 119253"/>
                <a:gd name="T11" fmla="*/ 142254 h 143652"/>
                <a:gd name="T12" fmla="*/ 112522 w 119253"/>
                <a:gd name="T13" fmla="*/ 143652 h 143652"/>
                <a:gd name="T14" fmla="*/ 59055 w 119253"/>
                <a:gd name="T15" fmla="*/ 143652 h 143652"/>
                <a:gd name="T16" fmla="*/ 53213 w 119253"/>
                <a:gd name="T17" fmla="*/ 141620 h 143652"/>
                <a:gd name="T18" fmla="*/ 36703 w 119253"/>
                <a:gd name="T19" fmla="*/ 120157 h 143652"/>
                <a:gd name="T20" fmla="*/ 0 w 119253"/>
                <a:gd name="T21" fmla="*/ 120157 h 143652"/>
                <a:gd name="T22" fmla="*/ 0 w 119253"/>
                <a:gd name="T23" fmla="*/ 113807 h 143652"/>
                <a:gd name="T24" fmla="*/ 41148 w 119253"/>
                <a:gd name="T25" fmla="*/ 113807 h 143652"/>
                <a:gd name="T26" fmla="*/ 46990 w 119253"/>
                <a:gd name="T27" fmla="*/ 115966 h 143652"/>
                <a:gd name="T28" fmla="*/ 63500 w 119253"/>
                <a:gd name="T29" fmla="*/ 137302 h 143652"/>
                <a:gd name="T30" fmla="*/ 102616 w 119253"/>
                <a:gd name="T31" fmla="*/ 137302 h 143652"/>
                <a:gd name="T32" fmla="*/ 74422 w 119253"/>
                <a:gd name="T33" fmla="*/ 106314 h 143652"/>
                <a:gd name="T34" fmla="*/ 43561 w 119253"/>
                <a:gd name="T35" fmla="*/ 70754 h 143652"/>
                <a:gd name="T36" fmla="*/ 13970 w 119253"/>
                <a:gd name="T37" fmla="*/ 35066 h 143652"/>
                <a:gd name="T38" fmla="*/ 0 w 119253"/>
                <a:gd name="T39" fmla="*/ 17268 h 143652"/>
                <a:gd name="T40" fmla="*/ 0 w 119253"/>
                <a:gd name="T41" fmla="*/ 0 h 143652"/>
                <a:gd name="T42" fmla="*/ 0 w 119253"/>
                <a:gd name="T43" fmla="*/ 0 h 143652"/>
                <a:gd name="T44" fmla="*/ 119253 w 119253"/>
                <a:gd name="T45" fmla="*/ 143652 h 14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9253" h="143652">
                  <a:moveTo>
                    <a:pt x="0" y="0"/>
                  </a:moveTo>
                  <a:lnTo>
                    <a:pt x="25781" y="32780"/>
                  </a:lnTo>
                  <a:lnTo>
                    <a:pt x="55245" y="68341"/>
                  </a:lnTo>
                  <a:lnTo>
                    <a:pt x="86106" y="103774"/>
                  </a:lnTo>
                  <a:lnTo>
                    <a:pt x="118364" y="139207"/>
                  </a:lnTo>
                  <a:cubicBezTo>
                    <a:pt x="119253" y="140223"/>
                    <a:pt x="118999" y="141366"/>
                    <a:pt x="117856" y="142254"/>
                  </a:cubicBezTo>
                  <a:cubicBezTo>
                    <a:pt x="116713" y="143143"/>
                    <a:pt x="114681" y="143652"/>
                    <a:pt x="112522" y="143652"/>
                  </a:cubicBezTo>
                  <a:lnTo>
                    <a:pt x="59055" y="143652"/>
                  </a:lnTo>
                  <a:cubicBezTo>
                    <a:pt x="56515" y="143652"/>
                    <a:pt x="54102" y="142890"/>
                    <a:pt x="53213" y="141620"/>
                  </a:cubicBezTo>
                  <a:lnTo>
                    <a:pt x="36703" y="120157"/>
                  </a:lnTo>
                  <a:lnTo>
                    <a:pt x="0" y="120157"/>
                  </a:lnTo>
                  <a:lnTo>
                    <a:pt x="0" y="113807"/>
                  </a:lnTo>
                  <a:lnTo>
                    <a:pt x="41148" y="113807"/>
                  </a:lnTo>
                  <a:cubicBezTo>
                    <a:pt x="43688" y="113807"/>
                    <a:pt x="46101" y="114696"/>
                    <a:pt x="46990" y="115966"/>
                  </a:cubicBezTo>
                  <a:lnTo>
                    <a:pt x="63500" y="137302"/>
                  </a:lnTo>
                  <a:lnTo>
                    <a:pt x="102616" y="137302"/>
                  </a:lnTo>
                  <a:lnTo>
                    <a:pt x="74422" y="106314"/>
                  </a:lnTo>
                  <a:lnTo>
                    <a:pt x="43561" y="70754"/>
                  </a:lnTo>
                  <a:lnTo>
                    <a:pt x="13970" y="35066"/>
                  </a:lnTo>
                  <a:lnTo>
                    <a:pt x="0" y="17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DA17B09-A46A-4AC1-AA96-3FFDABEE5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BA34A42-E6F7-46B4-8EA8-0AC97A6FB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EF4F855-B9BB-4515-8B5A-C4E2F7B4B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2300536-EACD-4C0C-81E8-561A5609C2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E0C2107-DDD8-4668-A78B-8ED3D1076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Shape 272">
              <a:extLst>
                <a:ext uri="{FF2B5EF4-FFF2-40B4-BE49-F238E27FC236}">
                  <a16:creationId xmlns:a16="http://schemas.microsoft.com/office/drawing/2014/main" id="{D6DE2F8F-82C9-4F00-83E2-D77DE1E71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" y="786"/>
              <a:ext cx="360" cy="1022"/>
            </a:xfrm>
            <a:custGeom>
              <a:avLst/>
              <a:gdLst>
                <a:gd name="T0" fmla="*/ 0 w 35941"/>
                <a:gd name="T1" fmla="*/ 0 h 102235"/>
                <a:gd name="T2" fmla="*/ 1270 w 35941"/>
                <a:gd name="T3" fmla="*/ 34036 h 102235"/>
                <a:gd name="T4" fmla="*/ 2032 w 35941"/>
                <a:gd name="T5" fmla="*/ 68072 h 102235"/>
                <a:gd name="T6" fmla="*/ 2413 w 35941"/>
                <a:gd name="T7" fmla="*/ 102235 h 102235"/>
                <a:gd name="T8" fmla="*/ 13589 w 35941"/>
                <a:gd name="T9" fmla="*/ 102235 h 102235"/>
                <a:gd name="T10" fmla="*/ 24765 w 35941"/>
                <a:gd name="T11" fmla="*/ 102235 h 102235"/>
                <a:gd name="T12" fmla="*/ 35941 w 35941"/>
                <a:gd name="T13" fmla="*/ 102235 h 102235"/>
                <a:gd name="T14" fmla="*/ 23622 w 35941"/>
                <a:gd name="T15" fmla="*/ 68199 h 102235"/>
                <a:gd name="T16" fmla="*/ 11557 w 35941"/>
                <a:gd name="T17" fmla="*/ 34036 h 102235"/>
                <a:gd name="T18" fmla="*/ 0 w 35941"/>
                <a:gd name="T19" fmla="*/ 0 h 102235"/>
                <a:gd name="T20" fmla="*/ 0 w 35941"/>
                <a:gd name="T21" fmla="*/ 0 h 102235"/>
                <a:gd name="T22" fmla="*/ 35941 w 35941"/>
                <a:gd name="T23" fmla="*/ 102235 h 10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35941" h="102235">
                  <a:moveTo>
                    <a:pt x="0" y="0"/>
                  </a:moveTo>
                  <a:cubicBezTo>
                    <a:pt x="1270" y="34036"/>
                    <a:pt x="2032" y="68072"/>
                    <a:pt x="2413" y="102235"/>
                  </a:cubicBezTo>
                  <a:cubicBezTo>
                    <a:pt x="13589" y="102235"/>
                    <a:pt x="24765" y="102235"/>
                    <a:pt x="35941" y="102235"/>
                  </a:cubicBezTo>
                  <a:cubicBezTo>
                    <a:pt x="23622" y="68199"/>
                    <a:pt x="11557" y="34036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1" name="Shape 273">
              <a:extLst>
                <a:ext uri="{FF2B5EF4-FFF2-40B4-BE49-F238E27FC236}">
                  <a16:creationId xmlns:a16="http://schemas.microsoft.com/office/drawing/2014/main" id="{5A817CE1-56BB-4276-ACAB-1E2A689A5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" y="48"/>
              <a:ext cx="1799" cy="2845"/>
            </a:xfrm>
            <a:custGeom>
              <a:avLst/>
              <a:gdLst>
                <a:gd name="T0" fmla="*/ 14224 w 179832"/>
                <a:gd name="T1" fmla="*/ 0 h 284480"/>
                <a:gd name="T2" fmla="*/ 29210 w 179832"/>
                <a:gd name="T3" fmla="*/ 0 h 284480"/>
                <a:gd name="T4" fmla="*/ 44069 w 179832"/>
                <a:gd name="T5" fmla="*/ 0 h 284480"/>
                <a:gd name="T6" fmla="*/ 59055 w 179832"/>
                <a:gd name="T7" fmla="*/ 0 h 284480"/>
                <a:gd name="T8" fmla="*/ 95504 w 179832"/>
                <a:gd name="T9" fmla="*/ 95250 h 284480"/>
                <a:gd name="T10" fmla="*/ 135763 w 179832"/>
                <a:gd name="T11" fmla="*/ 190119 h 284480"/>
                <a:gd name="T12" fmla="*/ 179832 w 179832"/>
                <a:gd name="T13" fmla="*/ 284480 h 284480"/>
                <a:gd name="T14" fmla="*/ 161925 w 179832"/>
                <a:gd name="T15" fmla="*/ 284480 h 284480"/>
                <a:gd name="T16" fmla="*/ 144145 w 179832"/>
                <a:gd name="T17" fmla="*/ 284480 h 284480"/>
                <a:gd name="T18" fmla="*/ 126365 w 179832"/>
                <a:gd name="T19" fmla="*/ 284480 h 284480"/>
                <a:gd name="T20" fmla="*/ 120269 w 179832"/>
                <a:gd name="T21" fmla="*/ 268859 h 284480"/>
                <a:gd name="T22" fmla="*/ 114300 w 179832"/>
                <a:gd name="T23" fmla="*/ 253111 h 284480"/>
                <a:gd name="T24" fmla="*/ 108331 w 179832"/>
                <a:gd name="T25" fmla="*/ 237490 h 284480"/>
                <a:gd name="T26" fmla="*/ 89662 w 179832"/>
                <a:gd name="T27" fmla="*/ 237490 h 284480"/>
                <a:gd name="T28" fmla="*/ 70993 w 179832"/>
                <a:gd name="T29" fmla="*/ 237490 h 284480"/>
                <a:gd name="T30" fmla="*/ 52324 w 179832"/>
                <a:gd name="T31" fmla="*/ 237490 h 284480"/>
                <a:gd name="T32" fmla="*/ 52324 w 179832"/>
                <a:gd name="T33" fmla="*/ 253111 h 284480"/>
                <a:gd name="T34" fmla="*/ 52324 w 179832"/>
                <a:gd name="T35" fmla="*/ 268859 h 284480"/>
                <a:gd name="T36" fmla="*/ 52070 w 179832"/>
                <a:gd name="T37" fmla="*/ 284480 h 284480"/>
                <a:gd name="T38" fmla="*/ 34798 w 179832"/>
                <a:gd name="T39" fmla="*/ 284480 h 284480"/>
                <a:gd name="T40" fmla="*/ 17399 w 179832"/>
                <a:gd name="T41" fmla="*/ 284480 h 284480"/>
                <a:gd name="T42" fmla="*/ 0 w 179832"/>
                <a:gd name="T43" fmla="*/ 284480 h 284480"/>
                <a:gd name="T44" fmla="*/ 8763 w 179832"/>
                <a:gd name="T45" fmla="*/ 189738 h 284480"/>
                <a:gd name="T46" fmla="*/ 13462 w 179832"/>
                <a:gd name="T47" fmla="*/ 94869 h 284480"/>
                <a:gd name="T48" fmla="*/ 14224 w 179832"/>
                <a:gd name="T49" fmla="*/ 0 h 284480"/>
                <a:gd name="T50" fmla="*/ 0 w 179832"/>
                <a:gd name="T51" fmla="*/ 0 h 284480"/>
                <a:gd name="T52" fmla="*/ 179832 w 179832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9832" h="284480">
                  <a:moveTo>
                    <a:pt x="14224" y="0"/>
                  </a:moveTo>
                  <a:cubicBezTo>
                    <a:pt x="29210" y="0"/>
                    <a:pt x="44069" y="0"/>
                    <a:pt x="59055" y="0"/>
                  </a:cubicBezTo>
                  <a:cubicBezTo>
                    <a:pt x="95504" y="95250"/>
                    <a:pt x="135763" y="190119"/>
                    <a:pt x="179832" y="284480"/>
                  </a:cubicBezTo>
                  <a:cubicBezTo>
                    <a:pt x="161925" y="284480"/>
                    <a:pt x="144145" y="284480"/>
                    <a:pt x="126365" y="284480"/>
                  </a:cubicBezTo>
                  <a:cubicBezTo>
                    <a:pt x="120269" y="268859"/>
                    <a:pt x="114300" y="253111"/>
                    <a:pt x="108331" y="237490"/>
                  </a:cubicBezTo>
                  <a:cubicBezTo>
                    <a:pt x="89662" y="237490"/>
                    <a:pt x="70993" y="237490"/>
                    <a:pt x="52324" y="237490"/>
                  </a:cubicBezTo>
                  <a:cubicBezTo>
                    <a:pt x="52324" y="253111"/>
                    <a:pt x="52324" y="268859"/>
                    <a:pt x="52070" y="284480"/>
                  </a:cubicBezTo>
                  <a:cubicBezTo>
                    <a:pt x="34798" y="284480"/>
                    <a:pt x="17399" y="284480"/>
                    <a:pt x="0" y="284480"/>
                  </a:cubicBezTo>
                  <a:cubicBezTo>
                    <a:pt x="8763" y="189738"/>
                    <a:pt x="13462" y="94869"/>
                    <a:pt x="14224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2" name="Shape 274">
              <a:extLst>
                <a:ext uri="{FF2B5EF4-FFF2-40B4-BE49-F238E27FC236}">
                  <a16:creationId xmlns:a16="http://schemas.microsoft.com/office/drawing/2014/main" id="{6F7114BE-E144-4578-9F08-49E27D108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48"/>
              <a:ext cx="1335" cy="2845"/>
            </a:xfrm>
            <a:custGeom>
              <a:avLst/>
              <a:gdLst>
                <a:gd name="T0" fmla="*/ 0 w 133477"/>
                <a:gd name="T1" fmla="*/ 0 h 284480"/>
                <a:gd name="T2" fmla="*/ 41656 w 133477"/>
                <a:gd name="T3" fmla="*/ 0 h 284480"/>
                <a:gd name="T4" fmla="*/ 83312 w 133477"/>
                <a:gd name="T5" fmla="*/ 0 h 284480"/>
                <a:gd name="T6" fmla="*/ 124968 w 133477"/>
                <a:gd name="T7" fmla="*/ 0 h 284480"/>
                <a:gd name="T8" fmla="*/ 127762 w 133477"/>
                <a:gd name="T9" fmla="*/ 23495 h 284480"/>
                <a:gd name="T10" fmla="*/ 130683 w 133477"/>
                <a:gd name="T11" fmla="*/ 46863 h 284480"/>
                <a:gd name="T12" fmla="*/ 133477 w 133477"/>
                <a:gd name="T13" fmla="*/ 70231 h 284480"/>
                <a:gd name="T14" fmla="*/ 118618 w 133477"/>
                <a:gd name="T15" fmla="*/ 70231 h 284480"/>
                <a:gd name="T16" fmla="*/ 103759 w 133477"/>
                <a:gd name="T17" fmla="*/ 70231 h 284480"/>
                <a:gd name="T18" fmla="*/ 89027 w 133477"/>
                <a:gd name="T19" fmla="*/ 70231 h 284480"/>
                <a:gd name="T20" fmla="*/ 95123 w 133477"/>
                <a:gd name="T21" fmla="*/ 141605 h 284480"/>
                <a:gd name="T22" fmla="*/ 101092 w 133477"/>
                <a:gd name="T23" fmla="*/ 213106 h 284480"/>
                <a:gd name="T24" fmla="*/ 107188 w 133477"/>
                <a:gd name="T25" fmla="*/ 284480 h 284480"/>
                <a:gd name="T26" fmla="*/ 90170 w 133477"/>
                <a:gd name="T27" fmla="*/ 284480 h 284480"/>
                <a:gd name="T28" fmla="*/ 73152 w 133477"/>
                <a:gd name="T29" fmla="*/ 284480 h 284480"/>
                <a:gd name="T30" fmla="*/ 56134 w 133477"/>
                <a:gd name="T31" fmla="*/ 284480 h 284480"/>
                <a:gd name="T32" fmla="*/ 52578 w 133477"/>
                <a:gd name="T33" fmla="*/ 213106 h 284480"/>
                <a:gd name="T34" fmla="*/ 49022 w 133477"/>
                <a:gd name="T35" fmla="*/ 141605 h 284480"/>
                <a:gd name="T36" fmla="*/ 45466 w 133477"/>
                <a:gd name="T37" fmla="*/ 70231 h 284480"/>
                <a:gd name="T38" fmla="*/ 30607 w 133477"/>
                <a:gd name="T39" fmla="*/ 70231 h 284480"/>
                <a:gd name="T40" fmla="*/ 15875 w 133477"/>
                <a:gd name="T41" fmla="*/ 70231 h 284480"/>
                <a:gd name="T42" fmla="*/ 1016 w 133477"/>
                <a:gd name="T43" fmla="*/ 70231 h 284480"/>
                <a:gd name="T44" fmla="*/ 635 w 133477"/>
                <a:gd name="T45" fmla="*/ 46863 h 284480"/>
                <a:gd name="T46" fmla="*/ 254 w 133477"/>
                <a:gd name="T47" fmla="*/ 23495 h 284480"/>
                <a:gd name="T48" fmla="*/ 0 w 133477"/>
                <a:gd name="T49" fmla="*/ 0 h 284480"/>
                <a:gd name="T50" fmla="*/ 0 w 133477"/>
                <a:gd name="T51" fmla="*/ 0 h 284480"/>
                <a:gd name="T52" fmla="*/ 133477 w 133477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28448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23495"/>
                    <a:pt x="130683" y="46863"/>
                    <a:pt x="133477" y="70231"/>
                  </a:cubicBezTo>
                  <a:cubicBezTo>
                    <a:pt x="118618" y="70231"/>
                    <a:pt x="103759" y="70231"/>
                    <a:pt x="89027" y="70231"/>
                  </a:cubicBezTo>
                  <a:cubicBezTo>
                    <a:pt x="95123" y="141605"/>
                    <a:pt x="101092" y="213106"/>
                    <a:pt x="107188" y="284480"/>
                  </a:cubicBezTo>
                  <a:cubicBezTo>
                    <a:pt x="90170" y="284480"/>
                    <a:pt x="73152" y="284480"/>
                    <a:pt x="56134" y="284480"/>
                  </a:cubicBezTo>
                  <a:cubicBezTo>
                    <a:pt x="52578" y="213106"/>
                    <a:pt x="49022" y="141605"/>
                    <a:pt x="45466" y="70231"/>
                  </a:cubicBezTo>
                  <a:cubicBezTo>
                    <a:pt x="30607" y="70231"/>
                    <a:pt x="15875" y="70231"/>
                    <a:pt x="1016" y="70231"/>
                  </a:cubicBezTo>
                  <a:cubicBezTo>
                    <a:pt x="635" y="46863"/>
                    <a:pt x="254" y="23495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3" name="Shape 275">
              <a:extLst>
                <a:ext uri="{FF2B5EF4-FFF2-40B4-BE49-F238E27FC236}">
                  <a16:creationId xmlns:a16="http://schemas.microsoft.com/office/drawing/2014/main" id="{DA3C5A8E-98C3-448C-95BC-66248FB17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48"/>
              <a:ext cx="2205" cy="2845"/>
            </a:xfrm>
            <a:custGeom>
              <a:avLst/>
              <a:gdLst>
                <a:gd name="T0" fmla="*/ 70739 w 220472"/>
                <a:gd name="T1" fmla="*/ 0 h 284480"/>
                <a:gd name="T2" fmla="*/ 88773 w 220472"/>
                <a:gd name="T3" fmla="*/ 0 h 284480"/>
                <a:gd name="T4" fmla="*/ 106807 w 220472"/>
                <a:gd name="T5" fmla="*/ 0 h 284480"/>
                <a:gd name="T6" fmla="*/ 124841 w 220472"/>
                <a:gd name="T7" fmla="*/ 0 h 284480"/>
                <a:gd name="T8" fmla="*/ 120142 w 220472"/>
                <a:gd name="T9" fmla="*/ 57658 h 284480"/>
                <a:gd name="T10" fmla="*/ 116332 w 220472"/>
                <a:gd name="T11" fmla="*/ 115443 h 284480"/>
                <a:gd name="T12" fmla="*/ 113665 w 220472"/>
                <a:gd name="T13" fmla="*/ 173101 h 284480"/>
                <a:gd name="T14" fmla="*/ 132207 w 220472"/>
                <a:gd name="T15" fmla="*/ 115443 h 284480"/>
                <a:gd name="T16" fmla="*/ 149860 w 220472"/>
                <a:gd name="T17" fmla="*/ 57785 h 284480"/>
                <a:gd name="T18" fmla="*/ 166370 w 220472"/>
                <a:gd name="T19" fmla="*/ 0 h 284480"/>
                <a:gd name="T20" fmla="*/ 184404 w 220472"/>
                <a:gd name="T21" fmla="*/ 0 h 284480"/>
                <a:gd name="T22" fmla="*/ 202438 w 220472"/>
                <a:gd name="T23" fmla="*/ 0 h 284480"/>
                <a:gd name="T24" fmla="*/ 220472 w 220472"/>
                <a:gd name="T25" fmla="*/ 0 h 284480"/>
                <a:gd name="T26" fmla="*/ 208915 w 220472"/>
                <a:gd name="T27" fmla="*/ 94869 h 284480"/>
                <a:gd name="T28" fmla="*/ 197358 w 220472"/>
                <a:gd name="T29" fmla="*/ 189611 h 284480"/>
                <a:gd name="T30" fmla="*/ 185801 w 220472"/>
                <a:gd name="T31" fmla="*/ 284480 h 284480"/>
                <a:gd name="T32" fmla="*/ 171831 w 220472"/>
                <a:gd name="T33" fmla="*/ 284480 h 284480"/>
                <a:gd name="T34" fmla="*/ 157861 w 220472"/>
                <a:gd name="T35" fmla="*/ 284480 h 284480"/>
                <a:gd name="T36" fmla="*/ 144018 w 220472"/>
                <a:gd name="T37" fmla="*/ 284480 h 284480"/>
                <a:gd name="T38" fmla="*/ 154813 w 220472"/>
                <a:gd name="T39" fmla="*/ 212090 h 284480"/>
                <a:gd name="T40" fmla="*/ 165735 w 220472"/>
                <a:gd name="T41" fmla="*/ 139827 h 284480"/>
                <a:gd name="T42" fmla="*/ 176657 w 220472"/>
                <a:gd name="T43" fmla="*/ 67564 h 284480"/>
                <a:gd name="T44" fmla="*/ 156591 w 220472"/>
                <a:gd name="T45" fmla="*/ 139954 h 284480"/>
                <a:gd name="T46" fmla="*/ 135001 w 220472"/>
                <a:gd name="T47" fmla="*/ 212344 h 284480"/>
                <a:gd name="T48" fmla="*/ 111760 w 220472"/>
                <a:gd name="T49" fmla="*/ 284480 h 284480"/>
                <a:gd name="T50" fmla="*/ 99187 w 220472"/>
                <a:gd name="T51" fmla="*/ 284480 h 284480"/>
                <a:gd name="T52" fmla="*/ 86614 w 220472"/>
                <a:gd name="T53" fmla="*/ 284480 h 284480"/>
                <a:gd name="T54" fmla="*/ 74041 w 220472"/>
                <a:gd name="T55" fmla="*/ 284480 h 284480"/>
                <a:gd name="T56" fmla="*/ 77597 w 220472"/>
                <a:gd name="T57" fmla="*/ 212090 h 284480"/>
                <a:gd name="T58" fmla="*/ 82804 w 220472"/>
                <a:gd name="T59" fmla="*/ 139827 h 284480"/>
                <a:gd name="T60" fmla="*/ 89535 w 220472"/>
                <a:gd name="T61" fmla="*/ 67564 h 284480"/>
                <a:gd name="T62" fmla="*/ 73660 w 220472"/>
                <a:gd name="T63" fmla="*/ 139827 h 284480"/>
                <a:gd name="T64" fmla="*/ 57785 w 220472"/>
                <a:gd name="T65" fmla="*/ 212090 h 284480"/>
                <a:gd name="T66" fmla="*/ 41783 w 220472"/>
                <a:gd name="T67" fmla="*/ 284480 h 284480"/>
                <a:gd name="T68" fmla="*/ 27940 w 220472"/>
                <a:gd name="T69" fmla="*/ 284480 h 284480"/>
                <a:gd name="T70" fmla="*/ 13970 w 220472"/>
                <a:gd name="T71" fmla="*/ 284480 h 284480"/>
                <a:gd name="T72" fmla="*/ 0 w 220472"/>
                <a:gd name="T73" fmla="*/ 284480 h 284480"/>
                <a:gd name="T74" fmla="*/ 23622 w 220472"/>
                <a:gd name="T75" fmla="*/ 189611 h 284480"/>
                <a:gd name="T76" fmla="*/ 47244 w 220472"/>
                <a:gd name="T77" fmla="*/ 94869 h 284480"/>
                <a:gd name="T78" fmla="*/ 70739 w 220472"/>
                <a:gd name="T79" fmla="*/ 0 h 284480"/>
                <a:gd name="T80" fmla="*/ 0 w 220472"/>
                <a:gd name="T81" fmla="*/ 0 h 284480"/>
                <a:gd name="T82" fmla="*/ 220472 w 220472"/>
                <a:gd name="T8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472" h="284480">
                  <a:moveTo>
                    <a:pt x="70739" y="0"/>
                  </a:moveTo>
                  <a:cubicBezTo>
                    <a:pt x="88773" y="0"/>
                    <a:pt x="106807" y="0"/>
                    <a:pt x="124841" y="0"/>
                  </a:cubicBezTo>
                  <a:cubicBezTo>
                    <a:pt x="120142" y="57658"/>
                    <a:pt x="116332" y="115443"/>
                    <a:pt x="113665" y="173101"/>
                  </a:cubicBezTo>
                  <a:cubicBezTo>
                    <a:pt x="132207" y="115443"/>
                    <a:pt x="149860" y="57785"/>
                    <a:pt x="166370" y="0"/>
                  </a:cubicBezTo>
                  <a:cubicBezTo>
                    <a:pt x="184404" y="0"/>
                    <a:pt x="202438" y="0"/>
                    <a:pt x="220472" y="0"/>
                  </a:cubicBezTo>
                  <a:cubicBezTo>
                    <a:pt x="208915" y="94869"/>
                    <a:pt x="197358" y="189611"/>
                    <a:pt x="185801" y="284480"/>
                  </a:cubicBezTo>
                  <a:cubicBezTo>
                    <a:pt x="171831" y="284480"/>
                    <a:pt x="157861" y="284480"/>
                    <a:pt x="144018" y="284480"/>
                  </a:cubicBezTo>
                  <a:cubicBezTo>
                    <a:pt x="154813" y="212090"/>
                    <a:pt x="165735" y="139827"/>
                    <a:pt x="176657" y="67564"/>
                  </a:cubicBezTo>
                  <a:cubicBezTo>
                    <a:pt x="156591" y="139954"/>
                    <a:pt x="135001" y="212344"/>
                    <a:pt x="111760" y="284480"/>
                  </a:cubicBezTo>
                  <a:cubicBezTo>
                    <a:pt x="99187" y="284480"/>
                    <a:pt x="86614" y="284480"/>
                    <a:pt x="74041" y="284480"/>
                  </a:cubicBezTo>
                  <a:cubicBezTo>
                    <a:pt x="77597" y="212090"/>
                    <a:pt x="82804" y="139827"/>
                    <a:pt x="89535" y="67564"/>
                  </a:cubicBezTo>
                  <a:cubicBezTo>
                    <a:pt x="73660" y="139827"/>
                    <a:pt x="57785" y="212090"/>
                    <a:pt x="41783" y="284480"/>
                  </a:cubicBezTo>
                  <a:cubicBezTo>
                    <a:pt x="27940" y="284480"/>
                    <a:pt x="13970" y="284480"/>
                    <a:pt x="0" y="284480"/>
                  </a:cubicBezTo>
                  <a:cubicBezTo>
                    <a:pt x="23622" y="189611"/>
                    <a:pt x="47244" y="94869"/>
                    <a:pt x="70739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4" name="Shape 276">
              <a:extLst>
                <a:ext uri="{FF2B5EF4-FFF2-40B4-BE49-F238E27FC236}">
                  <a16:creationId xmlns:a16="http://schemas.microsoft.com/office/drawing/2014/main" id="{78C09FF9-9ED1-46D0-8941-1792FEAD2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0"/>
              <a:ext cx="1489" cy="2941"/>
            </a:xfrm>
            <a:custGeom>
              <a:avLst/>
              <a:gdLst>
                <a:gd name="T0" fmla="*/ 85725 w 148844"/>
                <a:gd name="T1" fmla="*/ 0 h 294132"/>
                <a:gd name="T2" fmla="*/ 102489 w 148844"/>
                <a:gd name="T3" fmla="*/ 0 h 294132"/>
                <a:gd name="T4" fmla="*/ 115316 w 148844"/>
                <a:gd name="T5" fmla="*/ 7239 h 294132"/>
                <a:gd name="T6" fmla="*/ 124841 w 148844"/>
                <a:gd name="T7" fmla="*/ 21717 h 294132"/>
                <a:gd name="T8" fmla="*/ 134366 w 148844"/>
                <a:gd name="T9" fmla="*/ 36322 h 294132"/>
                <a:gd name="T10" fmla="*/ 141732 w 148844"/>
                <a:gd name="T11" fmla="*/ 58547 h 294132"/>
                <a:gd name="T12" fmla="*/ 146812 w 148844"/>
                <a:gd name="T13" fmla="*/ 88519 h 294132"/>
                <a:gd name="T14" fmla="*/ 133858 w 148844"/>
                <a:gd name="T15" fmla="*/ 94234 h 294132"/>
                <a:gd name="T16" fmla="*/ 120777 w 148844"/>
                <a:gd name="T17" fmla="*/ 99949 h 294132"/>
                <a:gd name="T18" fmla="*/ 107569 w 148844"/>
                <a:gd name="T19" fmla="*/ 105791 h 294132"/>
                <a:gd name="T20" fmla="*/ 106426 w 148844"/>
                <a:gd name="T21" fmla="*/ 97028 h 294132"/>
                <a:gd name="T22" fmla="*/ 105156 w 148844"/>
                <a:gd name="T23" fmla="*/ 90678 h 294132"/>
                <a:gd name="T24" fmla="*/ 103759 w 148844"/>
                <a:gd name="T25" fmla="*/ 86741 h 294132"/>
                <a:gd name="T26" fmla="*/ 101473 w 148844"/>
                <a:gd name="T27" fmla="*/ 80010 h 294132"/>
                <a:gd name="T28" fmla="*/ 98679 w 148844"/>
                <a:gd name="T29" fmla="*/ 74803 h 294132"/>
                <a:gd name="T30" fmla="*/ 95250 w 148844"/>
                <a:gd name="T31" fmla="*/ 71247 h 294132"/>
                <a:gd name="T32" fmla="*/ 91948 w 148844"/>
                <a:gd name="T33" fmla="*/ 67564 h 294132"/>
                <a:gd name="T34" fmla="*/ 88138 w 148844"/>
                <a:gd name="T35" fmla="*/ 65786 h 294132"/>
                <a:gd name="T36" fmla="*/ 83693 w 148844"/>
                <a:gd name="T37" fmla="*/ 65786 h 294132"/>
                <a:gd name="T38" fmla="*/ 73914 w 148844"/>
                <a:gd name="T39" fmla="*/ 65786 h 294132"/>
                <a:gd name="T40" fmla="*/ 66040 w 148844"/>
                <a:gd name="T41" fmla="*/ 73787 h 294132"/>
                <a:gd name="T42" fmla="*/ 59690 w 148844"/>
                <a:gd name="T43" fmla="*/ 89789 h 294132"/>
                <a:gd name="T44" fmla="*/ 54864 w 148844"/>
                <a:gd name="T45" fmla="*/ 101727 h 294132"/>
                <a:gd name="T46" fmla="*/ 51562 w 148844"/>
                <a:gd name="T47" fmla="*/ 120397 h 294132"/>
                <a:gd name="T48" fmla="*/ 49784 w 148844"/>
                <a:gd name="T49" fmla="*/ 145797 h 294132"/>
                <a:gd name="T50" fmla="*/ 47625 w 148844"/>
                <a:gd name="T51" fmla="*/ 177292 h 294132"/>
                <a:gd name="T52" fmla="*/ 48768 w 148844"/>
                <a:gd name="T53" fmla="*/ 199009 h 294132"/>
                <a:gd name="T54" fmla="*/ 53340 w 148844"/>
                <a:gd name="T55" fmla="*/ 210566 h 294132"/>
                <a:gd name="T56" fmla="*/ 57785 w 148844"/>
                <a:gd name="T57" fmla="*/ 222377 h 294132"/>
                <a:gd name="T58" fmla="*/ 65024 w 148844"/>
                <a:gd name="T59" fmla="*/ 228219 h 294132"/>
                <a:gd name="T60" fmla="*/ 74676 w 148844"/>
                <a:gd name="T61" fmla="*/ 228219 h 294132"/>
                <a:gd name="T62" fmla="*/ 83947 w 148844"/>
                <a:gd name="T63" fmla="*/ 228219 h 294132"/>
                <a:gd name="T64" fmla="*/ 91186 w 148844"/>
                <a:gd name="T65" fmla="*/ 223520 h 294132"/>
                <a:gd name="T66" fmla="*/ 96266 w 148844"/>
                <a:gd name="T67" fmla="*/ 213995 h 294132"/>
                <a:gd name="T68" fmla="*/ 101346 w 148844"/>
                <a:gd name="T69" fmla="*/ 204597 h 294132"/>
                <a:gd name="T70" fmla="*/ 105029 w 148844"/>
                <a:gd name="T71" fmla="*/ 190881 h 294132"/>
                <a:gd name="T72" fmla="*/ 107569 w 148844"/>
                <a:gd name="T73" fmla="*/ 172847 h 294132"/>
                <a:gd name="T74" fmla="*/ 121158 w 148844"/>
                <a:gd name="T75" fmla="*/ 180722 h 294132"/>
                <a:gd name="T76" fmla="*/ 135001 w 148844"/>
                <a:gd name="T77" fmla="*/ 188468 h 294132"/>
                <a:gd name="T78" fmla="*/ 148844 w 148844"/>
                <a:gd name="T79" fmla="*/ 196215 h 294132"/>
                <a:gd name="T80" fmla="*/ 146177 w 148844"/>
                <a:gd name="T81" fmla="*/ 217805 h 294132"/>
                <a:gd name="T82" fmla="*/ 141732 w 148844"/>
                <a:gd name="T83" fmla="*/ 235839 h 294132"/>
                <a:gd name="T84" fmla="*/ 135382 w 148844"/>
                <a:gd name="T85" fmla="*/ 250317 h 294132"/>
                <a:gd name="T86" fmla="*/ 129032 w 148844"/>
                <a:gd name="T87" fmla="*/ 264795 h 294132"/>
                <a:gd name="T88" fmla="*/ 121031 w 148844"/>
                <a:gd name="T89" fmla="*/ 275717 h 294132"/>
                <a:gd name="T90" fmla="*/ 111379 w 148844"/>
                <a:gd name="T91" fmla="*/ 283084 h 294132"/>
                <a:gd name="T92" fmla="*/ 101727 w 148844"/>
                <a:gd name="T93" fmla="*/ 290449 h 294132"/>
                <a:gd name="T94" fmla="*/ 89281 w 148844"/>
                <a:gd name="T95" fmla="*/ 294132 h 294132"/>
                <a:gd name="T96" fmla="*/ 74549 w 148844"/>
                <a:gd name="T97" fmla="*/ 294132 h 294132"/>
                <a:gd name="T98" fmla="*/ 56515 w 148844"/>
                <a:gd name="T99" fmla="*/ 294132 h 294132"/>
                <a:gd name="T100" fmla="*/ 42037 w 148844"/>
                <a:gd name="T101" fmla="*/ 289687 h 294132"/>
                <a:gd name="T102" fmla="*/ 31369 w 148844"/>
                <a:gd name="T103" fmla="*/ 280670 h 294132"/>
                <a:gd name="T104" fmla="*/ 20828 w 148844"/>
                <a:gd name="T105" fmla="*/ 271653 h 294132"/>
                <a:gd name="T106" fmla="*/ 12446 w 148844"/>
                <a:gd name="T107" fmla="*/ 255905 h 294132"/>
                <a:gd name="T108" fmla="*/ 6604 w 148844"/>
                <a:gd name="T109" fmla="*/ 233299 h 294132"/>
                <a:gd name="T110" fmla="*/ 762 w 148844"/>
                <a:gd name="T111" fmla="*/ 210693 h 294132"/>
                <a:gd name="T112" fmla="*/ 0 w 148844"/>
                <a:gd name="T113" fmla="*/ 181737 h 294132"/>
                <a:gd name="T114" fmla="*/ 3683 w 148844"/>
                <a:gd name="T115" fmla="*/ 146431 h 294132"/>
                <a:gd name="T116" fmla="*/ 8509 w 148844"/>
                <a:gd name="T117" fmla="*/ 99314 h 294132"/>
                <a:gd name="T118" fmla="*/ 18542 w 148844"/>
                <a:gd name="T119" fmla="*/ 63247 h 294132"/>
                <a:gd name="T120" fmla="*/ 32893 w 148844"/>
                <a:gd name="T121" fmla="*/ 37847 h 294132"/>
                <a:gd name="T122" fmla="*/ 47117 w 148844"/>
                <a:gd name="T123" fmla="*/ 12700 h 294132"/>
                <a:gd name="T124" fmla="*/ 64389 w 148844"/>
                <a:gd name="T125" fmla="*/ 0 h 294132"/>
                <a:gd name="T126" fmla="*/ 85725 w 148844"/>
                <a:gd name="T127" fmla="*/ 0 h 294132"/>
                <a:gd name="T128" fmla="*/ 0 w 148844"/>
                <a:gd name="T129" fmla="*/ 0 h 294132"/>
                <a:gd name="T130" fmla="*/ 148844 w 148844"/>
                <a:gd name="T131" fmla="*/ 294132 h 294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844" h="294132">
                  <a:moveTo>
                    <a:pt x="85725" y="0"/>
                  </a:moveTo>
                  <a:cubicBezTo>
                    <a:pt x="102489" y="0"/>
                    <a:pt x="115316" y="7239"/>
                    <a:pt x="124841" y="21717"/>
                  </a:cubicBezTo>
                  <a:cubicBezTo>
                    <a:pt x="134366" y="36322"/>
                    <a:pt x="141732" y="58547"/>
                    <a:pt x="146812" y="88519"/>
                  </a:cubicBezTo>
                  <a:cubicBezTo>
                    <a:pt x="133858" y="94234"/>
                    <a:pt x="120777" y="99949"/>
                    <a:pt x="107569" y="105791"/>
                  </a:cubicBezTo>
                  <a:cubicBezTo>
                    <a:pt x="106426" y="97028"/>
                    <a:pt x="105156" y="90678"/>
                    <a:pt x="103759" y="86741"/>
                  </a:cubicBezTo>
                  <a:cubicBezTo>
                    <a:pt x="101473" y="80010"/>
                    <a:pt x="98679" y="74803"/>
                    <a:pt x="95250" y="71247"/>
                  </a:cubicBezTo>
                  <a:cubicBezTo>
                    <a:pt x="91948" y="67564"/>
                    <a:pt x="88138" y="65786"/>
                    <a:pt x="83693" y="65786"/>
                  </a:cubicBezTo>
                  <a:cubicBezTo>
                    <a:pt x="73914" y="65786"/>
                    <a:pt x="66040" y="73787"/>
                    <a:pt x="59690" y="89789"/>
                  </a:cubicBezTo>
                  <a:cubicBezTo>
                    <a:pt x="54864" y="101727"/>
                    <a:pt x="51562" y="120397"/>
                    <a:pt x="49784" y="145797"/>
                  </a:cubicBezTo>
                  <a:cubicBezTo>
                    <a:pt x="47625" y="177292"/>
                    <a:pt x="48768" y="199009"/>
                    <a:pt x="53340" y="210566"/>
                  </a:cubicBezTo>
                  <a:cubicBezTo>
                    <a:pt x="57785" y="222377"/>
                    <a:pt x="65024" y="228219"/>
                    <a:pt x="74676" y="228219"/>
                  </a:cubicBezTo>
                  <a:cubicBezTo>
                    <a:pt x="83947" y="228219"/>
                    <a:pt x="91186" y="223520"/>
                    <a:pt x="96266" y="213995"/>
                  </a:cubicBezTo>
                  <a:cubicBezTo>
                    <a:pt x="101346" y="204597"/>
                    <a:pt x="105029" y="190881"/>
                    <a:pt x="107569" y="172847"/>
                  </a:cubicBezTo>
                  <a:cubicBezTo>
                    <a:pt x="121158" y="180722"/>
                    <a:pt x="135001" y="188468"/>
                    <a:pt x="148844" y="196215"/>
                  </a:cubicBezTo>
                  <a:cubicBezTo>
                    <a:pt x="146177" y="217805"/>
                    <a:pt x="141732" y="235839"/>
                    <a:pt x="135382" y="250317"/>
                  </a:cubicBezTo>
                  <a:cubicBezTo>
                    <a:pt x="129032" y="264795"/>
                    <a:pt x="121031" y="275717"/>
                    <a:pt x="111379" y="283084"/>
                  </a:cubicBezTo>
                  <a:cubicBezTo>
                    <a:pt x="101727" y="290449"/>
                    <a:pt x="89281" y="294132"/>
                    <a:pt x="74549" y="294132"/>
                  </a:cubicBezTo>
                  <a:cubicBezTo>
                    <a:pt x="56515" y="294132"/>
                    <a:pt x="42037" y="289687"/>
                    <a:pt x="31369" y="280670"/>
                  </a:cubicBezTo>
                  <a:cubicBezTo>
                    <a:pt x="20828" y="271653"/>
                    <a:pt x="12446" y="255905"/>
                    <a:pt x="6604" y="233299"/>
                  </a:cubicBezTo>
                  <a:cubicBezTo>
                    <a:pt x="762" y="210693"/>
                    <a:pt x="0" y="181737"/>
                    <a:pt x="3683" y="146431"/>
                  </a:cubicBezTo>
                  <a:cubicBezTo>
                    <a:pt x="8509" y="99314"/>
                    <a:pt x="18542" y="63247"/>
                    <a:pt x="32893" y="37847"/>
                  </a:cubicBezTo>
                  <a:cubicBezTo>
                    <a:pt x="47117" y="12700"/>
                    <a:pt x="64389" y="0"/>
                    <a:pt x="85725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5" name="Picture 44" descr="A picture containing icon&#10;&#10;Description automatically generated">
            <a:extLst>
              <a:ext uri="{FF2B5EF4-FFF2-40B4-BE49-F238E27FC236}">
                <a16:creationId xmlns:a16="http://schemas.microsoft.com/office/drawing/2014/main" id="{8EB59761-82EE-424F-A3A8-823241B5F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58" y="4626280"/>
            <a:ext cx="2886297" cy="138542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76AA054-5BEC-23EE-DBEF-90A6C21F75DE}"/>
              </a:ext>
            </a:extLst>
          </p:cNvPr>
          <p:cNvSpPr txBox="1"/>
          <p:nvPr/>
        </p:nvSpPr>
        <p:spPr>
          <a:xfrm>
            <a:off x="5140148" y="711086"/>
            <a:ext cx="6694882" cy="106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9727D1-F072-475C-E8E1-2BA6E886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518" y="305120"/>
            <a:ext cx="8552477" cy="5267837"/>
          </a:xfrm>
        </p:spPr>
        <p:txBody>
          <a:bodyPr>
            <a:normAutofit/>
          </a:bodyPr>
          <a:lstStyle/>
          <a:p>
            <a:pPr algn="ctr"/>
            <a:r>
              <a:rPr lang="en-US" sz="8800" dirty="0"/>
              <a:t>Lunch-</a:t>
            </a:r>
            <a:br>
              <a:rPr lang="en-US" sz="8800" dirty="0"/>
            </a:br>
            <a:r>
              <a:rPr lang="en-US" sz="8800" dirty="0"/>
              <a:t>12:00-1:00 p.m.</a:t>
            </a:r>
            <a:br>
              <a:rPr lang="en-US" sz="8800" dirty="0"/>
            </a:b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76186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CAEF1-DAA2-40F3-AC7B-31B86260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2049806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Governors Workforce Development Board updates 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5BC938-4BB6-4C99-A86B-6DB73726874D}"/>
              </a:ext>
            </a:extLst>
          </p:cNvPr>
          <p:cNvGrpSpPr>
            <a:grpSpLocks/>
          </p:cNvGrpSpPr>
          <p:nvPr/>
        </p:nvGrpSpPr>
        <p:grpSpPr bwMode="auto">
          <a:xfrm>
            <a:off x="1269248" y="501618"/>
            <a:ext cx="2090378" cy="872198"/>
            <a:chOff x="0" y="-50"/>
            <a:chExt cx="9144" cy="34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146241-C678-43AD-81DD-033E6E044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6" y="1555"/>
              <a:ext cx="467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F00F9E-C3C9-4CF5-9E67-996E56BC9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" cy="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hape 249">
              <a:extLst>
                <a:ext uri="{FF2B5EF4-FFF2-40B4-BE49-F238E27FC236}">
                  <a16:creationId xmlns:a16="http://schemas.microsoft.com/office/drawing/2014/main" id="{3272B021-967E-4B7E-86FC-94DEFFD40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1748"/>
              <a:ext cx="679" cy="1423"/>
            </a:xfrm>
            <a:custGeom>
              <a:avLst/>
              <a:gdLst>
                <a:gd name="T0" fmla="*/ 14224 w 67882"/>
                <a:gd name="T1" fmla="*/ 0 h 142240"/>
                <a:gd name="T2" fmla="*/ 59055 w 67882"/>
                <a:gd name="T3" fmla="*/ 0 h 142240"/>
                <a:gd name="T4" fmla="*/ 67882 w 67882"/>
                <a:gd name="T5" fmla="*/ 10941 h 142240"/>
                <a:gd name="T6" fmla="*/ 67882 w 67882"/>
                <a:gd name="T7" fmla="*/ 62420 h 142240"/>
                <a:gd name="T8" fmla="*/ 49911 w 67882"/>
                <a:gd name="T9" fmla="*/ 36830 h 142240"/>
                <a:gd name="T10" fmla="*/ 52324 w 67882"/>
                <a:gd name="T11" fmla="*/ 88011 h 142240"/>
                <a:gd name="T12" fmla="*/ 67882 w 67882"/>
                <a:gd name="T13" fmla="*/ 88011 h 142240"/>
                <a:gd name="T14" fmla="*/ 67882 w 67882"/>
                <a:gd name="T15" fmla="*/ 118745 h 142240"/>
                <a:gd name="T16" fmla="*/ 52324 w 67882"/>
                <a:gd name="T17" fmla="*/ 118745 h 142240"/>
                <a:gd name="T18" fmla="*/ 52070 w 67882"/>
                <a:gd name="T19" fmla="*/ 142240 h 142240"/>
                <a:gd name="T20" fmla="*/ 0 w 67882"/>
                <a:gd name="T21" fmla="*/ 142240 h 142240"/>
                <a:gd name="T22" fmla="*/ 14224 w 67882"/>
                <a:gd name="T23" fmla="*/ 0 h 142240"/>
                <a:gd name="T24" fmla="*/ 0 w 67882"/>
                <a:gd name="T25" fmla="*/ 0 h 142240"/>
                <a:gd name="T26" fmla="*/ 67882 w 67882"/>
                <a:gd name="T27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67882" h="142240">
                  <a:moveTo>
                    <a:pt x="14224" y="0"/>
                  </a:moveTo>
                  <a:cubicBezTo>
                    <a:pt x="29210" y="0"/>
                    <a:pt x="44196" y="0"/>
                    <a:pt x="59055" y="0"/>
                  </a:cubicBezTo>
                  <a:lnTo>
                    <a:pt x="67882" y="10941"/>
                  </a:lnTo>
                  <a:lnTo>
                    <a:pt x="67882" y="62420"/>
                  </a:lnTo>
                  <a:lnTo>
                    <a:pt x="49911" y="36830"/>
                  </a:lnTo>
                  <a:cubicBezTo>
                    <a:pt x="51181" y="53975"/>
                    <a:pt x="51943" y="70993"/>
                    <a:pt x="52324" y="88011"/>
                  </a:cubicBezTo>
                  <a:lnTo>
                    <a:pt x="67882" y="88011"/>
                  </a:lnTo>
                  <a:lnTo>
                    <a:pt x="67882" y="118745"/>
                  </a:lnTo>
                  <a:lnTo>
                    <a:pt x="52324" y="118745"/>
                  </a:lnTo>
                  <a:cubicBezTo>
                    <a:pt x="52324" y="126619"/>
                    <a:pt x="52324" y="134366"/>
                    <a:pt x="52070" y="142240"/>
                  </a:cubicBezTo>
                  <a:cubicBezTo>
                    <a:pt x="34798" y="142240"/>
                    <a:pt x="17399" y="142240"/>
                    <a:pt x="0" y="142240"/>
                  </a:cubicBezTo>
                  <a:cubicBezTo>
                    <a:pt x="8763" y="94869"/>
                    <a:pt x="13462" y="47498"/>
                    <a:pt x="14224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18" name="Shape 250">
              <a:extLst>
                <a:ext uri="{FF2B5EF4-FFF2-40B4-BE49-F238E27FC236}">
                  <a16:creationId xmlns:a16="http://schemas.microsoft.com/office/drawing/2014/main" id="{EDEC6E73-7E95-4580-81DA-FB7A5D32D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1748"/>
              <a:ext cx="1335" cy="1423"/>
            </a:xfrm>
            <a:custGeom>
              <a:avLst/>
              <a:gdLst>
                <a:gd name="T0" fmla="*/ 0 w 133477"/>
                <a:gd name="T1" fmla="*/ 0 h 142240"/>
                <a:gd name="T2" fmla="*/ 41656 w 133477"/>
                <a:gd name="T3" fmla="*/ 0 h 142240"/>
                <a:gd name="T4" fmla="*/ 83312 w 133477"/>
                <a:gd name="T5" fmla="*/ 0 h 142240"/>
                <a:gd name="T6" fmla="*/ 124968 w 133477"/>
                <a:gd name="T7" fmla="*/ 0 h 142240"/>
                <a:gd name="T8" fmla="*/ 127762 w 133477"/>
                <a:gd name="T9" fmla="*/ 11684 h 142240"/>
                <a:gd name="T10" fmla="*/ 130683 w 133477"/>
                <a:gd name="T11" fmla="*/ 23495 h 142240"/>
                <a:gd name="T12" fmla="*/ 133477 w 133477"/>
                <a:gd name="T13" fmla="*/ 35179 h 142240"/>
                <a:gd name="T14" fmla="*/ 118618 w 133477"/>
                <a:gd name="T15" fmla="*/ 35179 h 142240"/>
                <a:gd name="T16" fmla="*/ 103886 w 133477"/>
                <a:gd name="T17" fmla="*/ 35179 h 142240"/>
                <a:gd name="T18" fmla="*/ 89027 w 133477"/>
                <a:gd name="T19" fmla="*/ 35179 h 142240"/>
                <a:gd name="T20" fmla="*/ 95123 w 133477"/>
                <a:gd name="T21" fmla="*/ 70866 h 142240"/>
                <a:gd name="T22" fmla="*/ 101092 w 133477"/>
                <a:gd name="T23" fmla="*/ 106553 h 142240"/>
                <a:gd name="T24" fmla="*/ 107188 w 133477"/>
                <a:gd name="T25" fmla="*/ 142240 h 142240"/>
                <a:gd name="T26" fmla="*/ 90170 w 133477"/>
                <a:gd name="T27" fmla="*/ 142240 h 142240"/>
                <a:gd name="T28" fmla="*/ 73152 w 133477"/>
                <a:gd name="T29" fmla="*/ 142240 h 142240"/>
                <a:gd name="T30" fmla="*/ 56134 w 133477"/>
                <a:gd name="T31" fmla="*/ 142240 h 142240"/>
                <a:gd name="T32" fmla="*/ 52578 w 133477"/>
                <a:gd name="T33" fmla="*/ 106553 h 142240"/>
                <a:gd name="T34" fmla="*/ 49022 w 133477"/>
                <a:gd name="T35" fmla="*/ 70866 h 142240"/>
                <a:gd name="T36" fmla="*/ 45466 w 133477"/>
                <a:gd name="T37" fmla="*/ 35179 h 142240"/>
                <a:gd name="T38" fmla="*/ 30607 w 133477"/>
                <a:gd name="T39" fmla="*/ 35179 h 142240"/>
                <a:gd name="T40" fmla="*/ 15875 w 133477"/>
                <a:gd name="T41" fmla="*/ 35179 h 142240"/>
                <a:gd name="T42" fmla="*/ 1016 w 133477"/>
                <a:gd name="T43" fmla="*/ 35179 h 142240"/>
                <a:gd name="T44" fmla="*/ 635 w 133477"/>
                <a:gd name="T45" fmla="*/ 23495 h 142240"/>
                <a:gd name="T46" fmla="*/ 381 w 133477"/>
                <a:gd name="T47" fmla="*/ 11684 h 142240"/>
                <a:gd name="T48" fmla="*/ 0 w 133477"/>
                <a:gd name="T49" fmla="*/ 0 h 142240"/>
                <a:gd name="T50" fmla="*/ 0 w 133477"/>
                <a:gd name="T51" fmla="*/ 0 h 142240"/>
                <a:gd name="T52" fmla="*/ 133477 w 133477"/>
                <a:gd name="T5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14224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11684"/>
                    <a:pt x="130683" y="23495"/>
                    <a:pt x="133477" y="35179"/>
                  </a:cubicBezTo>
                  <a:cubicBezTo>
                    <a:pt x="118618" y="35179"/>
                    <a:pt x="103886" y="35179"/>
                    <a:pt x="89027" y="35179"/>
                  </a:cubicBezTo>
                  <a:cubicBezTo>
                    <a:pt x="95123" y="70866"/>
                    <a:pt x="101092" y="106553"/>
                    <a:pt x="107188" y="142240"/>
                  </a:cubicBezTo>
                  <a:cubicBezTo>
                    <a:pt x="90170" y="142240"/>
                    <a:pt x="73152" y="142240"/>
                    <a:pt x="56134" y="142240"/>
                  </a:cubicBezTo>
                  <a:cubicBezTo>
                    <a:pt x="52578" y="106553"/>
                    <a:pt x="49022" y="70866"/>
                    <a:pt x="45466" y="35179"/>
                  </a:cubicBezTo>
                  <a:cubicBezTo>
                    <a:pt x="30607" y="35179"/>
                    <a:pt x="15875" y="35179"/>
                    <a:pt x="1016" y="35179"/>
                  </a:cubicBezTo>
                  <a:cubicBezTo>
                    <a:pt x="635" y="23495"/>
                    <a:pt x="381" y="11684"/>
                    <a:pt x="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19" name="Shape 251">
              <a:extLst>
                <a:ext uri="{FF2B5EF4-FFF2-40B4-BE49-F238E27FC236}">
                  <a16:creationId xmlns:a16="http://schemas.microsoft.com/office/drawing/2014/main" id="{2A590794-5097-42B8-B8D8-E5C9993E6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1748"/>
              <a:ext cx="2203" cy="1423"/>
            </a:xfrm>
            <a:custGeom>
              <a:avLst/>
              <a:gdLst>
                <a:gd name="T0" fmla="*/ 70612 w 220345"/>
                <a:gd name="T1" fmla="*/ 0 h 142240"/>
                <a:gd name="T2" fmla="*/ 88646 w 220345"/>
                <a:gd name="T3" fmla="*/ 0 h 142240"/>
                <a:gd name="T4" fmla="*/ 106680 w 220345"/>
                <a:gd name="T5" fmla="*/ 0 h 142240"/>
                <a:gd name="T6" fmla="*/ 124714 w 220345"/>
                <a:gd name="T7" fmla="*/ 0 h 142240"/>
                <a:gd name="T8" fmla="*/ 120015 w 220345"/>
                <a:gd name="T9" fmla="*/ 28829 h 142240"/>
                <a:gd name="T10" fmla="*/ 116205 w 220345"/>
                <a:gd name="T11" fmla="*/ 57658 h 142240"/>
                <a:gd name="T12" fmla="*/ 113538 w 220345"/>
                <a:gd name="T13" fmla="*/ 86614 h 142240"/>
                <a:gd name="T14" fmla="*/ 132080 w 220345"/>
                <a:gd name="T15" fmla="*/ 57785 h 142240"/>
                <a:gd name="T16" fmla="*/ 149733 w 220345"/>
                <a:gd name="T17" fmla="*/ 28956 h 142240"/>
                <a:gd name="T18" fmla="*/ 166243 w 220345"/>
                <a:gd name="T19" fmla="*/ 0 h 142240"/>
                <a:gd name="T20" fmla="*/ 184277 w 220345"/>
                <a:gd name="T21" fmla="*/ 0 h 142240"/>
                <a:gd name="T22" fmla="*/ 202311 w 220345"/>
                <a:gd name="T23" fmla="*/ 0 h 142240"/>
                <a:gd name="T24" fmla="*/ 220345 w 220345"/>
                <a:gd name="T25" fmla="*/ 0 h 142240"/>
                <a:gd name="T26" fmla="*/ 208788 w 220345"/>
                <a:gd name="T27" fmla="*/ 47371 h 142240"/>
                <a:gd name="T28" fmla="*/ 197231 w 220345"/>
                <a:gd name="T29" fmla="*/ 94869 h 142240"/>
                <a:gd name="T30" fmla="*/ 185674 w 220345"/>
                <a:gd name="T31" fmla="*/ 142240 h 142240"/>
                <a:gd name="T32" fmla="*/ 171704 w 220345"/>
                <a:gd name="T33" fmla="*/ 142240 h 142240"/>
                <a:gd name="T34" fmla="*/ 157861 w 220345"/>
                <a:gd name="T35" fmla="*/ 142240 h 142240"/>
                <a:gd name="T36" fmla="*/ 143891 w 220345"/>
                <a:gd name="T37" fmla="*/ 142240 h 142240"/>
                <a:gd name="T38" fmla="*/ 154813 w 220345"/>
                <a:gd name="T39" fmla="*/ 106045 h 142240"/>
                <a:gd name="T40" fmla="*/ 165608 w 220345"/>
                <a:gd name="T41" fmla="*/ 69977 h 142240"/>
                <a:gd name="T42" fmla="*/ 176530 w 220345"/>
                <a:gd name="T43" fmla="*/ 33782 h 142240"/>
                <a:gd name="T44" fmla="*/ 156464 w 220345"/>
                <a:gd name="T45" fmla="*/ 69977 h 142240"/>
                <a:gd name="T46" fmla="*/ 134874 w 220345"/>
                <a:gd name="T47" fmla="*/ 106172 h 142240"/>
                <a:gd name="T48" fmla="*/ 111633 w 220345"/>
                <a:gd name="T49" fmla="*/ 142240 h 142240"/>
                <a:gd name="T50" fmla="*/ 99060 w 220345"/>
                <a:gd name="T51" fmla="*/ 142240 h 142240"/>
                <a:gd name="T52" fmla="*/ 86487 w 220345"/>
                <a:gd name="T53" fmla="*/ 142240 h 142240"/>
                <a:gd name="T54" fmla="*/ 73914 w 220345"/>
                <a:gd name="T55" fmla="*/ 142240 h 142240"/>
                <a:gd name="T56" fmla="*/ 77470 w 220345"/>
                <a:gd name="T57" fmla="*/ 106045 h 142240"/>
                <a:gd name="T58" fmla="*/ 82677 w 220345"/>
                <a:gd name="T59" fmla="*/ 69850 h 142240"/>
                <a:gd name="T60" fmla="*/ 89408 w 220345"/>
                <a:gd name="T61" fmla="*/ 33782 h 142240"/>
                <a:gd name="T62" fmla="*/ 73533 w 220345"/>
                <a:gd name="T63" fmla="*/ 69977 h 142240"/>
                <a:gd name="T64" fmla="*/ 57658 w 220345"/>
                <a:gd name="T65" fmla="*/ 106045 h 142240"/>
                <a:gd name="T66" fmla="*/ 41783 w 220345"/>
                <a:gd name="T67" fmla="*/ 142240 h 142240"/>
                <a:gd name="T68" fmla="*/ 27813 w 220345"/>
                <a:gd name="T69" fmla="*/ 142240 h 142240"/>
                <a:gd name="T70" fmla="*/ 13843 w 220345"/>
                <a:gd name="T71" fmla="*/ 142240 h 142240"/>
                <a:gd name="T72" fmla="*/ 0 w 220345"/>
                <a:gd name="T73" fmla="*/ 142240 h 142240"/>
                <a:gd name="T74" fmla="*/ 23495 w 220345"/>
                <a:gd name="T75" fmla="*/ 94869 h 142240"/>
                <a:gd name="T76" fmla="*/ 47117 w 220345"/>
                <a:gd name="T77" fmla="*/ 47371 h 142240"/>
                <a:gd name="T78" fmla="*/ 70612 w 220345"/>
                <a:gd name="T79" fmla="*/ 0 h 142240"/>
                <a:gd name="T80" fmla="*/ 0 w 220345"/>
                <a:gd name="T81" fmla="*/ 0 h 142240"/>
                <a:gd name="T82" fmla="*/ 220345 w 220345"/>
                <a:gd name="T8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345" h="142240">
                  <a:moveTo>
                    <a:pt x="70612" y="0"/>
                  </a:moveTo>
                  <a:cubicBezTo>
                    <a:pt x="88646" y="0"/>
                    <a:pt x="106680" y="0"/>
                    <a:pt x="124714" y="0"/>
                  </a:cubicBezTo>
                  <a:cubicBezTo>
                    <a:pt x="120015" y="28829"/>
                    <a:pt x="116205" y="57658"/>
                    <a:pt x="113538" y="86614"/>
                  </a:cubicBezTo>
                  <a:cubicBezTo>
                    <a:pt x="132080" y="57785"/>
                    <a:pt x="149733" y="28956"/>
                    <a:pt x="166243" y="0"/>
                  </a:cubicBezTo>
                  <a:cubicBezTo>
                    <a:pt x="184277" y="0"/>
                    <a:pt x="202311" y="0"/>
                    <a:pt x="220345" y="0"/>
                  </a:cubicBezTo>
                  <a:cubicBezTo>
                    <a:pt x="208788" y="47371"/>
                    <a:pt x="197231" y="94869"/>
                    <a:pt x="185674" y="142240"/>
                  </a:cubicBezTo>
                  <a:cubicBezTo>
                    <a:pt x="171704" y="142240"/>
                    <a:pt x="157861" y="142240"/>
                    <a:pt x="143891" y="142240"/>
                  </a:cubicBezTo>
                  <a:cubicBezTo>
                    <a:pt x="154813" y="106045"/>
                    <a:pt x="165608" y="69977"/>
                    <a:pt x="176530" y="33782"/>
                  </a:cubicBezTo>
                  <a:cubicBezTo>
                    <a:pt x="156464" y="69977"/>
                    <a:pt x="134874" y="106172"/>
                    <a:pt x="111633" y="142240"/>
                  </a:cubicBezTo>
                  <a:cubicBezTo>
                    <a:pt x="99060" y="142240"/>
                    <a:pt x="86487" y="142240"/>
                    <a:pt x="73914" y="142240"/>
                  </a:cubicBezTo>
                  <a:cubicBezTo>
                    <a:pt x="77470" y="106045"/>
                    <a:pt x="82677" y="69850"/>
                    <a:pt x="89408" y="33782"/>
                  </a:cubicBezTo>
                  <a:cubicBezTo>
                    <a:pt x="73533" y="69977"/>
                    <a:pt x="57658" y="106045"/>
                    <a:pt x="41783" y="142240"/>
                  </a:cubicBezTo>
                  <a:cubicBezTo>
                    <a:pt x="27813" y="142240"/>
                    <a:pt x="13843" y="142240"/>
                    <a:pt x="0" y="142240"/>
                  </a:cubicBezTo>
                  <a:cubicBezTo>
                    <a:pt x="23495" y="94869"/>
                    <a:pt x="47117" y="47371"/>
                    <a:pt x="70612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0" name="Shape 252">
              <a:extLst>
                <a:ext uri="{FF2B5EF4-FFF2-40B4-BE49-F238E27FC236}">
                  <a16:creationId xmlns:a16="http://schemas.microsoft.com/office/drawing/2014/main" id="{A740C550-6EB7-4A17-A881-0C1AB0F4F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724"/>
              <a:ext cx="1490" cy="1471"/>
            </a:xfrm>
            <a:custGeom>
              <a:avLst/>
              <a:gdLst>
                <a:gd name="T0" fmla="*/ 85725 w 148971"/>
                <a:gd name="T1" fmla="*/ 0 h 147066"/>
                <a:gd name="T2" fmla="*/ 102489 w 148971"/>
                <a:gd name="T3" fmla="*/ 0 h 147066"/>
                <a:gd name="T4" fmla="*/ 115316 w 148971"/>
                <a:gd name="T5" fmla="*/ 3683 h 147066"/>
                <a:gd name="T6" fmla="*/ 124841 w 148971"/>
                <a:gd name="T7" fmla="*/ 10922 h 147066"/>
                <a:gd name="T8" fmla="*/ 134493 w 148971"/>
                <a:gd name="T9" fmla="*/ 18161 h 147066"/>
                <a:gd name="T10" fmla="*/ 141732 w 148971"/>
                <a:gd name="T11" fmla="*/ 29210 h 147066"/>
                <a:gd name="T12" fmla="*/ 146939 w 148971"/>
                <a:gd name="T13" fmla="*/ 44196 h 147066"/>
                <a:gd name="T14" fmla="*/ 133858 w 148971"/>
                <a:gd name="T15" fmla="*/ 47117 h 147066"/>
                <a:gd name="T16" fmla="*/ 120777 w 148971"/>
                <a:gd name="T17" fmla="*/ 50038 h 147066"/>
                <a:gd name="T18" fmla="*/ 107569 w 148971"/>
                <a:gd name="T19" fmla="*/ 52832 h 147066"/>
                <a:gd name="T20" fmla="*/ 106426 w 148971"/>
                <a:gd name="T21" fmla="*/ 48514 h 147066"/>
                <a:gd name="T22" fmla="*/ 105156 w 148971"/>
                <a:gd name="T23" fmla="*/ 45339 h 147066"/>
                <a:gd name="T24" fmla="*/ 103759 w 148971"/>
                <a:gd name="T25" fmla="*/ 43434 h 147066"/>
                <a:gd name="T26" fmla="*/ 101473 w 148971"/>
                <a:gd name="T27" fmla="*/ 40005 h 147066"/>
                <a:gd name="T28" fmla="*/ 98679 w 148971"/>
                <a:gd name="T29" fmla="*/ 37465 h 147066"/>
                <a:gd name="T30" fmla="*/ 95250 w 148971"/>
                <a:gd name="T31" fmla="*/ 35560 h 147066"/>
                <a:gd name="T32" fmla="*/ 91948 w 148971"/>
                <a:gd name="T33" fmla="*/ 33782 h 147066"/>
                <a:gd name="T34" fmla="*/ 88138 w 148971"/>
                <a:gd name="T35" fmla="*/ 32893 h 147066"/>
                <a:gd name="T36" fmla="*/ 83820 w 148971"/>
                <a:gd name="T37" fmla="*/ 32893 h 147066"/>
                <a:gd name="T38" fmla="*/ 73914 w 148971"/>
                <a:gd name="T39" fmla="*/ 32893 h 147066"/>
                <a:gd name="T40" fmla="*/ 66040 w 148971"/>
                <a:gd name="T41" fmla="*/ 36957 h 147066"/>
                <a:gd name="T42" fmla="*/ 59690 w 148971"/>
                <a:gd name="T43" fmla="*/ 44958 h 147066"/>
                <a:gd name="T44" fmla="*/ 54864 w 148971"/>
                <a:gd name="T45" fmla="*/ 50927 h 147066"/>
                <a:gd name="T46" fmla="*/ 51562 w 148971"/>
                <a:gd name="T47" fmla="*/ 60198 h 147066"/>
                <a:gd name="T48" fmla="*/ 49784 w 148971"/>
                <a:gd name="T49" fmla="*/ 72898 h 147066"/>
                <a:gd name="T50" fmla="*/ 47625 w 148971"/>
                <a:gd name="T51" fmla="*/ 88646 h 147066"/>
                <a:gd name="T52" fmla="*/ 48768 w 148971"/>
                <a:gd name="T53" fmla="*/ 99441 h 147066"/>
                <a:gd name="T54" fmla="*/ 53340 w 148971"/>
                <a:gd name="T55" fmla="*/ 105283 h 147066"/>
                <a:gd name="T56" fmla="*/ 57785 w 148971"/>
                <a:gd name="T57" fmla="*/ 111125 h 147066"/>
                <a:gd name="T58" fmla="*/ 65024 w 148971"/>
                <a:gd name="T59" fmla="*/ 114046 h 147066"/>
                <a:gd name="T60" fmla="*/ 74676 w 148971"/>
                <a:gd name="T61" fmla="*/ 114046 h 147066"/>
                <a:gd name="T62" fmla="*/ 83947 w 148971"/>
                <a:gd name="T63" fmla="*/ 114046 h 147066"/>
                <a:gd name="T64" fmla="*/ 91313 w 148971"/>
                <a:gd name="T65" fmla="*/ 111760 h 147066"/>
                <a:gd name="T66" fmla="*/ 96266 w 148971"/>
                <a:gd name="T67" fmla="*/ 107061 h 147066"/>
                <a:gd name="T68" fmla="*/ 101346 w 148971"/>
                <a:gd name="T69" fmla="*/ 102362 h 147066"/>
                <a:gd name="T70" fmla="*/ 105156 w 148971"/>
                <a:gd name="T71" fmla="*/ 95504 h 147066"/>
                <a:gd name="T72" fmla="*/ 107569 w 148971"/>
                <a:gd name="T73" fmla="*/ 86487 h 147066"/>
                <a:gd name="T74" fmla="*/ 121158 w 148971"/>
                <a:gd name="T75" fmla="*/ 90297 h 147066"/>
                <a:gd name="T76" fmla="*/ 135001 w 148971"/>
                <a:gd name="T77" fmla="*/ 94234 h 147066"/>
                <a:gd name="T78" fmla="*/ 148971 w 148971"/>
                <a:gd name="T79" fmla="*/ 98044 h 147066"/>
                <a:gd name="T80" fmla="*/ 146304 w 148971"/>
                <a:gd name="T81" fmla="*/ 108839 h 147066"/>
                <a:gd name="T82" fmla="*/ 141732 w 148971"/>
                <a:gd name="T83" fmla="*/ 117983 h 147066"/>
                <a:gd name="T84" fmla="*/ 135382 w 148971"/>
                <a:gd name="T85" fmla="*/ 125095 h 147066"/>
                <a:gd name="T86" fmla="*/ 129159 w 148971"/>
                <a:gd name="T87" fmla="*/ 132461 h 147066"/>
                <a:gd name="T88" fmla="*/ 121031 w 148971"/>
                <a:gd name="T89" fmla="*/ 137922 h 147066"/>
                <a:gd name="T90" fmla="*/ 111379 w 148971"/>
                <a:gd name="T91" fmla="*/ 141605 h 147066"/>
                <a:gd name="T92" fmla="*/ 101727 w 148971"/>
                <a:gd name="T93" fmla="*/ 145288 h 147066"/>
                <a:gd name="T94" fmla="*/ 89281 w 148971"/>
                <a:gd name="T95" fmla="*/ 147066 h 147066"/>
                <a:gd name="T96" fmla="*/ 74549 w 148971"/>
                <a:gd name="T97" fmla="*/ 147066 h 147066"/>
                <a:gd name="T98" fmla="*/ 56515 w 148971"/>
                <a:gd name="T99" fmla="*/ 147066 h 147066"/>
                <a:gd name="T100" fmla="*/ 42037 w 148971"/>
                <a:gd name="T101" fmla="*/ 144907 h 147066"/>
                <a:gd name="T102" fmla="*/ 31369 w 148971"/>
                <a:gd name="T103" fmla="*/ 140335 h 147066"/>
                <a:gd name="T104" fmla="*/ 20828 w 148971"/>
                <a:gd name="T105" fmla="*/ 135890 h 147066"/>
                <a:gd name="T106" fmla="*/ 12446 w 148971"/>
                <a:gd name="T107" fmla="*/ 128016 h 147066"/>
                <a:gd name="T108" fmla="*/ 6604 w 148971"/>
                <a:gd name="T109" fmla="*/ 116586 h 147066"/>
                <a:gd name="T110" fmla="*/ 762 w 148971"/>
                <a:gd name="T111" fmla="*/ 105283 h 147066"/>
                <a:gd name="T112" fmla="*/ 0 w 148971"/>
                <a:gd name="T113" fmla="*/ 90805 h 147066"/>
                <a:gd name="T114" fmla="*/ 3683 w 148971"/>
                <a:gd name="T115" fmla="*/ 73152 h 147066"/>
                <a:gd name="T116" fmla="*/ 8509 w 148971"/>
                <a:gd name="T117" fmla="*/ 49657 h 147066"/>
                <a:gd name="T118" fmla="*/ 18542 w 148971"/>
                <a:gd name="T119" fmla="*/ 31623 h 147066"/>
                <a:gd name="T120" fmla="*/ 32893 w 148971"/>
                <a:gd name="T121" fmla="*/ 18923 h 147066"/>
                <a:gd name="T122" fmla="*/ 47117 w 148971"/>
                <a:gd name="T123" fmla="*/ 6350 h 147066"/>
                <a:gd name="T124" fmla="*/ 64389 w 148971"/>
                <a:gd name="T125" fmla="*/ 0 h 147066"/>
                <a:gd name="T126" fmla="*/ 85725 w 148971"/>
                <a:gd name="T127" fmla="*/ 0 h 147066"/>
                <a:gd name="T128" fmla="*/ 0 w 148971"/>
                <a:gd name="T129" fmla="*/ 0 h 147066"/>
                <a:gd name="T130" fmla="*/ 148971 w 148971"/>
                <a:gd name="T131" fmla="*/ 147066 h 147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971" h="147066">
                  <a:moveTo>
                    <a:pt x="85725" y="0"/>
                  </a:moveTo>
                  <a:cubicBezTo>
                    <a:pt x="102489" y="0"/>
                    <a:pt x="115316" y="3683"/>
                    <a:pt x="124841" y="10922"/>
                  </a:cubicBezTo>
                  <a:cubicBezTo>
                    <a:pt x="134493" y="18161"/>
                    <a:pt x="141732" y="29210"/>
                    <a:pt x="146939" y="44196"/>
                  </a:cubicBezTo>
                  <a:cubicBezTo>
                    <a:pt x="133858" y="47117"/>
                    <a:pt x="120777" y="50038"/>
                    <a:pt x="107569" y="52832"/>
                  </a:cubicBezTo>
                  <a:cubicBezTo>
                    <a:pt x="106426" y="48514"/>
                    <a:pt x="105156" y="45339"/>
                    <a:pt x="103759" y="43434"/>
                  </a:cubicBezTo>
                  <a:cubicBezTo>
                    <a:pt x="101473" y="40005"/>
                    <a:pt x="98679" y="37465"/>
                    <a:pt x="95250" y="35560"/>
                  </a:cubicBezTo>
                  <a:cubicBezTo>
                    <a:pt x="91948" y="33782"/>
                    <a:pt x="88138" y="32893"/>
                    <a:pt x="83820" y="32893"/>
                  </a:cubicBezTo>
                  <a:cubicBezTo>
                    <a:pt x="73914" y="32893"/>
                    <a:pt x="66040" y="36957"/>
                    <a:pt x="59690" y="44958"/>
                  </a:cubicBezTo>
                  <a:cubicBezTo>
                    <a:pt x="54864" y="50927"/>
                    <a:pt x="51562" y="60198"/>
                    <a:pt x="49784" y="72898"/>
                  </a:cubicBezTo>
                  <a:cubicBezTo>
                    <a:pt x="47625" y="88646"/>
                    <a:pt x="48768" y="99441"/>
                    <a:pt x="53340" y="105283"/>
                  </a:cubicBezTo>
                  <a:cubicBezTo>
                    <a:pt x="57785" y="111125"/>
                    <a:pt x="65024" y="114046"/>
                    <a:pt x="74676" y="114046"/>
                  </a:cubicBezTo>
                  <a:cubicBezTo>
                    <a:pt x="83947" y="114046"/>
                    <a:pt x="91313" y="111760"/>
                    <a:pt x="96266" y="107061"/>
                  </a:cubicBezTo>
                  <a:cubicBezTo>
                    <a:pt x="101346" y="102362"/>
                    <a:pt x="105156" y="95504"/>
                    <a:pt x="107569" y="86487"/>
                  </a:cubicBezTo>
                  <a:cubicBezTo>
                    <a:pt x="121158" y="90297"/>
                    <a:pt x="135001" y="94234"/>
                    <a:pt x="148971" y="98044"/>
                  </a:cubicBezTo>
                  <a:cubicBezTo>
                    <a:pt x="146304" y="108839"/>
                    <a:pt x="141732" y="117983"/>
                    <a:pt x="135382" y="125095"/>
                  </a:cubicBezTo>
                  <a:cubicBezTo>
                    <a:pt x="129159" y="132461"/>
                    <a:pt x="121031" y="137922"/>
                    <a:pt x="111379" y="141605"/>
                  </a:cubicBezTo>
                  <a:cubicBezTo>
                    <a:pt x="101727" y="145288"/>
                    <a:pt x="89281" y="147066"/>
                    <a:pt x="74549" y="147066"/>
                  </a:cubicBezTo>
                  <a:cubicBezTo>
                    <a:pt x="56515" y="147066"/>
                    <a:pt x="42037" y="144907"/>
                    <a:pt x="31369" y="140335"/>
                  </a:cubicBezTo>
                  <a:cubicBezTo>
                    <a:pt x="20828" y="135890"/>
                    <a:pt x="12446" y="128016"/>
                    <a:pt x="6604" y="116586"/>
                  </a:cubicBezTo>
                  <a:cubicBezTo>
                    <a:pt x="762" y="105283"/>
                    <a:pt x="0" y="90805"/>
                    <a:pt x="3683" y="73152"/>
                  </a:cubicBezTo>
                  <a:cubicBezTo>
                    <a:pt x="8509" y="49657"/>
                    <a:pt x="18542" y="31623"/>
                    <a:pt x="32893" y="18923"/>
                  </a:cubicBezTo>
                  <a:cubicBezTo>
                    <a:pt x="47117" y="6350"/>
                    <a:pt x="64389" y="0"/>
                    <a:pt x="85725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1" name="Shape 253">
              <a:extLst>
                <a:ext uri="{FF2B5EF4-FFF2-40B4-BE49-F238E27FC236}">
                  <a16:creationId xmlns:a16="http://schemas.microsoft.com/office/drawing/2014/main" id="{36AB1DA5-5FE1-4CDA-9E96-83295B031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" y="1858"/>
              <a:ext cx="1120" cy="1313"/>
            </a:xfrm>
            <a:custGeom>
              <a:avLst/>
              <a:gdLst>
                <a:gd name="T0" fmla="*/ 0 w 111951"/>
                <a:gd name="T1" fmla="*/ 0 h 131299"/>
                <a:gd name="T2" fmla="*/ 48704 w 111951"/>
                <a:gd name="T3" fmla="*/ 60370 h 131299"/>
                <a:gd name="T4" fmla="*/ 111951 w 111951"/>
                <a:gd name="T5" fmla="*/ 131299 h 131299"/>
                <a:gd name="T6" fmla="*/ 58483 w 111951"/>
                <a:gd name="T7" fmla="*/ 131299 h 131299"/>
                <a:gd name="T8" fmla="*/ 40577 w 111951"/>
                <a:gd name="T9" fmla="*/ 107804 h 131299"/>
                <a:gd name="T10" fmla="*/ 0 w 111951"/>
                <a:gd name="T11" fmla="*/ 107804 h 131299"/>
                <a:gd name="T12" fmla="*/ 0 w 111951"/>
                <a:gd name="T13" fmla="*/ 77070 h 131299"/>
                <a:gd name="T14" fmla="*/ 17971 w 111951"/>
                <a:gd name="T15" fmla="*/ 77070 h 131299"/>
                <a:gd name="T16" fmla="*/ 0 w 111951"/>
                <a:gd name="T17" fmla="*/ 51480 h 131299"/>
                <a:gd name="T18" fmla="*/ 0 w 111951"/>
                <a:gd name="T19" fmla="*/ 0 h 131299"/>
                <a:gd name="T20" fmla="*/ 0 w 111951"/>
                <a:gd name="T21" fmla="*/ 0 h 131299"/>
                <a:gd name="T22" fmla="*/ 111951 w 111951"/>
                <a:gd name="T23" fmla="*/ 131299 h 13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1951" h="131299">
                  <a:moveTo>
                    <a:pt x="0" y="0"/>
                  </a:moveTo>
                  <a:lnTo>
                    <a:pt x="48704" y="60370"/>
                  </a:lnTo>
                  <a:cubicBezTo>
                    <a:pt x="68834" y="84087"/>
                    <a:pt x="89916" y="107741"/>
                    <a:pt x="111951" y="131299"/>
                  </a:cubicBezTo>
                  <a:cubicBezTo>
                    <a:pt x="94043" y="131299"/>
                    <a:pt x="76264" y="131299"/>
                    <a:pt x="58483" y="131299"/>
                  </a:cubicBezTo>
                  <a:cubicBezTo>
                    <a:pt x="52388" y="123426"/>
                    <a:pt x="46418" y="115678"/>
                    <a:pt x="40577" y="107804"/>
                  </a:cubicBezTo>
                  <a:lnTo>
                    <a:pt x="0" y="107804"/>
                  </a:lnTo>
                  <a:lnTo>
                    <a:pt x="0" y="77070"/>
                  </a:lnTo>
                  <a:lnTo>
                    <a:pt x="17971" y="77070"/>
                  </a:lnTo>
                  <a:lnTo>
                    <a:pt x="0" y="5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2" name="Shape 254">
              <a:extLst>
                <a:ext uri="{FF2B5EF4-FFF2-40B4-BE49-F238E27FC236}">
                  <a16:creationId xmlns:a16="http://schemas.microsoft.com/office/drawing/2014/main" id="{BB325B20-AED0-46B8-AC04-FC5C8DB4D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302"/>
              <a:ext cx="33" cy="331"/>
            </a:xfrm>
            <a:custGeom>
              <a:avLst/>
              <a:gdLst>
                <a:gd name="T0" fmla="*/ 3366 w 3366"/>
                <a:gd name="T1" fmla="*/ 0 h 33151"/>
                <a:gd name="T2" fmla="*/ 3366 w 3366"/>
                <a:gd name="T3" fmla="*/ 33151 h 33151"/>
                <a:gd name="T4" fmla="*/ 0 w 3366"/>
                <a:gd name="T5" fmla="*/ 31017 h 33151"/>
                <a:gd name="T6" fmla="*/ 3366 w 3366"/>
                <a:gd name="T7" fmla="*/ 0 h 33151"/>
                <a:gd name="T8" fmla="*/ 0 w 3366"/>
                <a:gd name="T9" fmla="*/ 0 h 33151"/>
                <a:gd name="T10" fmla="*/ 3366 w 3366"/>
                <a:gd name="T11" fmla="*/ 33151 h 3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366" h="33151">
                  <a:moveTo>
                    <a:pt x="3366" y="0"/>
                  </a:moveTo>
                  <a:lnTo>
                    <a:pt x="3366" y="33151"/>
                  </a:lnTo>
                  <a:lnTo>
                    <a:pt x="0" y="31017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3" name="Shape 255">
              <a:extLst>
                <a:ext uri="{FF2B5EF4-FFF2-40B4-BE49-F238E27FC236}">
                  <a16:creationId xmlns:a16="http://schemas.microsoft.com/office/drawing/2014/main" id="{3EC26E60-749B-4129-B60B-3E7A8DBFC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1717"/>
              <a:ext cx="1172" cy="1485"/>
            </a:xfrm>
            <a:custGeom>
              <a:avLst/>
              <a:gdLst>
                <a:gd name="T0" fmla="*/ 77216 w 117285"/>
                <a:gd name="T1" fmla="*/ 0 h 148590"/>
                <a:gd name="T2" fmla="*/ 117285 w 117285"/>
                <a:gd name="T3" fmla="*/ 0 h 148590"/>
                <a:gd name="T4" fmla="*/ 117285 w 117285"/>
                <a:gd name="T5" fmla="*/ 6350 h 148590"/>
                <a:gd name="T6" fmla="*/ 82169 w 117285"/>
                <a:gd name="T7" fmla="*/ 6350 h 148590"/>
                <a:gd name="T8" fmla="*/ 14732 w 117285"/>
                <a:gd name="T9" fmla="*/ 142240 h 148590"/>
                <a:gd name="T10" fmla="*/ 43307 w 117285"/>
                <a:gd name="T11" fmla="*/ 142240 h 148590"/>
                <a:gd name="T12" fmla="*/ 89916 w 117285"/>
                <a:gd name="T13" fmla="*/ 36322 h 148590"/>
                <a:gd name="T14" fmla="*/ 97028 w 117285"/>
                <a:gd name="T15" fmla="*/ 33782 h 148590"/>
                <a:gd name="T16" fmla="*/ 102489 w 117285"/>
                <a:gd name="T17" fmla="*/ 37211 h 148590"/>
                <a:gd name="T18" fmla="*/ 97663 w 117285"/>
                <a:gd name="T19" fmla="*/ 64262 h 148590"/>
                <a:gd name="T20" fmla="*/ 93472 w 117285"/>
                <a:gd name="T21" fmla="*/ 91440 h 148590"/>
                <a:gd name="T22" fmla="*/ 89916 w 117285"/>
                <a:gd name="T23" fmla="*/ 118491 h 148590"/>
                <a:gd name="T24" fmla="*/ 87249 w 117285"/>
                <a:gd name="T25" fmla="*/ 142240 h 148590"/>
                <a:gd name="T26" fmla="*/ 113665 w 117285"/>
                <a:gd name="T27" fmla="*/ 142240 h 148590"/>
                <a:gd name="T28" fmla="*/ 117285 w 117285"/>
                <a:gd name="T29" fmla="*/ 136403 h 148590"/>
                <a:gd name="T30" fmla="*/ 117285 w 117285"/>
                <a:gd name="T31" fmla="*/ 148590 h 148590"/>
                <a:gd name="T32" fmla="*/ 80518 w 117285"/>
                <a:gd name="T33" fmla="*/ 148590 h 148590"/>
                <a:gd name="T34" fmla="*/ 75946 w 117285"/>
                <a:gd name="T35" fmla="*/ 147701 h 148590"/>
                <a:gd name="T36" fmla="*/ 74168 w 117285"/>
                <a:gd name="T37" fmla="*/ 145288 h 148590"/>
                <a:gd name="T38" fmla="*/ 77216 w 117285"/>
                <a:gd name="T39" fmla="*/ 118110 h 148590"/>
                <a:gd name="T40" fmla="*/ 80772 w 117285"/>
                <a:gd name="T41" fmla="*/ 91059 h 148590"/>
                <a:gd name="T42" fmla="*/ 81915 w 117285"/>
                <a:gd name="T43" fmla="*/ 84074 h 148590"/>
                <a:gd name="T44" fmla="*/ 54610 w 117285"/>
                <a:gd name="T45" fmla="*/ 146177 h 148590"/>
                <a:gd name="T46" fmla="*/ 48387 w 117285"/>
                <a:gd name="T47" fmla="*/ 148590 h 148590"/>
                <a:gd name="T48" fmla="*/ 6604 w 117285"/>
                <a:gd name="T49" fmla="*/ 148590 h 148590"/>
                <a:gd name="T50" fmla="*/ 1524 w 117285"/>
                <a:gd name="T51" fmla="*/ 147447 h 148590"/>
                <a:gd name="T52" fmla="*/ 381 w 117285"/>
                <a:gd name="T53" fmla="*/ 144653 h 148590"/>
                <a:gd name="T54" fmla="*/ 71120 w 117285"/>
                <a:gd name="T55" fmla="*/ 2413 h 148590"/>
                <a:gd name="T56" fmla="*/ 77216 w 117285"/>
                <a:gd name="T57" fmla="*/ 0 h 148590"/>
                <a:gd name="T58" fmla="*/ 0 w 117285"/>
                <a:gd name="T59" fmla="*/ 0 h 148590"/>
                <a:gd name="T60" fmla="*/ 117285 w 117285"/>
                <a:gd name="T61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117285" h="148590">
                  <a:moveTo>
                    <a:pt x="77216" y="0"/>
                  </a:moveTo>
                  <a:lnTo>
                    <a:pt x="117285" y="0"/>
                  </a:lnTo>
                  <a:lnTo>
                    <a:pt x="117285" y="6350"/>
                  </a:lnTo>
                  <a:lnTo>
                    <a:pt x="82169" y="6350"/>
                  </a:lnTo>
                  <a:lnTo>
                    <a:pt x="14732" y="142240"/>
                  </a:lnTo>
                  <a:lnTo>
                    <a:pt x="43307" y="142240"/>
                  </a:lnTo>
                  <a:lnTo>
                    <a:pt x="89916" y="36322"/>
                  </a:lnTo>
                  <a:cubicBezTo>
                    <a:pt x="90678" y="34671"/>
                    <a:pt x="93726" y="33528"/>
                    <a:pt x="97028" y="33782"/>
                  </a:cubicBezTo>
                  <a:cubicBezTo>
                    <a:pt x="100330" y="34036"/>
                    <a:pt x="102743" y="35560"/>
                    <a:pt x="102489" y="37211"/>
                  </a:cubicBezTo>
                  <a:lnTo>
                    <a:pt x="97663" y="64262"/>
                  </a:lnTo>
                  <a:lnTo>
                    <a:pt x="93472" y="91440"/>
                  </a:lnTo>
                  <a:lnTo>
                    <a:pt x="89916" y="118491"/>
                  </a:lnTo>
                  <a:lnTo>
                    <a:pt x="87249" y="142240"/>
                  </a:lnTo>
                  <a:lnTo>
                    <a:pt x="113665" y="142240"/>
                  </a:lnTo>
                  <a:lnTo>
                    <a:pt x="117285" y="136403"/>
                  </a:lnTo>
                  <a:lnTo>
                    <a:pt x="117285" y="148590"/>
                  </a:lnTo>
                  <a:lnTo>
                    <a:pt x="80518" y="148590"/>
                  </a:lnTo>
                  <a:cubicBezTo>
                    <a:pt x="78740" y="148590"/>
                    <a:pt x="77089" y="148336"/>
                    <a:pt x="75946" y="147701"/>
                  </a:cubicBezTo>
                  <a:cubicBezTo>
                    <a:pt x="74676" y="147066"/>
                    <a:pt x="74041" y="146177"/>
                    <a:pt x="74168" y="145288"/>
                  </a:cubicBezTo>
                  <a:lnTo>
                    <a:pt x="77216" y="118110"/>
                  </a:lnTo>
                  <a:lnTo>
                    <a:pt x="80772" y="91059"/>
                  </a:lnTo>
                  <a:lnTo>
                    <a:pt x="81915" y="84074"/>
                  </a:lnTo>
                  <a:lnTo>
                    <a:pt x="54610" y="146177"/>
                  </a:lnTo>
                  <a:cubicBezTo>
                    <a:pt x="53975" y="147574"/>
                    <a:pt x="51435" y="148590"/>
                    <a:pt x="48387" y="148590"/>
                  </a:cubicBezTo>
                  <a:lnTo>
                    <a:pt x="6604" y="148590"/>
                  </a:lnTo>
                  <a:cubicBezTo>
                    <a:pt x="4572" y="148590"/>
                    <a:pt x="2794" y="148209"/>
                    <a:pt x="1524" y="147447"/>
                  </a:cubicBezTo>
                  <a:cubicBezTo>
                    <a:pt x="381" y="146685"/>
                    <a:pt x="0" y="145669"/>
                    <a:pt x="381" y="144653"/>
                  </a:cubicBezTo>
                  <a:lnTo>
                    <a:pt x="71120" y="2413"/>
                  </a:lnTo>
                  <a:cubicBezTo>
                    <a:pt x="71755" y="1016"/>
                    <a:pt x="74295" y="0"/>
                    <a:pt x="77216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4" name="Shape 256">
              <a:extLst>
                <a:ext uri="{FF2B5EF4-FFF2-40B4-BE49-F238E27FC236}">
                  <a16:creationId xmlns:a16="http://schemas.microsoft.com/office/drawing/2014/main" id="{6E986037-1BC0-4092-89AE-5EFBC5C4B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031"/>
              <a:ext cx="325" cy="865"/>
            </a:xfrm>
            <a:custGeom>
              <a:avLst/>
              <a:gdLst>
                <a:gd name="T0" fmla="*/ 32512 w 32512"/>
                <a:gd name="T1" fmla="*/ 0 h 86534"/>
                <a:gd name="T2" fmla="*/ 32512 w 32512"/>
                <a:gd name="T3" fmla="*/ 7413 h 86534"/>
                <a:gd name="T4" fmla="*/ 29972 w 32512"/>
                <a:gd name="T5" fmla="*/ 8937 h 86534"/>
                <a:gd name="T6" fmla="*/ 27686 w 32512"/>
                <a:gd name="T7" fmla="*/ 10715 h 86534"/>
                <a:gd name="T8" fmla="*/ 25400 w 32512"/>
                <a:gd name="T9" fmla="*/ 12874 h 86534"/>
                <a:gd name="T10" fmla="*/ 23114 w 32512"/>
                <a:gd name="T11" fmla="*/ 15541 h 86534"/>
                <a:gd name="T12" fmla="*/ 21590 w 32512"/>
                <a:gd name="T13" fmla="*/ 17700 h 86534"/>
                <a:gd name="T14" fmla="*/ 20066 w 32512"/>
                <a:gd name="T15" fmla="*/ 20240 h 86534"/>
                <a:gd name="T16" fmla="*/ 18796 w 32512"/>
                <a:gd name="T17" fmla="*/ 23161 h 86534"/>
                <a:gd name="T18" fmla="*/ 17526 w 32512"/>
                <a:gd name="T19" fmla="*/ 26336 h 86534"/>
                <a:gd name="T20" fmla="*/ 16383 w 32512"/>
                <a:gd name="T21" fmla="*/ 29892 h 86534"/>
                <a:gd name="T22" fmla="*/ 15367 w 32512"/>
                <a:gd name="T23" fmla="*/ 33702 h 86534"/>
                <a:gd name="T24" fmla="*/ 14478 w 32512"/>
                <a:gd name="T25" fmla="*/ 37894 h 86534"/>
                <a:gd name="T26" fmla="*/ 13716 w 32512"/>
                <a:gd name="T27" fmla="*/ 42465 h 86534"/>
                <a:gd name="T28" fmla="*/ 13081 w 32512"/>
                <a:gd name="T29" fmla="*/ 48053 h 86534"/>
                <a:gd name="T30" fmla="*/ 12827 w 32512"/>
                <a:gd name="T31" fmla="*/ 53260 h 86534"/>
                <a:gd name="T32" fmla="*/ 12700 w 32512"/>
                <a:gd name="T33" fmla="*/ 57959 h 86534"/>
                <a:gd name="T34" fmla="*/ 13081 w 32512"/>
                <a:gd name="T35" fmla="*/ 62150 h 86534"/>
                <a:gd name="T36" fmla="*/ 13589 w 32512"/>
                <a:gd name="T37" fmla="*/ 65706 h 86534"/>
                <a:gd name="T38" fmla="*/ 14478 w 32512"/>
                <a:gd name="T39" fmla="*/ 68881 h 86534"/>
                <a:gd name="T40" fmla="*/ 15621 w 32512"/>
                <a:gd name="T41" fmla="*/ 71548 h 86534"/>
                <a:gd name="T42" fmla="*/ 16891 w 32512"/>
                <a:gd name="T43" fmla="*/ 73453 h 86534"/>
                <a:gd name="T44" fmla="*/ 20066 w 32512"/>
                <a:gd name="T45" fmla="*/ 76755 h 86534"/>
                <a:gd name="T46" fmla="*/ 23622 w 32512"/>
                <a:gd name="T47" fmla="*/ 78787 h 86534"/>
                <a:gd name="T48" fmla="*/ 27686 w 32512"/>
                <a:gd name="T49" fmla="*/ 79803 h 86534"/>
                <a:gd name="T50" fmla="*/ 32385 w 32512"/>
                <a:gd name="T51" fmla="*/ 80184 h 86534"/>
                <a:gd name="T52" fmla="*/ 32512 w 32512"/>
                <a:gd name="T53" fmla="*/ 80177 h 86534"/>
                <a:gd name="T54" fmla="*/ 32512 w 32512"/>
                <a:gd name="T55" fmla="*/ 86534 h 86534"/>
                <a:gd name="T56" fmla="*/ 31369 w 32512"/>
                <a:gd name="T57" fmla="*/ 86534 h 86534"/>
                <a:gd name="T58" fmla="*/ 24511 w 32512"/>
                <a:gd name="T59" fmla="*/ 86026 h 86534"/>
                <a:gd name="T60" fmla="*/ 22479 w 32512"/>
                <a:gd name="T61" fmla="*/ 85645 h 86534"/>
                <a:gd name="T62" fmla="*/ 16510 w 32512"/>
                <a:gd name="T63" fmla="*/ 83994 h 86534"/>
                <a:gd name="T64" fmla="*/ 14859 w 32512"/>
                <a:gd name="T65" fmla="*/ 83359 h 86534"/>
                <a:gd name="T66" fmla="*/ 10033 w 32512"/>
                <a:gd name="T67" fmla="*/ 80692 h 86534"/>
                <a:gd name="T68" fmla="*/ 9144 w 32512"/>
                <a:gd name="T69" fmla="*/ 79930 h 86534"/>
                <a:gd name="T70" fmla="*/ 5334 w 32512"/>
                <a:gd name="T71" fmla="*/ 76120 h 86534"/>
                <a:gd name="T72" fmla="*/ 4953 w 32512"/>
                <a:gd name="T73" fmla="*/ 75612 h 86534"/>
                <a:gd name="T74" fmla="*/ 3175 w 32512"/>
                <a:gd name="T75" fmla="*/ 72945 h 86534"/>
                <a:gd name="T76" fmla="*/ 1905 w 32512"/>
                <a:gd name="T77" fmla="*/ 69770 h 86534"/>
                <a:gd name="T78" fmla="*/ 889 w 32512"/>
                <a:gd name="T79" fmla="*/ 66214 h 86534"/>
                <a:gd name="T80" fmla="*/ 381 w 32512"/>
                <a:gd name="T81" fmla="*/ 62277 h 86534"/>
                <a:gd name="T82" fmla="*/ 0 w 32512"/>
                <a:gd name="T83" fmla="*/ 57832 h 86534"/>
                <a:gd name="T84" fmla="*/ 127 w 32512"/>
                <a:gd name="T85" fmla="*/ 53006 h 86534"/>
                <a:gd name="T86" fmla="*/ 381 w 32512"/>
                <a:gd name="T87" fmla="*/ 47672 h 86534"/>
                <a:gd name="T88" fmla="*/ 1143 w 32512"/>
                <a:gd name="T89" fmla="*/ 41957 h 86534"/>
                <a:gd name="T90" fmla="*/ 1905 w 32512"/>
                <a:gd name="T91" fmla="*/ 37258 h 86534"/>
                <a:gd name="T92" fmla="*/ 2794 w 32512"/>
                <a:gd name="T93" fmla="*/ 32940 h 86534"/>
                <a:gd name="T94" fmla="*/ 3810 w 32512"/>
                <a:gd name="T95" fmla="*/ 28876 h 86534"/>
                <a:gd name="T96" fmla="*/ 5080 w 32512"/>
                <a:gd name="T97" fmla="*/ 25066 h 86534"/>
                <a:gd name="T98" fmla="*/ 6350 w 32512"/>
                <a:gd name="T99" fmla="*/ 21637 h 86534"/>
                <a:gd name="T100" fmla="*/ 7874 w 32512"/>
                <a:gd name="T101" fmla="*/ 18462 h 86534"/>
                <a:gd name="T102" fmla="*/ 9652 w 32512"/>
                <a:gd name="T103" fmla="*/ 15541 h 86534"/>
                <a:gd name="T104" fmla="*/ 11557 w 32512"/>
                <a:gd name="T105" fmla="*/ 13001 h 86534"/>
                <a:gd name="T106" fmla="*/ 14224 w 32512"/>
                <a:gd name="T107" fmla="*/ 9953 h 86534"/>
                <a:gd name="T108" fmla="*/ 17145 w 32512"/>
                <a:gd name="T109" fmla="*/ 7286 h 86534"/>
                <a:gd name="T110" fmla="*/ 20320 w 32512"/>
                <a:gd name="T111" fmla="*/ 4873 h 86534"/>
                <a:gd name="T112" fmla="*/ 23241 w 32512"/>
                <a:gd name="T113" fmla="*/ 3222 h 86534"/>
                <a:gd name="T114" fmla="*/ 23876 w 32512"/>
                <a:gd name="T115" fmla="*/ 2841 h 86534"/>
                <a:gd name="T116" fmla="*/ 26924 w 32512"/>
                <a:gd name="T117" fmla="*/ 1571 h 86534"/>
                <a:gd name="T118" fmla="*/ 27940 w 32512"/>
                <a:gd name="T119" fmla="*/ 1190 h 86534"/>
                <a:gd name="T120" fmla="*/ 31242 w 32512"/>
                <a:gd name="T121" fmla="*/ 174 h 86534"/>
                <a:gd name="T122" fmla="*/ 32258 w 32512"/>
                <a:gd name="T123" fmla="*/ 47 h 86534"/>
                <a:gd name="T124" fmla="*/ 32512 w 32512"/>
                <a:gd name="T125" fmla="*/ 0 h 86534"/>
                <a:gd name="T126" fmla="*/ 0 w 32512"/>
                <a:gd name="T127" fmla="*/ 0 h 86534"/>
                <a:gd name="T128" fmla="*/ 32512 w 32512"/>
                <a:gd name="T129" fmla="*/ 86534 h 86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32512" h="86534">
                  <a:moveTo>
                    <a:pt x="32512" y="0"/>
                  </a:moveTo>
                  <a:lnTo>
                    <a:pt x="32512" y="7413"/>
                  </a:lnTo>
                  <a:lnTo>
                    <a:pt x="29972" y="8937"/>
                  </a:lnTo>
                  <a:lnTo>
                    <a:pt x="27686" y="10715"/>
                  </a:lnTo>
                  <a:lnTo>
                    <a:pt x="25400" y="12874"/>
                  </a:lnTo>
                  <a:lnTo>
                    <a:pt x="23114" y="15541"/>
                  </a:lnTo>
                  <a:lnTo>
                    <a:pt x="21590" y="17700"/>
                  </a:lnTo>
                  <a:lnTo>
                    <a:pt x="20066" y="20240"/>
                  </a:lnTo>
                  <a:lnTo>
                    <a:pt x="18796" y="23161"/>
                  </a:lnTo>
                  <a:lnTo>
                    <a:pt x="17526" y="26336"/>
                  </a:lnTo>
                  <a:lnTo>
                    <a:pt x="16383" y="29892"/>
                  </a:lnTo>
                  <a:lnTo>
                    <a:pt x="15367" y="33702"/>
                  </a:lnTo>
                  <a:lnTo>
                    <a:pt x="14478" y="37894"/>
                  </a:lnTo>
                  <a:lnTo>
                    <a:pt x="13716" y="42465"/>
                  </a:lnTo>
                  <a:lnTo>
                    <a:pt x="13081" y="48053"/>
                  </a:lnTo>
                  <a:lnTo>
                    <a:pt x="12827" y="53260"/>
                  </a:lnTo>
                  <a:lnTo>
                    <a:pt x="12700" y="57959"/>
                  </a:lnTo>
                  <a:lnTo>
                    <a:pt x="13081" y="62150"/>
                  </a:lnTo>
                  <a:lnTo>
                    <a:pt x="13589" y="65706"/>
                  </a:lnTo>
                  <a:lnTo>
                    <a:pt x="14478" y="68881"/>
                  </a:lnTo>
                  <a:lnTo>
                    <a:pt x="15621" y="71548"/>
                  </a:lnTo>
                  <a:lnTo>
                    <a:pt x="16891" y="73453"/>
                  </a:lnTo>
                  <a:lnTo>
                    <a:pt x="20066" y="76755"/>
                  </a:lnTo>
                  <a:lnTo>
                    <a:pt x="23622" y="78787"/>
                  </a:lnTo>
                  <a:lnTo>
                    <a:pt x="27686" y="79803"/>
                  </a:lnTo>
                  <a:lnTo>
                    <a:pt x="32385" y="80184"/>
                  </a:lnTo>
                  <a:lnTo>
                    <a:pt x="32512" y="80177"/>
                  </a:lnTo>
                  <a:lnTo>
                    <a:pt x="32512" y="86534"/>
                  </a:lnTo>
                  <a:lnTo>
                    <a:pt x="31369" y="86534"/>
                  </a:lnTo>
                  <a:lnTo>
                    <a:pt x="24511" y="86026"/>
                  </a:lnTo>
                  <a:cubicBezTo>
                    <a:pt x="23876" y="86026"/>
                    <a:pt x="23114" y="85899"/>
                    <a:pt x="22479" y="85645"/>
                  </a:cubicBezTo>
                  <a:lnTo>
                    <a:pt x="16510" y="83994"/>
                  </a:lnTo>
                  <a:cubicBezTo>
                    <a:pt x="15875" y="83867"/>
                    <a:pt x="15367" y="83613"/>
                    <a:pt x="14859" y="83359"/>
                  </a:cubicBezTo>
                  <a:lnTo>
                    <a:pt x="10033" y="80692"/>
                  </a:lnTo>
                  <a:cubicBezTo>
                    <a:pt x="9652" y="80438"/>
                    <a:pt x="9398" y="80184"/>
                    <a:pt x="9144" y="79930"/>
                  </a:cubicBezTo>
                  <a:lnTo>
                    <a:pt x="5334" y="76120"/>
                  </a:lnTo>
                  <a:cubicBezTo>
                    <a:pt x="5080" y="75994"/>
                    <a:pt x="4953" y="75739"/>
                    <a:pt x="4953" y="75612"/>
                  </a:cubicBezTo>
                  <a:lnTo>
                    <a:pt x="3175" y="72945"/>
                  </a:lnTo>
                  <a:lnTo>
                    <a:pt x="1905" y="69770"/>
                  </a:lnTo>
                  <a:lnTo>
                    <a:pt x="889" y="66214"/>
                  </a:lnTo>
                  <a:lnTo>
                    <a:pt x="381" y="62277"/>
                  </a:lnTo>
                  <a:lnTo>
                    <a:pt x="0" y="57832"/>
                  </a:lnTo>
                  <a:lnTo>
                    <a:pt x="127" y="53006"/>
                  </a:lnTo>
                  <a:lnTo>
                    <a:pt x="381" y="47672"/>
                  </a:lnTo>
                  <a:lnTo>
                    <a:pt x="1143" y="41957"/>
                  </a:lnTo>
                  <a:lnTo>
                    <a:pt x="1905" y="37258"/>
                  </a:lnTo>
                  <a:lnTo>
                    <a:pt x="2794" y="32940"/>
                  </a:lnTo>
                  <a:lnTo>
                    <a:pt x="3810" y="28876"/>
                  </a:lnTo>
                  <a:lnTo>
                    <a:pt x="5080" y="25066"/>
                  </a:lnTo>
                  <a:lnTo>
                    <a:pt x="6350" y="21637"/>
                  </a:lnTo>
                  <a:lnTo>
                    <a:pt x="7874" y="18462"/>
                  </a:lnTo>
                  <a:lnTo>
                    <a:pt x="9652" y="15541"/>
                  </a:lnTo>
                  <a:lnTo>
                    <a:pt x="11557" y="13001"/>
                  </a:lnTo>
                  <a:lnTo>
                    <a:pt x="14224" y="9953"/>
                  </a:lnTo>
                  <a:lnTo>
                    <a:pt x="17145" y="7286"/>
                  </a:lnTo>
                  <a:lnTo>
                    <a:pt x="20320" y="4873"/>
                  </a:lnTo>
                  <a:lnTo>
                    <a:pt x="23241" y="3222"/>
                  </a:lnTo>
                  <a:cubicBezTo>
                    <a:pt x="23368" y="3095"/>
                    <a:pt x="23622" y="2969"/>
                    <a:pt x="23876" y="2841"/>
                  </a:cubicBezTo>
                  <a:lnTo>
                    <a:pt x="26924" y="1571"/>
                  </a:lnTo>
                  <a:cubicBezTo>
                    <a:pt x="27178" y="1317"/>
                    <a:pt x="27559" y="1190"/>
                    <a:pt x="27940" y="1190"/>
                  </a:cubicBezTo>
                  <a:lnTo>
                    <a:pt x="31242" y="174"/>
                  </a:lnTo>
                  <a:cubicBezTo>
                    <a:pt x="31496" y="174"/>
                    <a:pt x="31877" y="47"/>
                    <a:pt x="32258" y="47"/>
                  </a:cubicBezTo>
                  <a:lnTo>
                    <a:pt x="32512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5" name="Shape 257">
              <a:extLst>
                <a:ext uri="{FF2B5EF4-FFF2-40B4-BE49-F238E27FC236}">
                  <a16:creationId xmlns:a16="http://schemas.microsoft.com/office/drawing/2014/main" id="{B062692C-7A86-410A-B224-60B83C13B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717"/>
              <a:ext cx="1163" cy="1485"/>
            </a:xfrm>
            <a:custGeom>
              <a:avLst/>
              <a:gdLst>
                <a:gd name="T0" fmla="*/ 0 w 116268"/>
                <a:gd name="T1" fmla="*/ 0 h 148590"/>
                <a:gd name="T2" fmla="*/ 14034 w 116268"/>
                <a:gd name="T3" fmla="*/ 0 h 148590"/>
                <a:gd name="T4" fmla="*/ 18733 w 116268"/>
                <a:gd name="T5" fmla="*/ 1016 h 148590"/>
                <a:gd name="T6" fmla="*/ 20384 w 116268"/>
                <a:gd name="T7" fmla="*/ 3429 h 148590"/>
                <a:gd name="T8" fmla="*/ 14034 w 116268"/>
                <a:gd name="T9" fmla="*/ 46736 h 148590"/>
                <a:gd name="T10" fmla="*/ 12128 w 116268"/>
                <a:gd name="T11" fmla="*/ 64516 h 148590"/>
                <a:gd name="T12" fmla="*/ 23940 w 116268"/>
                <a:gd name="T13" fmla="*/ 45593 h 148590"/>
                <a:gd name="T14" fmla="*/ 49466 w 116268"/>
                <a:gd name="T15" fmla="*/ 2286 h 148590"/>
                <a:gd name="T16" fmla="*/ 55563 w 116268"/>
                <a:gd name="T17" fmla="*/ 0 h 148590"/>
                <a:gd name="T18" fmla="*/ 109665 w 116268"/>
                <a:gd name="T19" fmla="*/ 0 h 148590"/>
                <a:gd name="T20" fmla="*/ 114490 w 116268"/>
                <a:gd name="T21" fmla="*/ 1143 h 148590"/>
                <a:gd name="T22" fmla="*/ 116015 w 116268"/>
                <a:gd name="T23" fmla="*/ 3556 h 148590"/>
                <a:gd name="T24" fmla="*/ 81343 w 116268"/>
                <a:gd name="T25" fmla="*/ 145796 h 148590"/>
                <a:gd name="T26" fmla="*/ 74993 w 116268"/>
                <a:gd name="T27" fmla="*/ 148590 h 148590"/>
                <a:gd name="T28" fmla="*/ 33210 w 116268"/>
                <a:gd name="T29" fmla="*/ 148590 h 148590"/>
                <a:gd name="T30" fmla="*/ 28384 w 116268"/>
                <a:gd name="T31" fmla="*/ 147574 h 148590"/>
                <a:gd name="T32" fmla="*/ 26988 w 116268"/>
                <a:gd name="T33" fmla="*/ 145034 h 148590"/>
                <a:gd name="T34" fmla="*/ 45148 w 116268"/>
                <a:gd name="T35" fmla="*/ 84455 h 148590"/>
                <a:gd name="T36" fmla="*/ 40703 w 116268"/>
                <a:gd name="T37" fmla="*/ 92202 h 148590"/>
                <a:gd name="T38" fmla="*/ 7048 w 116268"/>
                <a:gd name="T39" fmla="*/ 146431 h 148590"/>
                <a:gd name="T40" fmla="*/ 1079 w 116268"/>
                <a:gd name="T41" fmla="*/ 148590 h 148590"/>
                <a:gd name="T42" fmla="*/ 0 w 116268"/>
                <a:gd name="T43" fmla="*/ 148590 h 148590"/>
                <a:gd name="T44" fmla="*/ 0 w 116268"/>
                <a:gd name="T45" fmla="*/ 136403 h 148590"/>
                <a:gd name="T46" fmla="*/ 28511 w 116268"/>
                <a:gd name="T47" fmla="*/ 90424 h 148590"/>
                <a:gd name="T48" fmla="*/ 59753 w 116268"/>
                <a:gd name="T49" fmla="*/ 36068 h 148590"/>
                <a:gd name="T50" fmla="*/ 67247 w 116268"/>
                <a:gd name="T51" fmla="*/ 33909 h 148590"/>
                <a:gd name="T52" fmla="*/ 72199 w 116268"/>
                <a:gd name="T53" fmla="*/ 37465 h 148590"/>
                <a:gd name="T54" fmla="*/ 40577 w 116268"/>
                <a:gd name="T55" fmla="*/ 142240 h 148590"/>
                <a:gd name="T56" fmla="*/ 69405 w 116268"/>
                <a:gd name="T57" fmla="*/ 142240 h 148590"/>
                <a:gd name="T58" fmla="*/ 102553 w 116268"/>
                <a:gd name="T59" fmla="*/ 6350 h 148590"/>
                <a:gd name="T60" fmla="*/ 60389 w 116268"/>
                <a:gd name="T61" fmla="*/ 6350 h 148590"/>
                <a:gd name="T62" fmla="*/ 36004 w 116268"/>
                <a:gd name="T63" fmla="*/ 47498 h 148590"/>
                <a:gd name="T64" fmla="*/ 8953 w 116268"/>
                <a:gd name="T65" fmla="*/ 90678 h 148590"/>
                <a:gd name="T66" fmla="*/ 1841 w 116268"/>
                <a:gd name="T67" fmla="*/ 92837 h 148590"/>
                <a:gd name="T68" fmla="*/ 0 w 116268"/>
                <a:gd name="T69" fmla="*/ 91669 h 148590"/>
                <a:gd name="T70" fmla="*/ 0 w 116268"/>
                <a:gd name="T71" fmla="*/ 58518 h 148590"/>
                <a:gd name="T72" fmla="*/ 1334 w 116268"/>
                <a:gd name="T73" fmla="*/ 46228 h 148590"/>
                <a:gd name="T74" fmla="*/ 7303 w 116268"/>
                <a:gd name="T75" fmla="*/ 6350 h 148590"/>
                <a:gd name="T76" fmla="*/ 0 w 116268"/>
                <a:gd name="T77" fmla="*/ 6350 h 148590"/>
                <a:gd name="T78" fmla="*/ 0 w 116268"/>
                <a:gd name="T79" fmla="*/ 0 h 148590"/>
                <a:gd name="T80" fmla="*/ 0 w 116268"/>
                <a:gd name="T81" fmla="*/ 0 h 148590"/>
                <a:gd name="T82" fmla="*/ 116268 w 116268"/>
                <a:gd name="T8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6268" h="148590">
                  <a:moveTo>
                    <a:pt x="0" y="0"/>
                  </a:moveTo>
                  <a:lnTo>
                    <a:pt x="14034" y="0"/>
                  </a:lnTo>
                  <a:cubicBezTo>
                    <a:pt x="15811" y="0"/>
                    <a:pt x="17590" y="381"/>
                    <a:pt x="18733" y="1016"/>
                  </a:cubicBezTo>
                  <a:cubicBezTo>
                    <a:pt x="19876" y="1651"/>
                    <a:pt x="20510" y="2540"/>
                    <a:pt x="20384" y="3429"/>
                  </a:cubicBezTo>
                  <a:lnTo>
                    <a:pt x="14034" y="46736"/>
                  </a:lnTo>
                  <a:lnTo>
                    <a:pt x="12128" y="64516"/>
                  </a:lnTo>
                  <a:lnTo>
                    <a:pt x="23940" y="45593"/>
                  </a:lnTo>
                  <a:lnTo>
                    <a:pt x="49466" y="2286"/>
                  </a:lnTo>
                  <a:cubicBezTo>
                    <a:pt x="50355" y="1016"/>
                    <a:pt x="52768" y="0"/>
                    <a:pt x="55563" y="0"/>
                  </a:cubicBezTo>
                  <a:lnTo>
                    <a:pt x="109665" y="0"/>
                  </a:lnTo>
                  <a:cubicBezTo>
                    <a:pt x="111570" y="0"/>
                    <a:pt x="113221" y="381"/>
                    <a:pt x="114490" y="1143"/>
                  </a:cubicBezTo>
                  <a:cubicBezTo>
                    <a:pt x="115634" y="1778"/>
                    <a:pt x="116268" y="2667"/>
                    <a:pt x="116015" y="3556"/>
                  </a:cubicBezTo>
                  <a:lnTo>
                    <a:pt x="81343" y="145796"/>
                  </a:lnTo>
                  <a:cubicBezTo>
                    <a:pt x="80963" y="147447"/>
                    <a:pt x="78296" y="148590"/>
                    <a:pt x="74993" y="148590"/>
                  </a:cubicBezTo>
                  <a:lnTo>
                    <a:pt x="33210" y="148590"/>
                  </a:lnTo>
                  <a:cubicBezTo>
                    <a:pt x="31433" y="148590"/>
                    <a:pt x="29654" y="148209"/>
                    <a:pt x="28384" y="147574"/>
                  </a:cubicBezTo>
                  <a:cubicBezTo>
                    <a:pt x="27241" y="146812"/>
                    <a:pt x="26734" y="145923"/>
                    <a:pt x="26988" y="145034"/>
                  </a:cubicBezTo>
                  <a:lnTo>
                    <a:pt x="45148" y="84455"/>
                  </a:lnTo>
                  <a:lnTo>
                    <a:pt x="40703" y="92202"/>
                  </a:lnTo>
                  <a:lnTo>
                    <a:pt x="7048" y="146431"/>
                  </a:lnTo>
                  <a:cubicBezTo>
                    <a:pt x="6286" y="147701"/>
                    <a:pt x="3873" y="148590"/>
                    <a:pt x="1079" y="148590"/>
                  </a:cubicBezTo>
                  <a:lnTo>
                    <a:pt x="0" y="148590"/>
                  </a:lnTo>
                  <a:lnTo>
                    <a:pt x="0" y="136403"/>
                  </a:lnTo>
                  <a:lnTo>
                    <a:pt x="28511" y="90424"/>
                  </a:lnTo>
                  <a:lnTo>
                    <a:pt x="59753" y="36068"/>
                  </a:lnTo>
                  <a:cubicBezTo>
                    <a:pt x="60770" y="34544"/>
                    <a:pt x="63945" y="33528"/>
                    <a:pt x="67247" y="33909"/>
                  </a:cubicBezTo>
                  <a:cubicBezTo>
                    <a:pt x="70548" y="34163"/>
                    <a:pt x="72708" y="35814"/>
                    <a:pt x="72199" y="37465"/>
                  </a:cubicBezTo>
                  <a:lnTo>
                    <a:pt x="40577" y="142240"/>
                  </a:lnTo>
                  <a:lnTo>
                    <a:pt x="69405" y="142240"/>
                  </a:lnTo>
                  <a:lnTo>
                    <a:pt x="102553" y="6350"/>
                  </a:lnTo>
                  <a:lnTo>
                    <a:pt x="60389" y="6350"/>
                  </a:lnTo>
                  <a:lnTo>
                    <a:pt x="36004" y="47498"/>
                  </a:lnTo>
                  <a:lnTo>
                    <a:pt x="8953" y="90678"/>
                  </a:lnTo>
                  <a:cubicBezTo>
                    <a:pt x="8065" y="92202"/>
                    <a:pt x="5016" y="93091"/>
                    <a:pt x="1841" y="92837"/>
                  </a:cubicBezTo>
                  <a:lnTo>
                    <a:pt x="0" y="91669"/>
                  </a:lnTo>
                  <a:lnTo>
                    <a:pt x="0" y="58518"/>
                  </a:lnTo>
                  <a:lnTo>
                    <a:pt x="1334" y="46228"/>
                  </a:lnTo>
                  <a:lnTo>
                    <a:pt x="7303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6" name="Shape 258">
              <a:extLst>
                <a:ext uri="{FF2B5EF4-FFF2-40B4-BE49-F238E27FC236}">
                  <a16:creationId xmlns:a16="http://schemas.microsoft.com/office/drawing/2014/main" id="{80032057-6811-493E-B646-3C6FFD513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698"/>
              <a:ext cx="797" cy="1529"/>
            </a:xfrm>
            <a:custGeom>
              <a:avLst/>
              <a:gdLst>
                <a:gd name="T0" fmla="*/ 79756 w 79756"/>
                <a:gd name="T1" fmla="*/ 6518 h 152852"/>
                <a:gd name="T2" fmla="*/ 71247 w 79756"/>
                <a:gd name="T3" fmla="*/ 8071 h 152852"/>
                <a:gd name="T4" fmla="*/ 59690 w 79756"/>
                <a:gd name="T5" fmla="*/ 12263 h 152852"/>
                <a:gd name="T6" fmla="*/ 48641 w 79756"/>
                <a:gd name="T7" fmla="*/ 18866 h 152852"/>
                <a:gd name="T8" fmla="*/ 38481 w 79756"/>
                <a:gd name="T9" fmla="*/ 27883 h 152852"/>
                <a:gd name="T10" fmla="*/ 29591 w 79756"/>
                <a:gd name="T11" fmla="*/ 39059 h 152852"/>
                <a:gd name="T12" fmla="*/ 22352 w 79756"/>
                <a:gd name="T13" fmla="*/ 52267 h 152852"/>
                <a:gd name="T14" fmla="*/ 16891 w 79756"/>
                <a:gd name="T15" fmla="*/ 67634 h 152852"/>
                <a:gd name="T16" fmla="*/ 13716 w 79756"/>
                <a:gd name="T17" fmla="*/ 82493 h 152852"/>
                <a:gd name="T18" fmla="*/ 12700 w 79756"/>
                <a:gd name="T19" fmla="*/ 94304 h 152852"/>
                <a:gd name="T20" fmla="*/ 13335 w 79756"/>
                <a:gd name="T21" fmla="*/ 104845 h 152852"/>
                <a:gd name="T22" fmla="*/ 15748 w 79756"/>
                <a:gd name="T23" fmla="*/ 114243 h 152852"/>
                <a:gd name="T24" fmla="*/ 19685 w 79756"/>
                <a:gd name="T25" fmla="*/ 122371 h 152852"/>
                <a:gd name="T26" fmla="*/ 24765 w 79756"/>
                <a:gd name="T27" fmla="*/ 129229 h 152852"/>
                <a:gd name="T28" fmla="*/ 30480 w 79756"/>
                <a:gd name="T29" fmla="*/ 134691 h 152852"/>
                <a:gd name="T30" fmla="*/ 36703 w 79756"/>
                <a:gd name="T31" fmla="*/ 138754 h 152852"/>
                <a:gd name="T32" fmla="*/ 48006 w 79756"/>
                <a:gd name="T33" fmla="*/ 143072 h 152852"/>
                <a:gd name="T34" fmla="*/ 67437 w 79756"/>
                <a:gd name="T35" fmla="*/ 146120 h 152852"/>
                <a:gd name="T36" fmla="*/ 79756 w 79756"/>
                <a:gd name="T37" fmla="*/ 146483 h 152852"/>
                <a:gd name="T38" fmla="*/ 66040 w 79756"/>
                <a:gd name="T39" fmla="*/ 152470 h 152852"/>
                <a:gd name="T40" fmla="*/ 53721 w 79756"/>
                <a:gd name="T41" fmla="*/ 151074 h 152852"/>
                <a:gd name="T42" fmla="*/ 42545 w 79756"/>
                <a:gd name="T43" fmla="*/ 148915 h 152852"/>
                <a:gd name="T44" fmla="*/ 32639 w 79756"/>
                <a:gd name="T45" fmla="*/ 145613 h 152852"/>
                <a:gd name="T46" fmla="*/ 27940 w 79756"/>
                <a:gd name="T47" fmla="*/ 143453 h 152852"/>
                <a:gd name="T48" fmla="*/ 20066 w 79756"/>
                <a:gd name="T49" fmla="*/ 138246 h 152852"/>
                <a:gd name="T50" fmla="*/ 13335 w 79756"/>
                <a:gd name="T51" fmla="*/ 131896 h 152852"/>
                <a:gd name="T52" fmla="*/ 7747 w 79756"/>
                <a:gd name="T53" fmla="*/ 124403 h 152852"/>
                <a:gd name="T54" fmla="*/ 3302 w 79756"/>
                <a:gd name="T55" fmla="*/ 115514 h 152852"/>
                <a:gd name="T56" fmla="*/ 635 w 79756"/>
                <a:gd name="T57" fmla="*/ 105480 h 152852"/>
                <a:gd name="T58" fmla="*/ 0 w 79756"/>
                <a:gd name="T59" fmla="*/ 94431 h 152852"/>
                <a:gd name="T60" fmla="*/ 1016 w 79756"/>
                <a:gd name="T61" fmla="*/ 82113 h 152852"/>
                <a:gd name="T62" fmla="*/ 4318 w 79756"/>
                <a:gd name="T63" fmla="*/ 66872 h 152852"/>
                <a:gd name="T64" fmla="*/ 9906 w 79756"/>
                <a:gd name="T65" fmla="*/ 50997 h 152852"/>
                <a:gd name="T66" fmla="*/ 17399 w 79756"/>
                <a:gd name="T67" fmla="*/ 37154 h 152852"/>
                <a:gd name="T68" fmla="*/ 26797 w 79756"/>
                <a:gd name="T69" fmla="*/ 25343 h 152852"/>
                <a:gd name="T70" fmla="*/ 37846 w 79756"/>
                <a:gd name="T71" fmla="*/ 15438 h 152852"/>
                <a:gd name="T72" fmla="*/ 50419 w 79756"/>
                <a:gd name="T73" fmla="*/ 7944 h 152852"/>
                <a:gd name="T74" fmla="*/ 65024 w 79756"/>
                <a:gd name="T75" fmla="*/ 2610 h 152852"/>
                <a:gd name="T76" fmla="*/ 72898 w 79756"/>
                <a:gd name="T77" fmla="*/ 832 h 152852"/>
                <a:gd name="T78" fmla="*/ 79756 w 79756"/>
                <a:gd name="T79" fmla="*/ 0 h 152852"/>
                <a:gd name="T80" fmla="*/ 0 w 79756"/>
                <a:gd name="T81" fmla="*/ 0 h 152852"/>
                <a:gd name="T82" fmla="*/ 79756 w 79756"/>
                <a:gd name="T83" fmla="*/ 152852 h 15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9756" h="152852">
                  <a:moveTo>
                    <a:pt x="79756" y="0"/>
                  </a:moveTo>
                  <a:lnTo>
                    <a:pt x="79756" y="6518"/>
                  </a:lnTo>
                  <a:lnTo>
                    <a:pt x="77343" y="6802"/>
                  </a:lnTo>
                  <a:lnTo>
                    <a:pt x="71247" y="8071"/>
                  </a:lnTo>
                  <a:lnTo>
                    <a:pt x="65532" y="9850"/>
                  </a:lnTo>
                  <a:lnTo>
                    <a:pt x="59690" y="12263"/>
                  </a:lnTo>
                  <a:lnTo>
                    <a:pt x="54102" y="15183"/>
                  </a:lnTo>
                  <a:lnTo>
                    <a:pt x="48641" y="18866"/>
                  </a:lnTo>
                  <a:lnTo>
                    <a:pt x="43434" y="23057"/>
                  </a:lnTo>
                  <a:lnTo>
                    <a:pt x="38481" y="27883"/>
                  </a:lnTo>
                  <a:lnTo>
                    <a:pt x="33782" y="33217"/>
                  </a:lnTo>
                  <a:lnTo>
                    <a:pt x="29591" y="39059"/>
                  </a:lnTo>
                  <a:lnTo>
                    <a:pt x="25654" y="45409"/>
                  </a:lnTo>
                  <a:lnTo>
                    <a:pt x="22352" y="52267"/>
                  </a:lnTo>
                  <a:lnTo>
                    <a:pt x="19304" y="59633"/>
                  </a:lnTo>
                  <a:lnTo>
                    <a:pt x="16891" y="67634"/>
                  </a:lnTo>
                  <a:lnTo>
                    <a:pt x="14859" y="76143"/>
                  </a:lnTo>
                  <a:lnTo>
                    <a:pt x="13716" y="82493"/>
                  </a:lnTo>
                  <a:lnTo>
                    <a:pt x="12954" y="88590"/>
                  </a:lnTo>
                  <a:lnTo>
                    <a:pt x="12700" y="94304"/>
                  </a:lnTo>
                  <a:lnTo>
                    <a:pt x="12700" y="99766"/>
                  </a:lnTo>
                  <a:lnTo>
                    <a:pt x="13335" y="104845"/>
                  </a:lnTo>
                  <a:lnTo>
                    <a:pt x="14224" y="109671"/>
                  </a:lnTo>
                  <a:lnTo>
                    <a:pt x="15748" y="114243"/>
                  </a:lnTo>
                  <a:lnTo>
                    <a:pt x="17526" y="118434"/>
                  </a:lnTo>
                  <a:lnTo>
                    <a:pt x="19685" y="122371"/>
                  </a:lnTo>
                  <a:lnTo>
                    <a:pt x="22225" y="125928"/>
                  </a:lnTo>
                  <a:lnTo>
                    <a:pt x="24765" y="129229"/>
                  </a:lnTo>
                  <a:lnTo>
                    <a:pt x="27559" y="132151"/>
                  </a:lnTo>
                  <a:lnTo>
                    <a:pt x="30480" y="134691"/>
                  </a:lnTo>
                  <a:lnTo>
                    <a:pt x="33528" y="136977"/>
                  </a:lnTo>
                  <a:lnTo>
                    <a:pt x="36703" y="138754"/>
                  </a:lnTo>
                  <a:lnTo>
                    <a:pt x="40259" y="140532"/>
                  </a:lnTo>
                  <a:lnTo>
                    <a:pt x="48006" y="143072"/>
                  </a:lnTo>
                  <a:lnTo>
                    <a:pt x="57023" y="144978"/>
                  </a:lnTo>
                  <a:lnTo>
                    <a:pt x="67437" y="146120"/>
                  </a:lnTo>
                  <a:lnTo>
                    <a:pt x="78994" y="146502"/>
                  </a:lnTo>
                  <a:lnTo>
                    <a:pt x="79756" y="146483"/>
                  </a:lnTo>
                  <a:lnTo>
                    <a:pt x="79756" y="152852"/>
                  </a:lnTo>
                  <a:lnTo>
                    <a:pt x="66040" y="152470"/>
                  </a:lnTo>
                  <a:cubicBezTo>
                    <a:pt x="65786" y="152470"/>
                    <a:pt x="65405" y="152343"/>
                    <a:pt x="65151" y="152343"/>
                  </a:cubicBezTo>
                  <a:lnTo>
                    <a:pt x="53721" y="151074"/>
                  </a:lnTo>
                  <a:cubicBezTo>
                    <a:pt x="53340" y="151074"/>
                    <a:pt x="52959" y="151074"/>
                    <a:pt x="52578" y="150946"/>
                  </a:cubicBezTo>
                  <a:lnTo>
                    <a:pt x="42545" y="148915"/>
                  </a:lnTo>
                  <a:cubicBezTo>
                    <a:pt x="42164" y="148788"/>
                    <a:pt x="41783" y="148661"/>
                    <a:pt x="41402" y="148533"/>
                  </a:cubicBezTo>
                  <a:lnTo>
                    <a:pt x="32639" y="145613"/>
                  </a:lnTo>
                  <a:cubicBezTo>
                    <a:pt x="32385" y="145486"/>
                    <a:pt x="32131" y="145358"/>
                    <a:pt x="31877" y="145231"/>
                  </a:cubicBezTo>
                  <a:lnTo>
                    <a:pt x="27940" y="143453"/>
                  </a:lnTo>
                  <a:lnTo>
                    <a:pt x="23876" y="141041"/>
                  </a:lnTo>
                  <a:lnTo>
                    <a:pt x="20066" y="138246"/>
                  </a:lnTo>
                  <a:lnTo>
                    <a:pt x="16510" y="135326"/>
                  </a:lnTo>
                  <a:lnTo>
                    <a:pt x="13335" y="131896"/>
                  </a:lnTo>
                  <a:lnTo>
                    <a:pt x="10414" y="128341"/>
                  </a:lnTo>
                  <a:lnTo>
                    <a:pt x="7747" y="124403"/>
                  </a:lnTo>
                  <a:lnTo>
                    <a:pt x="5334" y="120086"/>
                  </a:lnTo>
                  <a:lnTo>
                    <a:pt x="3302" y="115514"/>
                  </a:lnTo>
                  <a:lnTo>
                    <a:pt x="1778" y="110688"/>
                  </a:lnTo>
                  <a:lnTo>
                    <a:pt x="635" y="105480"/>
                  </a:lnTo>
                  <a:lnTo>
                    <a:pt x="0" y="100146"/>
                  </a:lnTo>
                  <a:lnTo>
                    <a:pt x="0" y="94431"/>
                  </a:lnTo>
                  <a:lnTo>
                    <a:pt x="254" y="88463"/>
                  </a:lnTo>
                  <a:lnTo>
                    <a:pt x="1016" y="82113"/>
                  </a:lnTo>
                  <a:lnTo>
                    <a:pt x="2159" y="75508"/>
                  </a:lnTo>
                  <a:lnTo>
                    <a:pt x="4318" y="66872"/>
                  </a:lnTo>
                  <a:lnTo>
                    <a:pt x="6731" y="58744"/>
                  </a:lnTo>
                  <a:lnTo>
                    <a:pt x="9906" y="50997"/>
                  </a:lnTo>
                  <a:lnTo>
                    <a:pt x="13335" y="43886"/>
                  </a:lnTo>
                  <a:lnTo>
                    <a:pt x="17399" y="37154"/>
                  </a:lnTo>
                  <a:lnTo>
                    <a:pt x="21844" y="31058"/>
                  </a:lnTo>
                  <a:lnTo>
                    <a:pt x="26797" y="25343"/>
                  </a:lnTo>
                  <a:lnTo>
                    <a:pt x="32131" y="20137"/>
                  </a:lnTo>
                  <a:lnTo>
                    <a:pt x="37846" y="15438"/>
                  </a:lnTo>
                  <a:lnTo>
                    <a:pt x="43942" y="11374"/>
                  </a:lnTo>
                  <a:lnTo>
                    <a:pt x="50419" y="7944"/>
                  </a:lnTo>
                  <a:lnTo>
                    <a:pt x="57531" y="4896"/>
                  </a:lnTo>
                  <a:lnTo>
                    <a:pt x="65024" y="2610"/>
                  </a:lnTo>
                  <a:cubicBezTo>
                    <a:pt x="65278" y="2483"/>
                    <a:pt x="65532" y="2483"/>
                    <a:pt x="65913" y="2356"/>
                  </a:cubicBezTo>
                  <a:lnTo>
                    <a:pt x="72898" y="832"/>
                  </a:lnTo>
                  <a:cubicBezTo>
                    <a:pt x="73152" y="832"/>
                    <a:pt x="73533" y="832"/>
                    <a:pt x="73914" y="705"/>
                  </a:cubicBezTo>
                  <a:lnTo>
                    <a:pt x="7975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7" name="Shape 259">
              <a:extLst>
                <a:ext uri="{FF2B5EF4-FFF2-40B4-BE49-F238E27FC236}">
                  <a16:creationId xmlns:a16="http://schemas.microsoft.com/office/drawing/2014/main" id="{8E64D1BA-1814-40EE-AC65-6E2158D4E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556"/>
              <a:ext cx="807" cy="671"/>
            </a:xfrm>
            <a:custGeom>
              <a:avLst/>
              <a:gdLst>
                <a:gd name="T0" fmla="*/ 29972 w 80645"/>
                <a:gd name="T1" fmla="*/ 381 h 67056"/>
                <a:gd name="T2" fmla="*/ 35814 w 80645"/>
                <a:gd name="T3" fmla="*/ 508 h 67056"/>
                <a:gd name="T4" fmla="*/ 77089 w 80645"/>
                <a:gd name="T5" fmla="*/ 12192 h 67056"/>
                <a:gd name="T6" fmla="*/ 80264 w 80645"/>
                <a:gd name="T7" fmla="*/ 15367 h 67056"/>
                <a:gd name="T8" fmla="*/ 77851 w 80645"/>
                <a:gd name="T9" fmla="*/ 23241 h 67056"/>
                <a:gd name="T10" fmla="*/ 74930 w 80645"/>
                <a:gd name="T11" fmla="*/ 30480 h 67056"/>
                <a:gd name="T12" fmla="*/ 70993 w 80645"/>
                <a:gd name="T13" fmla="*/ 37084 h 67056"/>
                <a:gd name="T14" fmla="*/ 66548 w 80645"/>
                <a:gd name="T15" fmla="*/ 43053 h 67056"/>
                <a:gd name="T16" fmla="*/ 61214 w 80645"/>
                <a:gd name="T17" fmla="*/ 48514 h 67056"/>
                <a:gd name="T18" fmla="*/ 55118 w 80645"/>
                <a:gd name="T19" fmla="*/ 53213 h 67056"/>
                <a:gd name="T20" fmla="*/ 48260 w 80645"/>
                <a:gd name="T21" fmla="*/ 57277 h 67056"/>
                <a:gd name="T22" fmla="*/ 40640 w 80645"/>
                <a:gd name="T23" fmla="*/ 60706 h 67056"/>
                <a:gd name="T24" fmla="*/ 39878 w 80645"/>
                <a:gd name="T25" fmla="*/ 61087 h 67056"/>
                <a:gd name="T26" fmla="*/ 32004 w 80645"/>
                <a:gd name="T27" fmla="*/ 63500 h 67056"/>
                <a:gd name="T28" fmla="*/ 30988 w 80645"/>
                <a:gd name="T29" fmla="*/ 63754 h 67056"/>
                <a:gd name="T30" fmla="*/ 22352 w 80645"/>
                <a:gd name="T31" fmla="*/ 65405 h 67056"/>
                <a:gd name="T32" fmla="*/ 21336 w 80645"/>
                <a:gd name="T33" fmla="*/ 65659 h 67056"/>
                <a:gd name="T34" fmla="*/ 11557 w 80645"/>
                <a:gd name="T35" fmla="*/ 66675 h 67056"/>
                <a:gd name="T36" fmla="*/ 10668 w 80645"/>
                <a:gd name="T37" fmla="*/ 66675 h 67056"/>
                <a:gd name="T38" fmla="*/ 0 w 80645"/>
                <a:gd name="T39" fmla="*/ 67056 h 67056"/>
                <a:gd name="T40" fmla="*/ 0 w 80645"/>
                <a:gd name="T41" fmla="*/ 60687 h 67056"/>
                <a:gd name="T42" fmla="*/ 9398 w 80645"/>
                <a:gd name="T43" fmla="*/ 60452 h 67056"/>
                <a:gd name="T44" fmla="*/ 18161 w 80645"/>
                <a:gd name="T45" fmla="*/ 59436 h 67056"/>
                <a:gd name="T46" fmla="*/ 25781 w 80645"/>
                <a:gd name="T47" fmla="*/ 57912 h 67056"/>
                <a:gd name="T48" fmla="*/ 32639 w 80645"/>
                <a:gd name="T49" fmla="*/ 55753 h 67056"/>
                <a:gd name="T50" fmla="*/ 38608 w 80645"/>
                <a:gd name="T51" fmla="*/ 53213 h 67056"/>
                <a:gd name="T52" fmla="*/ 44450 w 80645"/>
                <a:gd name="T53" fmla="*/ 49784 h 67056"/>
                <a:gd name="T54" fmla="*/ 49784 w 80645"/>
                <a:gd name="T55" fmla="*/ 45720 h 67056"/>
                <a:gd name="T56" fmla="*/ 54610 w 80645"/>
                <a:gd name="T57" fmla="*/ 40894 h 67056"/>
                <a:gd name="T58" fmla="*/ 58801 w 80645"/>
                <a:gd name="T59" fmla="*/ 35306 h 67056"/>
                <a:gd name="T60" fmla="*/ 62484 w 80645"/>
                <a:gd name="T61" fmla="*/ 29210 h 67056"/>
                <a:gd name="T62" fmla="*/ 65278 w 80645"/>
                <a:gd name="T63" fmla="*/ 22225 h 67056"/>
                <a:gd name="T64" fmla="*/ 67056 w 80645"/>
                <a:gd name="T65" fmla="*/ 16637 h 67056"/>
                <a:gd name="T66" fmla="*/ 37465 w 80645"/>
                <a:gd name="T67" fmla="*/ 8255 h 67056"/>
                <a:gd name="T68" fmla="*/ 36703 w 80645"/>
                <a:gd name="T69" fmla="*/ 10287 h 67056"/>
                <a:gd name="T70" fmla="*/ 34036 w 80645"/>
                <a:gd name="T71" fmla="*/ 16129 h 67056"/>
                <a:gd name="T72" fmla="*/ 30734 w 80645"/>
                <a:gd name="T73" fmla="*/ 21209 h 67056"/>
                <a:gd name="T74" fmla="*/ 27178 w 80645"/>
                <a:gd name="T75" fmla="*/ 25146 h 67056"/>
                <a:gd name="T76" fmla="*/ 26670 w 80645"/>
                <a:gd name="T77" fmla="*/ 25654 h 67056"/>
                <a:gd name="T78" fmla="*/ 22479 w 80645"/>
                <a:gd name="T79" fmla="*/ 28702 h 67056"/>
                <a:gd name="T80" fmla="*/ 21463 w 80645"/>
                <a:gd name="T81" fmla="*/ 29337 h 67056"/>
                <a:gd name="T82" fmla="*/ 16383 w 80645"/>
                <a:gd name="T83" fmla="*/ 31496 h 67056"/>
                <a:gd name="T84" fmla="*/ 14859 w 80645"/>
                <a:gd name="T85" fmla="*/ 32004 h 67056"/>
                <a:gd name="T86" fmla="*/ 9017 w 80645"/>
                <a:gd name="T87" fmla="*/ 33401 h 67056"/>
                <a:gd name="T88" fmla="*/ 7239 w 80645"/>
                <a:gd name="T89" fmla="*/ 33655 h 67056"/>
                <a:gd name="T90" fmla="*/ 635 w 80645"/>
                <a:gd name="T91" fmla="*/ 34036 h 67056"/>
                <a:gd name="T92" fmla="*/ 0 w 80645"/>
                <a:gd name="T93" fmla="*/ 34036 h 67056"/>
                <a:gd name="T94" fmla="*/ 0 w 80645"/>
                <a:gd name="T95" fmla="*/ 27679 h 67056"/>
                <a:gd name="T96" fmla="*/ 4572 w 80645"/>
                <a:gd name="T97" fmla="*/ 27432 h 67056"/>
                <a:gd name="T98" fmla="*/ 8636 w 80645"/>
                <a:gd name="T99" fmla="*/ 26543 h 67056"/>
                <a:gd name="T100" fmla="*/ 12446 w 80645"/>
                <a:gd name="T101" fmla="*/ 24765 h 67056"/>
                <a:gd name="T102" fmla="*/ 15875 w 80645"/>
                <a:gd name="T103" fmla="*/ 22352 h 67056"/>
                <a:gd name="T104" fmla="*/ 19177 w 80645"/>
                <a:gd name="T105" fmla="*/ 18542 h 67056"/>
                <a:gd name="T106" fmla="*/ 21971 w 80645"/>
                <a:gd name="T107" fmla="*/ 14224 h 67056"/>
                <a:gd name="T108" fmla="*/ 24384 w 80645"/>
                <a:gd name="T109" fmla="*/ 8890 h 67056"/>
                <a:gd name="T110" fmla="*/ 26543 w 80645"/>
                <a:gd name="T111" fmla="*/ 2667 h 67056"/>
                <a:gd name="T112" fmla="*/ 29972 w 80645"/>
                <a:gd name="T113" fmla="*/ 381 h 67056"/>
                <a:gd name="T114" fmla="*/ 0 w 80645"/>
                <a:gd name="T115" fmla="*/ 0 h 67056"/>
                <a:gd name="T116" fmla="*/ 80645 w 80645"/>
                <a:gd name="T117" fmla="*/ 67056 h 67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0645" h="67056">
                  <a:moveTo>
                    <a:pt x="29972" y="381"/>
                  </a:moveTo>
                  <a:cubicBezTo>
                    <a:pt x="31877" y="0"/>
                    <a:pt x="34036" y="0"/>
                    <a:pt x="35814" y="508"/>
                  </a:cubicBezTo>
                  <a:lnTo>
                    <a:pt x="77089" y="12192"/>
                  </a:lnTo>
                  <a:cubicBezTo>
                    <a:pt x="79375" y="12827"/>
                    <a:pt x="80645" y="14097"/>
                    <a:pt x="80264" y="15367"/>
                  </a:cubicBezTo>
                  <a:lnTo>
                    <a:pt x="77851" y="23241"/>
                  </a:lnTo>
                  <a:lnTo>
                    <a:pt x="74930" y="30480"/>
                  </a:lnTo>
                  <a:lnTo>
                    <a:pt x="70993" y="37084"/>
                  </a:lnTo>
                  <a:lnTo>
                    <a:pt x="66548" y="43053"/>
                  </a:lnTo>
                  <a:lnTo>
                    <a:pt x="61214" y="48514"/>
                  </a:lnTo>
                  <a:lnTo>
                    <a:pt x="55118" y="53213"/>
                  </a:lnTo>
                  <a:lnTo>
                    <a:pt x="48260" y="57277"/>
                  </a:lnTo>
                  <a:lnTo>
                    <a:pt x="40640" y="60706"/>
                  </a:lnTo>
                  <a:cubicBezTo>
                    <a:pt x="40386" y="60833"/>
                    <a:pt x="40132" y="60960"/>
                    <a:pt x="39878" y="61087"/>
                  </a:cubicBezTo>
                  <a:lnTo>
                    <a:pt x="32004" y="63500"/>
                  </a:lnTo>
                  <a:cubicBezTo>
                    <a:pt x="31623" y="63627"/>
                    <a:pt x="31369" y="63627"/>
                    <a:pt x="30988" y="63754"/>
                  </a:cubicBezTo>
                  <a:lnTo>
                    <a:pt x="22352" y="65405"/>
                  </a:lnTo>
                  <a:cubicBezTo>
                    <a:pt x="21971" y="65532"/>
                    <a:pt x="21717" y="65532"/>
                    <a:pt x="21336" y="65659"/>
                  </a:cubicBezTo>
                  <a:lnTo>
                    <a:pt x="11557" y="66675"/>
                  </a:lnTo>
                  <a:cubicBezTo>
                    <a:pt x="11303" y="66675"/>
                    <a:pt x="10922" y="66675"/>
                    <a:pt x="10668" y="66675"/>
                  </a:cubicBezTo>
                  <a:lnTo>
                    <a:pt x="0" y="67056"/>
                  </a:lnTo>
                  <a:lnTo>
                    <a:pt x="0" y="60687"/>
                  </a:lnTo>
                  <a:lnTo>
                    <a:pt x="9398" y="60452"/>
                  </a:lnTo>
                  <a:lnTo>
                    <a:pt x="18161" y="59436"/>
                  </a:lnTo>
                  <a:lnTo>
                    <a:pt x="25781" y="57912"/>
                  </a:lnTo>
                  <a:lnTo>
                    <a:pt x="32639" y="55753"/>
                  </a:lnTo>
                  <a:lnTo>
                    <a:pt x="38608" y="53213"/>
                  </a:lnTo>
                  <a:lnTo>
                    <a:pt x="44450" y="49784"/>
                  </a:lnTo>
                  <a:lnTo>
                    <a:pt x="49784" y="45720"/>
                  </a:lnTo>
                  <a:lnTo>
                    <a:pt x="54610" y="40894"/>
                  </a:lnTo>
                  <a:lnTo>
                    <a:pt x="58801" y="35306"/>
                  </a:lnTo>
                  <a:lnTo>
                    <a:pt x="62484" y="29210"/>
                  </a:lnTo>
                  <a:lnTo>
                    <a:pt x="65278" y="22225"/>
                  </a:lnTo>
                  <a:lnTo>
                    <a:pt x="67056" y="16637"/>
                  </a:lnTo>
                  <a:lnTo>
                    <a:pt x="37465" y="8255"/>
                  </a:lnTo>
                  <a:lnTo>
                    <a:pt x="36703" y="10287"/>
                  </a:lnTo>
                  <a:lnTo>
                    <a:pt x="34036" y="16129"/>
                  </a:lnTo>
                  <a:lnTo>
                    <a:pt x="30734" y="21209"/>
                  </a:lnTo>
                  <a:lnTo>
                    <a:pt x="27178" y="25146"/>
                  </a:lnTo>
                  <a:cubicBezTo>
                    <a:pt x="27051" y="25273"/>
                    <a:pt x="26924" y="25527"/>
                    <a:pt x="26670" y="25654"/>
                  </a:cubicBezTo>
                  <a:lnTo>
                    <a:pt x="22479" y="28702"/>
                  </a:lnTo>
                  <a:cubicBezTo>
                    <a:pt x="22225" y="28956"/>
                    <a:pt x="21844" y="29083"/>
                    <a:pt x="21463" y="29337"/>
                  </a:cubicBezTo>
                  <a:lnTo>
                    <a:pt x="16383" y="31496"/>
                  </a:lnTo>
                  <a:cubicBezTo>
                    <a:pt x="15875" y="31750"/>
                    <a:pt x="15367" y="31877"/>
                    <a:pt x="14859" y="32004"/>
                  </a:cubicBezTo>
                  <a:lnTo>
                    <a:pt x="9017" y="33401"/>
                  </a:lnTo>
                  <a:cubicBezTo>
                    <a:pt x="8382" y="33528"/>
                    <a:pt x="7874" y="33655"/>
                    <a:pt x="7239" y="33655"/>
                  </a:cubicBezTo>
                  <a:lnTo>
                    <a:pt x="635" y="34036"/>
                  </a:lnTo>
                  <a:lnTo>
                    <a:pt x="0" y="34036"/>
                  </a:lnTo>
                  <a:lnTo>
                    <a:pt x="0" y="27679"/>
                  </a:lnTo>
                  <a:lnTo>
                    <a:pt x="4572" y="27432"/>
                  </a:lnTo>
                  <a:lnTo>
                    <a:pt x="8636" y="26543"/>
                  </a:lnTo>
                  <a:lnTo>
                    <a:pt x="12446" y="24765"/>
                  </a:lnTo>
                  <a:lnTo>
                    <a:pt x="15875" y="22352"/>
                  </a:lnTo>
                  <a:lnTo>
                    <a:pt x="19177" y="18542"/>
                  </a:lnTo>
                  <a:lnTo>
                    <a:pt x="21971" y="14224"/>
                  </a:lnTo>
                  <a:lnTo>
                    <a:pt x="24384" y="8890"/>
                  </a:lnTo>
                  <a:lnTo>
                    <a:pt x="26543" y="2667"/>
                  </a:lnTo>
                  <a:cubicBezTo>
                    <a:pt x="26797" y="1651"/>
                    <a:pt x="28194" y="889"/>
                    <a:pt x="29972" y="381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8" name="Shape 260">
              <a:extLst>
                <a:ext uri="{FF2B5EF4-FFF2-40B4-BE49-F238E27FC236}">
                  <a16:creationId xmlns:a16="http://schemas.microsoft.com/office/drawing/2014/main" id="{F0643637-7211-4E4D-BF35-F33E2676E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717"/>
              <a:ext cx="728" cy="1485"/>
            </a:xfrm>
            <a:custGeom>
              <a:avLst/>
              <a:gdLst>
                <a:gd name="T0" fmla="*/ 6350 w 72771"/>
                <a:gd name="T1" fmla="*/ 0 h 148590"/>
                <a:gd name="T2" fmla="*/ 72771 w 72771"/>
                <a:gd name="T3" fmla="*/ 0 h 148590"/>
                <a:gd name="T4" fmla="*/ 72771 w 72771"/>
                <a:gd name="T5" fmla="*/ 6350 h 148590"/>
                <a:gd name="T6" fmla="*/ 12827 w 72771"/>
                <a:gd name="T7" fmla="*/ 6350 h 148590"/>
                <a:gd name="T8" fmla="*/ 13716 w 72771"/>
                <a:gd name="T9" fmla="*/ 35179 h 148590"/>
                <a:gd name="T10" fmla="*/ 51816 w 72771"/>
                <a:gd name="T11" fmla="*/ 35179 h 148590"/>
                <a:gd name="T12" fmla="*/ 58166 w 72771"/>
                <a:gd name="T13" fmla="*/ 38227 h 148590"/>
                <a:gd name="T14" fmla="*/ 68580 w 72771"/>
                <a:gd name="T15" fmla="*/ 142240 h 148590"/>
                <a:gd name="T16" fmla="*/ 72771 w 72771"/>
                <a:gd name="T17" fmla="*/ 142240 h 148590"/>
                <a:gd name="T18" fmla="*/ 72771 w 72771"/>
                <a:gd name="T19" fmla="*/ 148590 h 148590"/>
                <a:gd name="T20" fmla="*/ 62611 w 72771"/>
                <a:gd name="T21" fmla="*/ 148590 h 148590"/>
                <a:gd name="T22" fmla="*/ 56261 w 72771"/>
                <a:gd name="T23" fmla="*/ 145669 h 148590"/>
                <a:gd name="T24" fmla="*/ 45847 w 72771"/>
                <a:gd name="T25" fmla="*/ 41529 h 148590"/>
                <a:gd name="T26" fmla="*/ 7493 w 72771"/>
                <a:gd name="T27" fmla="*/ 41529 h 148590"/>
                <a:gd name="T28" fmla="*/ 1143 w 72771"/>
                <a:gd name="T29" fmla="*/ 38354 h 148590"/>
                <a:gd name="T30" fmla="*/ 0 w 72771"/>
                <a:gd name="T31" fmla="*/ 3302 h 148590"/>
                <a:gd name="T32" fmla="*/ 1905 w 72771"/>
                <a:gd name="T33" fmla="*/ 1016 h 148590"/>
                <a:gd name="T34" fmla="*/ 6350 w 72771"/>
                <a:gd name="T35" fmla="*/ 0 h 148590"/>
                <a:gd name="T36" fmla="*/ 0 w 72771"/>
                <a:gd name="T37" fmla="*/ 0 h 148590"/>
                <a:gd name="T38" fmla="*/ 72771 w 72771"/>
                <a:gd name="T39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72771" h="148590">
                  <a:moveTo>
                    <a:pt x="6350" y="0"/>
                  </a:moveTo>
                  <a:lnTo>
                    <a:pt x="72771" y="0"/>
                  </a:lnTo>
                  <a:lnTo>
                    <a:pt x="72771" y="6350"/>
                  </a:lnTo>
                  <a:lnTo>
                    <a:pt x="12827" y="6350"/>
                  </a:lnTo>
                  <a:lnTo>
                    <a:pt x="13716" y="35179"/>
                  </a:lnTo>
                  <a:lnTo>
                    <a:pt x="51816" y="35179"/>
                  </a:lnTo>
                  <a:cubicBezTo>
                    <a:pt x="55245" y="35179"/>
                    <a:pt x="58039" y="36449"/>
                    <a:pt x="58166" y="38227"/>
                  </a:cubicBezTo>
                  <a:lnTo>
                    <a:pt x="68580" y="142240"/>
                  </a:lnTo>
                  <a:lnTo>
                    <a:pt x="72771" y="142240"/>
                  </a:lnTo>
                  <a:lnTo>
                    <a:pt x="72771" y="148590"/>
                  </a:lnTo>
                  <a:lnTo>
                    <a:pt x="62611" y="148590"/>
                  </a:lnTo>
                  <a:cubicBezTo>
                    <a:pt x="59182" y="148590"/>
                    <a:pt x="56388" y="147320"/>
                    <a:pt x="56261" y="145669"/>
                  </a:cubicBezTo>
                  <a:lnTo>
                    <a:pt x="45847" y="41529"/>
                  </a:lnTo>
                  <a:lnTo>
                    <a:pt x="7493" y="41529"/>
                  </a:lnTo>
                  <a:cubicBezTo>
                    <a:pt x="3937" y="41529"/>
                    <a:pt x="1143" y="40132"/>
                    <a:pt x="1143" y="38354"/>
                  </a:cubicBezTo>
                  <a:lnTo>
                    <a:pt x="0" y="3302"/>
                  </a:lnTo>
                  <a:cubicBezTo>
                    <a:pt x="0" y="2413"/>
                    <a:pt x="635" y="1524"/>
                    <a:pt x="1905" y="1016"/>
                  </a:cubicBezTo>
                  <a:cubicBezTo>
                    <a:pt x="3048" y="381"/>
                    <a:pt x="4699" y="0"/>
                    <a:pt x="635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9" name="Shape 261">
              <a:extLst>
                <a:ext uri="{FF2B5EF4-FFF2-40B4-BE49-F238E27FC236}">
                  <a16:creationId xmlns:a16="http://schemas.microsoft.com/office/drawing/2014/main" id="{32407AD6-1F23-49A9-A128-AE3478316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692"/>
              <a:ext cx="788" cy="595"/>
            </a:xfrm>
            <a:custGeom>
              <a:avLst/>
              <a:gdLst>
                <a:gd name="T0" fmla="*/ 17272 w 78740"/>
                <a:gd name="T1" fmla="*/ 254 h 59436"/>
                <a:gd name="T2" fmla="*/ 29972 w 78740"/>
                <a:gd name="T3" fmla="*/ 1651 h 59436"/>
                <a:gd name="T4" fmla="*/ 35941 w 78740"/>
                <a:gd name="T5" fmla="*/ 3048 h 59436"/>
                <a:gd name="T6" fmla="*/ 46228 w 78740"/>
                <a:gd name="T7" fmla="*/ 6858 h 59436"/>
                <a:gd name="T8" fmla="*/ 55118 w 78740"/>
                <a:gd name="T9" fmla="*/ 12192 h 59436"/>
                <a:gd name="T10" fmla="*/ 62357 w 78740"/>
                <a:gd name="T11" fmla="*/ 18796 h 59436"/>
                <a:gd name="T12" fmla="*/ 68580 w 78740"/>
                <a:gd name="T13" fmla="*/ 26797 h 59436"/>
                <a:gd name="T14" fmla="*/ 73914 w 78740"/>
                <a:gd name="T15" fmla="*/ 36068 h 59436"/>
                <a:gd name="T16" fmla="*/ 78232 w 78740"/>
                <a:gd name="T17" fmla="*/ 46863 h 59436"/>
                <a:gd name="T18" fmla="*/ 35179 w 78740"/>
                <a:gd name="T19" fmla="*/ 59055 h 59436"/>
                <a:gd name="T20" fmla="*/ 26416 w 78740"/>
                <a:gd name="T21" fmla="*/ 56515 h 59436"/>
                <a:gd name="T22" fmla="*/ 24638 w 78740"/>
                <a:gd name="T23" fmla="*/ 51054 h 59436"/>
                <a:gd name="T24" fmla="*/ 22860 w 78740"/>
                <a:gd name="T25" fmla="*/ 47371 h 59436"/>
                <a:gd name="T26" fmla="*/ 19431 w 78740"/>
                <a:gd name="T27" fmla="*/ 43434 h 59436"/>
                <a:gd name="T28" fmla="*/ 15875 w 78740"/>
                <a:gd name="T29" fmla="*/ 41021 h 59436"/>
                <a:gd name="T30" fmla="*/ 12319 w 78740"/>
                <a:gd name="T31" fmla="*/ 39624 h 59436"/>
                <a:gd name="T32" fmla="*/ 8763 w 78740"/>
                <a:gd name="T33" fmla="*/ 39243 h 59436"/>
                <a:gd name="T34" fmla="*/ 4318 w 78740"/>
                <a:gd name="T35" fmla="*/ 39751 h 59436"/>
                <a:gd name="T36" fmla="*/ 0 w 78740"/>
                <a:gd name="T37" fmla="*/ 41275 h 59436"/>
                <a:gd name="T38" fmla="*/ 3175 w 78740"/>
                <a:gd name="T39" fmla="*/ 33274 h 59436"/>
                <a:gd name="T40" fmla="*/ 8128 w 78740"/>
                <a:gd name="T41" fmla="*/ 32893 h 59436"/>
                <a:gd name="T42" fmla="*/ 12700 w 78740"/>
                <a:gd name="T43" fmla="*/ 33147 h 59436"/>
                <a:gd name="T44" fmla="*/ 16891 w 78740"/>
                <a:gd name="T45" fmla="*/ 33782 h 59436"/>
                <a:gd name="T46" fmla="*/ 21082 w 78740"/>
                <a:gd name="T47" fmla="*/ 34925 h 59436"/>
                <a:gd name="T48" fmla="*/ 24638 w 78740"/>
                <a:gd name="T49" fmla="*/ 36449 h 59436"/>
                <a:gd name="T50" fmla="*/ 28194 w 78740"/>
                <a:gd name="T51" fmla="*/ 38608 h 59436"/>
                <a:gd name="T52" fmla="*/ 33020 w 78740"/>
                <a:gd name="T53" fmla="*/ 43053 h 59436"/>
                <a:gd name="T54" fmla="*/ 36068 w 78740"/>
                <a:gd name="T55" fmla="*/ 47625 h 59436"/>
                <a:gd name="T56" fmla="*/ 37719 w 78740"/>
                <a:gd name="T57" fmla="*/ 51562 h 59436"/>
                <a:gd name="T58" fmla="*/ 63754 w 78740"/>
                <a:gd name="T59" fmla="*/ 42672 h 59436"/>
                <a:gd name="T60" fmla="*/ 59309 w 78740"/>
                <a:gd name="T61" fmla="*/ 33147 h 59436"/>
                <a:gd name="T62" fmla="*/ 53975 w 78740"/>
                <a:gd name="T63" fmla="*/ 25146 h 59436"/>
                <a:gd name="T64" fmla="*/ 48006 w 78740"/>
                <a:gd name="T65" fmla="*/ 18669 h 59436"/>
                <a:gd name="T66" fmla="*/ 41529 w 78740"/>
                <a:gd name="T67" fmla="*/ 13716 h 59436"/>
                <a:gd name="T68" fmla="*/ 34290 w 78740"/>
                <a:gd name="T69" fmla="*/ 10160 h 59436"/>
                <a:gd name="T70" fmla="*/ 25654 w 78740"/>
                <a:gd name="T71" fmla="*/ 7620 h 59436"/>
                <a:gd name="T72" fmla="*/ 16510 w 78740"/>
                <a:gd name="T73" fmla="*/ 6604 h 59436"/>
                <a:gd name="T74" fmla="*/ 4064 w 78740"/>
                <a:gd name="T75" fmla="*/ 6604 h 59436"/>
                <a:gd name="T76" fmla="*/ 0 w 78740"/>
                <a:gd name="T77" fmla="*/ 565 h 59436"/>
                <a:gd name="T78" fmla="*/ 2540 w 78740"/>
                <a:gd name="T79" fmla="*/ 254 h 59436"/>
                <a:gd name="T80" fmla="*/ 0 w 78740"/>
                <a:gd name="T81" fmla="*/ 0 h 59436"/>
                <a:gd name="T82" fmla="*/ 78740 w 78740"/>
                <a:gd name="T83" fmla="*/ 59436 h 59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8740" h="59436">
                  <a:moveTo>
                    <a:pt x="10414" y="0"/>
                  </a:moveTo>
                  <a:lnTo>
                    <a:pt x="17272" y="254"/>
                  </a:lnTo>
                  <a:lnTo>
                    <a:pt x="23749" y="762"/>
                  </a:lnTo>
                  <a:lnTo>
                    <a:pt x="29972" y="1651"/>
                  </a:lnTo>
                  <a:cubicBezTo>
                    <a:pt x="30353" y="1778"/>
                    <a:pt x="30607" y="1778"/>
                    <a:pt x="30861" y="1905"/>
                  </a:cubicBezTo>
                  <a:lnTo>
                    <a:pt x="35941" y="3048"/>
                  </a:lnTo>
                  <a:lnTo>
                    <a:pt x="41275" y="4826"/>
                  </a:lnTo>
                  <a:lnTo>
                    <a:pt x="46228" y="6858"/>
                  </a:lnTo>
                  <a:lnTo>
                    <a:pt x="50927" y="9398"/>
                  </a:lnTo>
                  <a:lnTo>
                    <a:pt x="55118" y="12192"/>
                  </a:lnTo>
                  <a:lnTo>
                    <a:pt x="58928" y="15367"/>
                  </a:lnTo>
                  <a:lnTo>
                    <a:pt x="62357" y="18796"/>
                  </a:lnTo>
                  <a:lnTo>
                    <a:pt x="65659" y="22606"/>
                  </a:lnTo>
                  <a:lnTo>
                    <a:pt x="68580" y="26797"/>
                  </a:lnTo>
                  <a:lnTo>
                    <a:pt x="71374" y="31242"/>
                  </a:lnTo>
                  <a:lnTo>
                    <a:pt x="73914" y="36068"/>
                  </a:lnTo>
                  <a:lnTo>
                    <a:pt x="76200" y="41275"/>
                  </a:lnTo>
                  <a:lnTo>
                    <a:pt x="78232" y="46863"/>
                  </a:lnTo>
                  <a:cubicBezTo>
                    <a:pt x="78740" y="48260"/>
                    <a:pt x="77216" y="49784"/>
                    <a:pt x="74549" y="50292"/>
                  </a:cubicBezTo>
                  <a:lnTo>
                    <a:pt x="35179" y="59055"/>
                  </a:lnTo>
                  <a:cubicBezTo>
                    <a:pt x="33401" y="59436"/>
                    <a:pt x="31242" y="59309"/>
                    <a:pt x="29591" y="58928"/>
                  </a:cubicBezTo>
                  <a:cubicBezTo>
                    <a:pt x="27813" y="58420"/>
                    <a:pt x="26670" y="57531"/>
                    <a:pt x="26416" y="56515"/>
                  </a:cubicBezTo>
                  <a:lnTo>
                    <a:pt x="25527" y="53467"/>
                  </a:lnTo>
                  <a:lnTo>
                    <a:pt x="24638" y="51054"/>
                  </a:lnTo>
                  <a:lnTo>
                    <a:pt x="23749" y="49022"/>
                  </a:lnTo>
                  <a:lnTo>
                    <a:pt x="22860" y="47371"/>
                  </a:lnTo>
                  <a:lnTo>
                    <a:pt x="21209" y="45339"/>
                  </a:lnTo>
                  <a:lnTo>
                    <a:pt x="19431" y="43434"/>
                  </a:lnTo>
                  <a:lnTo>
                    <a:pt x="17526" y="42037"/>
                  </a:lnTo>
                  <a:lnTo>
                    <a:pt x="15875" y="41021"/>
                  </a:lnTo>
                  <a:lnTo>
                    <a:pt x="13970" y="40132"/>
                  </a:lnTo>
                  <a:lnTo>
                    <a:pt x="12319" y="39624"/>
                  </a:lnTo>
                  <a:lnTo>
                    <a:pt x="10668" y="39370"/>
                  </a:lnTo>
                  <a:lnTo>
                    <a:pt x="8763" y="39243"/>
                  </a:lnTo>
                  <a:lnTo>
                    <a:pt x="6604" y="39370"/>
                  </a:lnTo>
                  <a:lnTo>
                    <a:pt x="4318" y="39751"/>
                  </a:lnTo>
                  <a:lnTo>
                    <a:pt x="2286" y="40386"/>
                  </a:lnTo>
                  <a:lnTo>
                    <a:pt x="0" y="41275"/>
                  </a:lnTo>
                  <a:lnTo>
                    <a:pt x="0" y="33862"/>
                  </a:lnTo>
                  <a:lnTo>
                    <a:pt x="3175" y="33274"/>
                  </a:lnTo>
                  <a:cubicBezTo>
                    <a:pt x="3683" y="33147"/>
                    <a:pt x="4064" y="33147"/>
                    <a:pt x="4572" y="33147"/>
                  </a:cubicBezTo>
                  <a:lnTo>
                    <a:pt x="8128" y="32893"/>
                  </a:lnTo>
                  <a:cubicBezTo>
                    <a:pt x="8636" y="32893"/>
                    <a:pt x="9144" y="32893"/>
                    <a:pt x="9652" y="32893"/>
                  </a:cubicBezTo>
                  <a:lnTo>
                    <a:pt x="12700" y="33147"/>
                  </a:lnTo>
                  <a:cubicBezTo>
                    <a:pt x="13081" y="33147"/>
                    <a:pt x="13462" y="33147"/>
                    <a:pt x="13843" y="33274"/>
                  </a:cubicBezTo>
                  <a:lnTo>
                    <a:pt x="16891" y="33782"/>
                  </a:lnTo>
                  <a:cubicBezTo>
                    <a:pt x="17399" y="33782"/>
                    <a:pt x="17907" y="33909"/>
                    <a:pt x="18415" y="34036"/>
                  </a:cubicBezTo>
                  <a:lnTo>
                    <a:pt x="21082" y="34925"/>
                  </a:lnTo>
                  <a:cubicBezTo>
                    <a:pt x="21463" y="35052"/>
                    <a:pt x="21717" y="35179"/>
                    <a:pt x="21971" y="35306"/>
                  </a:cubicBezTo>
                  <a:lnTo>
                    <a:pt x="24638" y="36449"/>
                  </a:lnTo>
                  <a:cubicBezTo>
                    <a:pt x="25019" y="36576"/>
                    <a:pt x="25273" y="36703"/>
                    <a:pt x="25527" y="36830"/>
                  </a:cubicBezTo>
                  <a:lnTo>
                    <a:pt x="28194" y="38608"/>
                  </a:lnTo>
                  <a:lnTo>
                    <a:pt x="30861" y="40767"/>
                  </a:lnTo>
                  <a:lnTo>
                    <a:pt x="33020" y="43053"/>
                  </a:lnTo>
                  <a:lnTo>
                    <a:pt x="35052" y="45720"/>
                  </a:lnTo>
                  <a:lnTo>
                    <a:pt x="36068" y="47625"/>
                  </a:lnTo>
                  <a:lnTo>
                    <a:pt x="37084" y="49911"/>
                  </a:lnTo>
                  <a:lnTo>
                    <a:pt x="37719" y="51562"/>
                  </a:lnTo>
                  <a:lnTo>
                    <a:pt x="64897" y="45593"/>
                  </a:lnTo>
                  <a:lnTo>
                    <a:pt x="63754" y="42672"/>
                  </a:lnTo>
                  <a:lnTo>
                    <a:pt x="61595" y="37719"/>
                  </a:lnTo>
                  <a:lnTo>
                    <a:pt x="59309" y="33147"/>
                  </a:lnTo>
                  <a:lnTo>
                    <a:pt x="56642" y="28956"/>
                  </a:lnTo>
                  <a:lnTo>
                    <a:pt x="53975" y="25146"/>
                  </a:lnTo>
                  <a:lnTo>
                    <a:pt x="51054" y="21717"/>
                  </a:lnTo>
                  <a:lnTo>
                    <a:pt x="48006" y="18669"/>
                  </a:lnTo>
                  <a:lnTo>
                    <a:pt x="44831" y="16002"/>
                  </a:lnTo>
                  <a:lnTo>
                    <a:pt x="41529" y="13716"/>
                  </a:lnTo>
                  <a:lnTo>
                    <a:pt x="38100" y="11811"/>
                  </a:lnTo>
                  <a:lnTo>
                    <a:pt x="34290" y="10160"/>
                  </a:lnTo>
                  <a:lnTo>
                    <a:pt x="30353" y="8763"/>
                  </a:lnTo>
                  <a:lnTo>
                    <a:pt x="25654" y="7620"/>
                  </a:lnTo>
                  <a:lnTo>
                    <a:pt x="21590" y="6985"/>
                  </a:lnTo>
                  <a:lnTo>
                    <a:pt x="16510" y="6604"/>
                  </a:lnTo>
                  <a:lnTo>
                    <a:pt x="11303" y="6350"/>
                  </a:lnTo>
                  <a:lnTo>
                    <a:pt x="4064" y="6604"/>
                  </a:lnTo>
                  <a:lnTo>
                    <a:pt x="0" y="7082"/>
                  </a:lnTo>
                  <a:lnTo>
                    <a:pt x="0" y="565"/>
                  </a:lnTo>
                  <a:lnTo>
                    <a:pt x="1524" y="381"/>
                  </a:lnTo>
                  <a:cubicBezTo>
                    <a:pt x="1905" y="381"/>
                    <a:pt x="2159" y="381"/>
                    <a:pt x="2540" y="254"/>
                  </a:cubicBezTo>
                  <a:lnTo>
                    <a:pt x="10414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0" name="Shape 262">
              <a:extLst>
                <a:ext uri="{FF2B5EF4-FFF2-40B4-BE49-F238E27FC236}">
                  <a16:creationId xmlns:a16="http://schemas.microsoft.com/office/drawing/2014/main" id="{D7BD60D7-BF44-443C-AACD-1A217BB75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" y="2085"/>
              <a:ext cx="237" cy="575"/>
            </a:xfrm>
            <a:custGeom>
              <a:avLst/>
              <a:gdLst>
                <a:gd name="T0" fmla="*/ 5334 w 23749"/>
                <a:gd name="T1" fmla="*/ 127 h 57531"/>
                <a:gd name="T2" fmla="*/ 7620 w 23749"/>
                <a:gd name="T3" fmla="*/ 127 h 57531"/>
                <a:gd name="T4" fmla="*/ 12446 w 23749"/>
                <a:gd name="T5" fmla="*/ 2160 h 57531"/>
                <a:gd name="T6" fmla="*/ 23749 w 23749"/>
                <a:gd name="T7" fmla="*/ 18585 h 57531"/>
                <a:gd name="T8" fmla="*/ 23749 w 23749"/>
                <a:gd name="T9" fmla="*/ 37749 h 57531"/>
                <a:gd name="T10" fmla="*/ 18161 w 23749"/>
                <a:gd name="T11" fmla="*/ 29973 h 57531"/>
                <a:gd name="T12" fmla="*/ 14097 w 23749"/>
                <a:gd name="T13" fmla="*/ 24003 h 57531"/>
                <a:gd name="T14" fmla="*/ 14351 w 23749"/>
                <a:gd name="T15" fmla="*/ 28702 h 57531"/>
                <a:gd name="T16" fmla="*/ 15113 w 23749"/>
                <a:gd name="T17" fmla="*/ 51181 h 57531"/>
                <a:gd name="T18" fmla="*/ 23749 w 23749"/>
                <a:gd name="T19" fmla="*/ 51181 h 57531"/>
                <a:gd name="T20" fmla="*/ 23749 w 23749"/>
                <a:gd name="T21" fmla="*/ 57531 h 57531"/>
                <a:gd name="T22" fmla="*/ 8890 w 23749"/>
                <a:gd name="T23" fmla="*/ 57531 h 57531"/>
                <a:gd name="T24" fmla="*/ 2540 w 23749"/>
                <a:gd name="T25" fmla="*/ 54483 h 57531"/>
                <a:gd name="T26" fmla="*/ 1651 w 23749"/>
                <a:gd name="T27" fmla="*/ 28956 h 57531"/>
                <a:gd name="T28" fmla="*/ 127 w 23749"/>
                <a:gd name="T29" fmla="*/ 3302 h 57531"/>
                <a:gd name="T30" fmla="*/ 5334 w 23749"/>
                <a:gd name="T31" fmla="*/ 127 h 57531"/>
                <a:gd name="T32" fmla="*/ 0 w 23749"/>
                <a:gd name="T33" fmla="*/ 0 h 57531"/>
                <a:gd name="T34" fmla="*/ 23749 w 23749"/>
                <a:gd name="T35" fmla="*/ 57531 h 5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3749" h="57531">
                  <a:moveTo>
                    <a:pt x="5334" y="127"/>
                  </a:moveTo>
                  <a:cubicBezTo>
                    <a:pt x="6096" y="0"/>
                    <a:pt x="6858" y="0"/>
                    <a:pt x="7620" y="127"/>
                  </a:cubicBezTo>
                  <a:cubicBezTo>
                    <a:pt x="9779" y="254"/>
                    <a:pt x="11684" y="1143"/>
                    <a:pt x="12446" y="2160"/>
                  </a:cubicBezTo>
                  <a:lnTo>
                    <a:pt x="23749" y="18585"/>
                  </a:lnTo>
                  <a:lnTo>
                    <a:pt x="23749" y="37749"/>
                  </a:lnTo>
                  <a:lnTo>
                    <a:pt x="18161" y="29973"/>
                  </a:lnTo>
                  <a:lnTo>
                    <a:pt x="14097" y="24003"/>
                  </a:lnTo>
                  <a:lnTo>
                    <a:pt x="14351" y="28702"/>
                  </a:lnTo>
                  <a:lnTo>
                    <a:pt x="15113" y="51181"/>
                  </a:lnTo>
                  <a:lnTo>
                    <a:pt x="23749" y="51181"/>
                  </a:lnTo>
                  <a:lnTo>
                    <a:pt x="23749" y="57531"/>
                  </a:lnTo>
                  <a:lnTo>
                    <a:pt x="8890" y="57531"/>
                  </a:lnTo>
                  <a:cubicBezTo>
                    <a:pt x="5334" y="57531"/>
                    <a:pt x="2540" y="56135"/>
                    <a:pt x="2540" y="54483"/>
                  </a:cubicBezTo>
                  <a:lnTo>
                    <a:pt x="1651" y="28956"/>
                  </a:lnTo>
                  <a:lnTo>
                    <a:pt x="127" y="3302"/>
                  </a:lnTo>
                  <a:cubicBezTo>
                    <a:pt x="0" y="1778"/>
                    <a:pt x="2286" y="381"/>
                    <a:pt x="5334" y="127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1" name="Shape 263">
              <a:extLst>
                <a:ext uri="{FF2B5EF4-FFF2-40B4-BE49-F238E27FC236}">
                  <a16:creationId xmlns:a16="http://schemas.microsoft.com/office/drawing/2014/main" id="{D8B67092-E3B7-46C6-9BF2-5C6B662CF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" y="1717"/>
              <a:ext cx="736" cy="1485"/>
            </a:xfrm>
            <a:custGeom>
              <a:avLst/>
              <a:gdLst>
                <a:gd name="T0" fmla="*/ 20701 w 73660"/>
                <a:gd name="T1" fmla="*/ 0 h 148590"/>
                <a:gd name="T2" fmla="*/ 65532 w 73660"/>
                <a:gd name="T3" fmla="*/ 0 h 148590"/>
                <a:gd name="T4" fmla="*/ 71374 w 73660"/>
                <a:gd name="T5" fmla="*/ 2032 h 148590"/>
                <a:gd name="T6" fmla="*/ 73660 w 73660"/>
                <a:gd name="T7" fmla="*/ 4938 h 148590"/>
                <a:gd name="T8" fmla="*/ 73660 w 73660"/>
                <a:gd name="T9" fmla="*/ 22206 h 148590"/>
                <a:gd name="T10" fmla="*/ 61214 w 73660"/>
                <a:gd name="T11" fmla="*/ 6350 h 148590"/>
                <a:gd name="T12" fmla="*/ 26924 w 73660"/>
                <a:gd name="T13" fmla="*/ 6350 h 148590"/>
                <a:gd name="T14" fmla="*/ 25654 w 73660"/>
                <a:gd name="T15" fmla="*/ 38862 h 148590"/>
                <a:gd name="T16" fmla="*/ 22860 w 73660"/>
                <a:gd name="T17" fmla="*/ 74549 h 148590"/>
                <a:gd name="T18" fmla="*/ 18542 w 73660"/>
                <a:gd name="T19" fmla="*/ 110236 h 148590"/>
                <a:gd name="T20" fmla="*/ 13335 w 73660"/>
                <a:gd name="T21" fmla="*/ 142240 h 148590"/>
                <a:gd name="T22" fmla="*/ 52197 w 73660"/>
                <a:gd name="T23" fmla="*/ 142240 h 148590"/>
                <a:gd name="T24" fmla="*/ 52451 w 73660"/>
                <a:gd name="T25" fmla="*/ 121920 h 148590"/>
                <a:gd name="T26" fmla="*/ 58801 w 73660"/>
                <a:gd name="T27" fmla="*/ 118745 h 148590"/>
                <a:gd name="T28" fmla="*/ 73660 w 73660"/>
                <a:gd name="T29" fmla="*/ 118745 h 148590"/>
                <a:gd name="T30" fmla="*/ 73660 w 73660"/>
                <a:gd name="T31" fmla="*/ 125095 h 148590"/>
                <a:gd name="T32" fmla="*/ 65024 w 73660"/>
                <a:gd name="T33" fmla="*/ 125095 h 148590"/>
                <a:gd name="T34" fmla="*/ 64897 w 73660"/>
                <a:gd name="T35" fmla="*/ 145415 h 148590"/>
                <a:gd name="T36" fmla="*/ 58547 w 73660"/>
                <a:gd name="T37" fmla="*/ 148590 h 148590"/>
                <a:gd name="T38" fmla="*/ 6477 w 73660"/>
                <a:gd name="T39" fmla="*/ 148590 h 148590"/>
                <a:gd name="T40" fmla="*/ 1778 w 73660"/>
                <a:gd name="T41" fmla="*/ 147574 h 148590"/>
                <a:gd name="T42" fmla="*/ 127 w 73660"/>
                <a:gd name="T43" fmla="*/ 145161 h 148590"/>
                <a:gd name="T44" fmla="*/ 5969 w 73660"/>
                <a:gd name="T45" fmla="*/ 109728 h 148590"/>
                <a:gd name="T46" fmla="*/ 10160 w 73660"/>
                <a:gd name="T47" fmla="*/ 74168 h 148590"/>
                <a:gd name="T48" fmla="*/ 12954 w 73660"/>
                <a:gd name="T49" fmla="*/ 38608 h 148590"/>
                <a:gd name="T50" fmla="*/ 14351 w 73660"/>
                <a:gd name="T51" fmla="*/ 3175 h 148590"/>
                <a:gd name="T52" fmla="*/ 20701 w 73660"/>
                <a:gd name="T53" fmla="*/ 0 h 148590"/>
                <a:gd name="T54" fmla="*/ 0 w 73660"/>
                <a:gd name="T55" fmla="*/ 0 h 148590"/>
                <a:gd name="T56" fmla="*/ 73660 w 73660"/>
                <a:gd name="T57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73660" h="148590">
                  <a:moveTo>
                    <a:pt x="20701" y="0"/>
                  </a:moveTo>
                  <a:lnTo>
                    <a:pt x="65532" y="0"/>
                  </a:lnTo>
                  <a:cubicBezTo>
                    <a:pt x="68072" y="0"/>
                    <a:pt x="70485" y="889"/>
                    <a:pt x="71374" y="2032"/>
                  </a:cubicBezTo>
                  <a:lnTo>
                    <a:pt x="73660" y="4938"/>
                  </a:lnTo>
                  <a:lnTo>
                    <a:pt x="73660" y="22206"/>
                  </a:lnTo>
                  <a:lnTo>
                    <a:pt x="61214" y="6350"/>
                  </a:lnTo>
                  <a:lnTo>
                    <a:pt x="26924" y="6350"/>
                  </a:lnTo>
                  <a:lnTo>
                    <a:pt x="25654" y="38862"/>
                  </a:lnTo>
                  <a:lnTo>
                    <a:pt x="22860" y="74549"/>
                  </a:lnTo>
                  <a:lnTo>
                    <a:pt x="18542" y="110236"/>
                  </a:lnTo>
                  <a:lnTo>
                    <a:pt x="13335" y="142240"/>
                  </a:lnTo>
                  <a:lnTo>
                    <a:pt x="52197" y="142240"/>
                  </a:lnTo>
                  <a:lnTo>
                    <a:pt x="52451" y="121920"/>
                  </a:lnTo>
                  <a:cubicBezTo>
                    <a:pt x="52451" y="120269"/>
                    <a:pt x="55245" y="118745"/>
                    <a:pt x="58801" y="118745"/>
                  </a:cubicBezTo>
                  <a:lnTo>
                    <a:pt x="73660" y="118745"/>
                  </a:lnTo>
                  <a:lnTo>
                    <a:pt x="73660" y="125095"/>
                  </a:lnTo>
                  <a:lnTo>
                    <a:pt x="65024" y="125095"/>
                  </a:lnTo>
                  <a:lnTo>
                    <a:pt x="64897" y="145415"/>
                  </a:lnTo>
                  <a:cubicBezTo>
                    <a:pt x="64897" y="147193"/>
                    <a:pt x="62103" y="148590"/>
                    <a:pt x="58547" y="148590"/>
                  </a:cubicBezTo>
                  <a:lnTo>
                    <a:pt x="6477" y="148590"/>
                  </a:lnTo>
                  <a:cubicBezTo>
                    <a:pt x="4699" y="148590"/>
                    <a:pt x="3048" y="148209"/>
                    <a:pt x="1778" y="147574"/>
                  </a:cubicBezTo>
                  <a:cubicBezTo>
                    <a:pt x="635" y="146939"/>
                    <a:pt x="0" y="146050"/>
                    <a:pt x="127" y="145161"/>
                  </a:cubicBezTo>
                  <a:lnTo>
                    <a:pt x="5969" y="109728"/>
                  </a:lnTo>
                  <a:lnTo>
                    <a:pt x="10160" y="74168"/>
                  </a:lnTo>
                  <a:lnTo>
                    <a:pt x="12954" y="38608"/>
                  </a:lnTo>
                  <a:lnTo>
                    <a:pt x="14351" y="3175"/>
                  </a:lnTo>
                  <a:cubicBezTo>
                    <a:pt x="14351" y="1397"/>
                    <a:pt x="17145" y="0"/>
                    <a:pt x="20701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2" name="Shape 264">
              <a:extLst>
                <a:ext uri="{FF2B5EF4-FFF2-40B4-BE49-F238E27FC236}">
                  <a16:creationId xmlns:a16="http://schemas.microsoft.com/office/drawing/2014/main" id="{FD4A34CF-1E5A-43C4-8C18-38B36AD4F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1717"/>
              <a:ext cx="735" cy="1485"/>
            </a:xfrm>
            <a:custGeom>
              <a:avLst/>
              <a:gdLst>
                <a:gd name="T0" fmla="*/ 0 w 73533"/>
                <a:gd name="T1" fmla="*/ 0 h 148590"/>
                <a:gd name="T2" fmla="*/ 58547 w 73533"/>
                <a:gd name="T3" fmla="*/ 0 h 148590"/>
                <a:gd name="T4" fmla="*/ 64897 w 73533"/>
                <a:gd name="T5" fmla="*/ 2794 h 148590"/>
                <a:gd name="T6" fmla="*/ 73406 w 73533"/>
                <a:gd name="T7" fmla="*/ 37973 h 148590"/>
                <a:gd name="T8" fmla="*/ 71882 w 73533"/>
                <a:gd name="T9" fmla="*/ 40513 h 148590"/>
                <a:gd name="T10" fmla="*/ 67056 w 73533"/>
                <a:gd name="T11" fmla="*/ 41529 h 148590"/>
                <a:gd name="T12" fmla="*/ 29591 w 73533"/>
                <a:gd name="T13" fmla="*/ 41529 h 148590"/>
                <a:gd name="T14" fmla="*/ 47244 w 73533"/>
                <a:gd name="T15" fmla="*/ 145161 h 148590"/>
                <a:gd name="T16" fmla="*/ 45593 w 73533"/>
                <a:gd name="T17" fmla="*/ 147574 h 148590"/>
                <a:gd name="T18" fmla="*/ 40894 w 73533"/>
                <a:gd name="T19" fmla="*/ 148590 h 148590"/>
                <a:gd name="T20" fmla="*/ 0 w 73533"/>
                <a:gd name="T21" fmla="*/ 148590 h 148590"/>
                <a:gd name="T22" fmla="*/ 0 w 73533"/>
                <a:gd name="T23" fmla="*/ 142240 h 148590"/>
                <a:gd name="T24" fmla="*/ 33909 w 73533"/>
                <a:gd name="T25" fmla="*/ 142240 h 148590"/>
                <a:gd name="T26" fmla="*/ 16383 w 73533"/>
                <a:gd name="T27" fmla="*/ 38608 h 148590"/>
                <a:gd name="T28" fmla="*/ 18034 w 73533"/>
                <a:gd name="T29" fmla="*/ 36195 h 148590"/>
                <a:gd name="T30" fmla="*/ 22733 w 73533"/>
                <a:gd name="T31" fmla="*/ 35179 h 148590"/>
                <a:gd name="T32" fmla="*/ 59944 w 73533"/>
                <a:gd name="T33" fmla="*/ 35179 h 148590"/>
                <a:gd name="T34" fmla="*/ 52959 w 73533"/>
                <a:gd name="T35" fmla="*/ 6350 h 148590"/>
                <a:gd name="T36" fmla="*/ 0 w 73533"/>
                <a:gd name="T37" fmla="*/ 6350 h 148590"/>
                <a:gd name="T38" fmla="*/ 0 w 73533"/>
                <a:gd name="T39" fmla="*/ 0 h 148590"/>
                <a:gd name="T40" fmla="*/ 0 w 73533"/>
                <a:gd name="T41" fmla="*/ 0 h 148590"/>
                <a:gd name="T42" fmla="*/ 73533 w 73533"/>
                <a:gd name="T4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73533" h="148590">
                  <a:moveTo>
                    <a:pt x="0" y="0"/>
                  </a:moveTo>
                  <a:lnTo>
                    <a:pt x="58547" y="0"/>
                  </a:lnTo>
                  <a:cubicBezTo>
                    <a:pt x="61849" y="0"/>
                    <a:pt x="64516" y="1270"/>
                    <a:pt x="64897" y="2794"/>
                  </a:cubicBezTo>
                  <a:lnTo>
                    <a:pt x="73406" y="37973"/>
                  </a:lnTo>
                  <a:cubicBezTo>
                    <a:pt x="73533" y="38862"/>
                    <a:pt x="73025" y="39751"/>
                    <a:pt x="71882" y="40513"/>
                  </a:cubicBezTo>
                  <a:cubicBezTo>
                    <a:pt x="70612" y="41148"/>
                    <a:pt x="68834" y="41529"/>
                    <a:pt x="67056" y="41529"/>
                  </a:cubicBezTo>
                  <a:lnTo>
                    <a:pt x="29591" y="41529"/>
                  </a:lnTo>
                  <a:lnTo>
                    <a:pt x="47244" y="145161"/>
                  </a:lnTo>
                  <a:cubicBezTo>
                    <a:pt x="47371" y="146050"/>
                    <a:pt x="46736" y="146939"/>
                    <a:pt x="45593" y="147574"/>
                  </a:cubicBezTo>
                  <a:cubicBezTo>
                    <a:pt x="44323" y="148209"/>
                    <a:pt x="42672" y="148590"/>
                    <a:pt x="40894" y="148590"/>
                  </a:cubicBezTo>
                  <a:lnTo>
                    <a:pt x="0" y="148590"/>
                  </a:lnTo>
                  <a:lnTo>
                    <a:pt x="0" y="142240"/>
                  </a:lnTo>
                  <a:lnTo>
                    <a:pt x="33909" y="142240"/>
                  </a:lnTo>
                  <a:lnTo>
                    <a:pt x="16383" y="38608"/>
                  </a:lnTo>
                  <a:cubicBezTo>
                    <a:pt x="16256" y="37719"/>
                    <a:pt x="16764" y="36830"/>
                    <a:pt x="18034" y="36195"/>
                  </a:cubicBezTo>
                  <a:cubicBezTo>
                    <a:pt x="19177" y="35560"/>
                    <a:pt x="20955" y="35179"/>
                    <a:pt x="22733" y="35179"/>
                  </a:cubicBezTo>
                  <a:lnTo>
                    <a:pt x="59944" y="35179"/>
                  </a:lnTo>
                  <a:lnTo>
                    <a:pt x="52959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3" name="Shape 265">
              <a:extLst>
                <a:ext uri="{FF2B5EF4-FFF2-40B4-BE49-F238E27FC236}">
                  <a16:creationId xmlns:a16="http://schemas.microsoft.com/office/drawing/2014/main" id="{91EF44DA-8AB6-4D03-AFD0-C2E3B258E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2271"/>
              <a:ext cx="253" cy="389"/>
            </a:xfrm>
            <a:custGeom>
              <a:avLst/>
              <a:gdLst>
                <a:gd name="T0" fmla="*/ 0 w 25273"/>
                <a:gd name="T1" fmla="*/ 0 h 38946"/>
                <a:gd name="T2" fmla="*/ 6350 w 25273"/>
                <a:gd name="T3" fmla="*/ 9228 h 38946"/>
                <a:gd name="T4" fmla="*/ 24638 w 25273"/>
                <a:gd name="T5" fmla="*/ 34755 h 38946"/>
                <a:gd name="T6" fmla="*/ 23749 w 25273"/>
                <a:gd name="T7" fmla="*/ 37677 h 38946"/>
                <a:gd name="T8" fmla="*/ 18669 w 25273"/>
                <a:gd name="T9" fmla="*/ 38946 h 38946"/>
                <a:gd name="T10" fmla="*/ 0 w 25273"/>
                <a:gd name="T11" fmla="*/ 38946 h 38946"/>
                <a:gd name="T12" fmla="*/ 0 w 25273"/>
                <a:gd name="T13" fmla="*/ 32596 h 38946"/>
                <a:gd name="T14" fmla="*/ 9652 w 25273"/>
                <a:gd name="T15" fmla="*/ 32596 h 38946"/>
                <a:gd name="T16" fmla="*/ 0 w 25273"/>
                <a:gd name="T17" fmla="*/ 19164 h 38946"/>
                <a:gd name="T18" fmla="*/ 0 w 25273"/>
                <a:gd name="T19" fmla="*/ 0 h 38946"/>
                <a:gd name="T20" fmla="*/ 0 w 25273"/>
                <a:gd name="T21" fmla="*/ 0 h 38946"/>
                <a:gd name="T22" fmla="*/ 25273 w 25273"/>
                <a:gd name="T23" fmla="*/ 38946 h 38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5273" h="38946">
                  <a:moveTo>
                    <a:pt x="0" y="0"/>
                  </a:moveTo>
                  <a:lnTo>
                    <a:pt x="6350" y="9228"/>
                  </a:lnTo>
                  <a:lnTo>
                    <a:pt x="24638" y="34755"/>
                  </a:lnTo>
                  <a:cubicBezTo>
                    <a:pt x="25273" y="35644"/>
                    <a:pt x="25019" y="36787"/>
                    <a:pt x="23749" y="37677"/>
                  </a:cubicBezTo>
                  <a:cubicBezTo>
                    <a:pt x="22606" y="38439"/>
                    <a:pt x="20701" y="38946"/>
                    <a:pt x="18669" y="38946"/>
                  </a:cubicBezTo>
                  <a:lnTo>
                    <a:pt x="0" y="38946"/>
                  </a:lnTo>
                  <a:lnTo>
                    <a:pt x="0" y="32596"/>
                  </a:lnTo>
                  <a:lnTo>
                    <a:pt x="9652" y="32596"/>
                  </a:lnTo>
                  <a:lnTo>
                    <a:pt x="0" y="1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4" name="Shape 266">
              <a:extLst>
                <a:ext uri="{FF2B5EF4-FFF2-40B4-BE49-F238E27FC236}">
                  <a16:creationId xmlns:a16="http://schemas.microsoft.com/office/drawing/2014/main" id="{0A3601D8-B7E5-47A5-BE7B-8F47A5CC9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1766"/>
              <a:ext cx="1193" cy="1436"/>
            </a:xfrm>
            <a:custGeom>
              <a:avLst/>
              <a:gdLst>
                <a:gd name="T0" fmla="*/ 0 w 119253"/>
                <a:gd name="T1" fmla="*/ 0 h 143652"/>
                <a:gd name="T2" fmla="*/ 25781 w 119253"/>
                <a:gd name="T3" fmla="*/ 32780 h 143652"/>
                <a:gd name="T4" fmla="*/ 55245 w 119253"/>
                <a:gd name="T5" fmla="*/ 68341 h 143652"/>
                <a:gd name="T6" fmla="*/ 86106 w 119253"/>
                <a:gd name="T7" fmla="*/ 103774 h 143652"/>
                <a:gd name="T8" fmla="*/ 118364 w 119253"/>
                <a:gd name="T9" fmla="*/ 139207 h 143652"/>
                <a:gd name="T10" fmla="*/ 117856 w 119253"/>
                <a:gd name="T11" fmla="*/ 142254 h 143652"/>
                <a:gd name="T12" fmla="*/ 112522 w 119253"/>
                <a:gd name="T13" fmla="*/ 143652 h 143652"/>
                <a:gd name="T14" fmla="*/ 59055 w 119253"/>
                <a:gd name="T15" fmla="*/ 143652 h 143652"/>
                <a:gd name="T16" fmla="*/ 53213 w 119253"/>
                <a:gd name="T17" fmla="*/ 141620 h 143652"/>
                <a:gd name="T18" fmla="*/ 36703 w 119253"/>
                <a:gd name="T19" fmla="*/ 120157 h 143652"/>
                <a:gd name="T20" fmla="*/ 0 w 119253"/>
                <a:gd name="T21" fmla="*/ 120157 h 143652"/>
                <a:gd name="T22" fmla="*/ 0 w 119253"/>
                <a:gd name="T23" fmla="*/ 113807 h 143652"/>
                <a:gd name="T24" fmla="*/ 41148 w 119253"/>
                <a:gd name="T25" fmla="*/ 113807 h 143652"/>
                <a:gd name="T26" fmla="*/ 46990 w 119253"/>
                <a:gd name="T27" fmla="*/ 115966 h 143652"/>
                <a:gd name="T28" fmla="*/ 63500 w 119253"/>
                <a:gd name="T29" fmla="*/ 137302 h 143652"/>
                <a:gd name="T30" fmla="*/ 102616 w 119253"/>
                <a:gd name="T31" fmla="*/ 137302 h 143652"/>
                <a:gd name="T32" fmla="*/ 74422 w 119253"/>
                <a:gd name="T33" fmla="*/ 106314 h 143652"/>
                <a:gd name="T34" fmla="*/ 43561 w 119253"/>
                <a:gd name="T35" fmla="*/ 70754 h 143652"/>
                <a:gd name="T36" fmla="*/ 13970 w 119253"/>
                <a:gd name="T37" fmla="*/ 35066 h 143652"/>
                <a:gd name="T38" fmla="*/ 0 w 119253"/>
                <a:gd name="T39" fmla="*/ 17268 h 143652"/>
                <a:gd name="T40" fmla="*/ 0 w 119253"/>
                <a:gd name="T41" fmla="*/ 0 h 143652"/>
                <a:gd name="T42" fmla="*/ 0 w 119253"/>
                <a:gd name="T43" fmla="*/ 0 h 143652"/>
                <a:gd name="T44" fmla="*/ 119253 w 119253"/>
                <a:gd name="T45" fmla="*/ 143652 h 14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9253" h="143652">
                  <a:moveTo>
                    <a:pt x="0" y="0"/>
                  </a:moveTo>
                  <a:lnTo>
                    <a:pt x="25781" y="32780"/>
                  </a:lnTo>
                  <a:lnTo>
                    <a:pt x="55245" y="68341"/>
                  </a:lnTo>
                  <a:lnTo>
                    <a:pt x="86106" y="103774"/>
                  </a:lnTo>
                  <a:lnTo>
                    <a:pt x="118364" y="139207"/>
                  </a:lnTo>
                  <a:cubicBezTo>
                    <a:pt x="119253" y="140223"/>
                    <a:pt x="118999" y="141366"/>
                    <a:pt x="117856" y="142254"/>
                  </a:cubicBezTo>
                  <a:cubicBezTo>
                    <a:pt x="116713" y="143143"/>
                    <a:pt x="114681" y="143652"/>
                    <a:pt x="112522" y="143652"/>
                  </a:cubicBezTo>
                  <a:lnTo>
                    <a:pt x="59055" y="143652"/>
                  </a:lnTo>
                  <a:cubicBezTo>
                    <a:pt x="56515" y="143652"/>
                    <a:pt x="54102" y="142890"/>
                    <a:pt x="53213" y="141620"/>
                  </a:cubicBezTo>
                  <a:lnTo>
                    <a:pt x="36703" y="120157"/>
                  </a:lnTo>
                  <a:lnTo>
                    <a:pt x="0" y="120157"/>
                  </a:lnTo>
                  <a:lnTo>
                    <a:pt x="0" y="113807"/>
                  </a:lnTo>
                  <a:lnTo>
                    <a:pt x="41148" y="113807"/>
                  </a:lnTo>
                  <a:cubicBezTo>
                    <a:pt x="43688" y="113807"/>
                    <a:pt x="46101" y="114696"/>
                    <a:pt x="46990" y="115966"/>
                  </a:cubicBezTo>
                  <a:lnTo>
                    <a:pt x="63500" y="137302"/>
                  </a:lnTo>
                  <a:lnTo>
                    <a:pt x="102616" y="137302"/>
                  </a:lnTo>
                  <a:lnTo>
                    <a:pt x="74422" y="106314"/>
                  </a:lnTo>
                  <a:lnTo>
                    <a:pt x="43561" y="70754"/>
                  </a:lnTo>
                  <a:lnTo>
                    <a:pt x="13970" y="35066"/>
                  </a:lnTo>
                  <a:lnTo>
                    <a:pt x="0" y="17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DA17B09-A46A-4AC1-AA96-3FFDABEE5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BA34A42-E6F7-46B4-8EA8-0AC97A6FB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EF4F855-B9BB-4515-8B5A-C4E2F7B4B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2300536-EACD-4C0C-81E8-561A5609C2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E0C2107-DDD8-4668-A78B-8ED3D1076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Shape 272">
              <a:extLst>
                <a:ext uri="{FF2B5EF4-FFF2-40B4-BE49-F238E27FC236}">
                  <a16:creationId xmlns:a16="http://schemas.microsoft.com/office/drawing/2014/main" id="{D6DE2F8F-82C9-4F00-83E2-D77DE1E71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" y="786"/>
              <a:ext cx="360" cy="1022"/>
            </a:xfrm>
            <a:custGeom>
              <a:avLst/>
              <a:gdLst>
                <a:gd name="T0" fmla="*/ 0 w 35941"/>
                <a:gd name="T1" fmla="*/ 0 h 102235"/>
                <a:gd name="T2" fmla="*/ 1270 w 35941"/>
                <a:gd name="T3" fmla="*/ 34036 h 102235"/>
                <a:gd name="T4" fmla="*/ 2032 w 35941"/>
                <a:gd name="T5" fmla="*/ 68072 h 102235"/>
                <a:gd name="T6" fmla="*/ 2413 w 35941"/>
                <a:gd name="T7" fmla="*/ 102235 h 102235"/>
                <a:gd name="T8" fmla="*/ 13589 w 35941"/>
                <a:gd name="T9" fmla="*/ 102235 h 102235"/>
                <a:gd name="T10" fmla="*/ 24765 w 35941"/>
                <a:gd name="T11" fmla="*/ 102235 h 102235"/>
                <a:gd name="T12" fmla="*/ 35941 w 35941"/>
                <a:gd name="T13" fmla="*/ 102235 h 102235"/>
                <a:gd name="T14" fmla="*/ 23622 w 35941"/>
                <a:gd name="T15" fmla="*/ 68199 h 102235"/>
                <a:gd name="T16" fmla="*/ 11557 w 35941"/>
                <a:gd name="T17" fmla="*/ 34036 h 102235"/>
                <a:gd name="T18" fmla="*/ 0 w 35941"/>
                <a:gd name="T19" fmla="*/ 0 h 102235"/>
                <a:gd name="T20" fmla="*/ 0 w 35941"/>
                <a:gd name="T21" fmla="*/ 0 h 102235"/>
                <a:gd name="T22" fmla="*/ 35941 w 35941"/>
                <a:gd name="T23" fmla="*/ 102235 h 10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35941" h="102235">
                  <a:moveTo>
                    <a:pt x="0" y="0"/>
                  </a:moveTo>
                  <a:cubicBezTo>
                    <a:pt x="1270" y="34036"/>
                    <a:pt x="2032" y="68072"/>
                    <a:pt x="2413" y="102235"/>
                  </a:cubicBezTo>
                  <a:cubicBezTo>
                    <a:pt x="13589" y="102235"/>
                    <a:pt x="24765" y="102235"/>
                    <a:pt x="35941" y="102235"/>
                  </a:cubicBezTo>
                  <a:cubicBezTo>
                    <a:pt x="23622" y="68199"/>
                    <a:pt x="11557" y="34036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1" name="Shape 273">
              <a:extLst>
                <a:ext uri="{FF2B5EF4-FFF2-40B4-BE49-F238E27FC236}">
                  <a16:creationId xmlns:a16="http://schemas.microsoft.com/office/drawing/2014/main" id="{5A817CE1-56BB-4276-ACAB-1E2A689A5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" y="48"/>
              <a:ext cx="1799" cy="2845"/>
            </a:xfrm>
            <a:custGeom>
              <a:avLst/>
              <a:gdLst>
                <a:gd name="T0" fmla="*/ 14224 w 179832"/>
                <a:gd name="T1" fmla="*/ 0 h 284480"/>
                <a:gd name="T2" fmla="*/ 29210 w 179832"/>
                <a:gd name="T3" fmla="*/ 0 h 284480"/>
                <a:gd name="T4" fmla="*/ 44069 w 179832"/>
                <a:gd name="T5" fmla="*/ 0 h 284480"/>
                <a:gd name="T6" fmla="*/ 59055 w 179832"/>
                <a:gd name="T7" fmla="*/ 0 h 284480"/>
                <a:gd name="T8" fmla="*/ 95504 w 179832"/>
                <a:gd name="T9" fmla="*/ 95250 h 284480"/>
                <a:gd name="T10" fmla="*/ 135763 w 179832"/>
                <a:gd name="T11" fmla="*/ 190119 h 284480"/>
                <a:gd name="T12" fmla="*/ 179832 w 179832"/>
                <a:gd name="T13" fmla="*/ 284480 h 284480"/>
                <a:gd name="T14" fmla="*/ 161925 w 179832"/>
                <a:gd name="T15" fmla="*/ 284480 h 284480"/>
                <a:gd name="T16" fmla="*/ 144145 w 179832"/>
                <a:gd name="T17" fmla="*/ 284480 h 284480"/>
                <a:gd name="T18" fmla="*/ 126365 w 179832"/>
                <a:gd name="T19" fmla="*/ 284480 h 284480"/>
                <a:gd name="T20" fmla="*/ 120269 w 179832"/>
                <a:gd name="T21" fmla="*/ 268859 h 284480"/>
                <a:gd name="T22" fmla="*/ 114300 w 179832"/>
                <a:gd name="T23" fmla="*/ 253111 h 284480"/>
                <a:gd name="T24" fmla="*/ 108331 w 179832"/>
                <a:gd name="T25" fmla="*/ 237490 h 284480"/>
                <a:gd name="T26" fmla="*/ 89662 w 179832"/>
                <a:gd name="T27" fmla="*/ 237490 h 284480"/>
                <a:gd name="T28" fmla="*/ 70993 w 179832"/>
                <a:gd name="T29" fmla="*/ 237490 h 284480"/>
                <a:gd name="T30" fmla="*/ 52324 w 179832"/>
                <a:gd name="T31" fmla="*/ 237490 h 284480"/>
                <a:gd name="T32" fmla="*/ 52324 w 179832"/>
                <a:gd name="T33" fmla="*/ 253111 h 284480"/>
                <a:gd name="T34" fmla="*/ 52324 w 179832"/>
                <a:gd name="T35" fmla="*/ 268859 h 284480"/>
                <a:gd name="T36" fmla="*/ 52070 w 179832"/>
                <a:gd name="T37" fmla="*/ 284480 h 284480"/>
                <a:gd name="T38" fmla="*/ 34798 w 179832"/>
                <a:gd name="T39" fmla="*/ 284480 h 284480"/>
                <a:gd name="T40" fmla="*/ 17399 w 179832"/>
                <a:gd name="T41" fmla="*/ 284480 h 284480"/>
                <a:gd name="T42" fmla="*/ 0 w 179832"/>
                <a:gd name="T43" fmla="*/ 284480 h 284480"/>
                <a:gd name="T44" fmla="*/ 8763 w 179832"/>
                <a:gd name="T45" fmla="*/ 189738 h 284480"/>
                <a:gd name="T46" fmla="*/ 13462 w 179832"/>
                <a:gd name="T47" fmla="*/ 94869 h 284480"/>
                <a:gd name="T48" fmla="*/ 14224 w 179832"/>
                <a:gd name="T49" fmla="*/ 0 h 284480"/>
                <a:gd name="T50" fmla="*/ 0 w 179832"/>
                <a:gd name="T51" fmla="*/ 0 h 284480"/>
                <a:gd name="T52" fmla="*/ 179832 w 179832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9832" h="284480">
                  <a:moveTo>
                    <a:pt x="14224" y="0"/>
                  </a:moveTo>
                  <a:cubicBezTo>
                    <a:pt x="29210" y="0"/>
                    <a:pt x="44069" y="0"/>
                    <a:pt x="59055" y="0"/>
                  </a:cubicBezTo>
                  <a:cubicBezTo>
                    <a:pt x="95504" y="95250"/>
                    <a:pt x="135763" y="190119"/>
                    <a:pt x="179832" y="284480"/>
                  </a:cubicBezTo>
                  <a:cubicBezTo>
                    <a:pt x="161925" y="284480"/>
                    <a:pt x="144145" y="284480"/>
                    <a:pt x="126365" y="284480"/>
                  </a:cubicBezTo>
                  <a:cubicBezTo>
                    <a:pt x="120269" y="268859"/>
                    <a:pt x="114300" y="253111"/>
                    <a:pt x="108331" y="237490"/>
                  </a:cubicBezTo>
                  <a:cubicBezTo>
                    <a:pt x="89662" y="237490"/>
                    <a:pt x="70993" y="237490"/>
                    <a:pt x="52324" y="237490"/>
                  </a:cubicBezTo>
                  <a:cubicBezTo>
                    <a:pt x="52324" y="253111"/>
                    <a:pt x="52324" y="268859"/>
                    <a:pt x="52070" y="284480"/>
                  </a:cubicBezTo>
                  <a:cubicBezTo>
                    <a:pt x="34798" y="284480"/>
                    <a:pt x="17399" y="284480"/>
                    <a:pt x="0" y="284480"/>
                  </a:cubicBezTo>
                  <a:cubicBezTo>
                    <a:pt x="8763" y="189738"/>
                    <a:pt x="13462" y="94869"/>
                    <a:pt x="14224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2" name="Shape 274">
              <a:extLst>
                <a:ext uri="{FF2B5EF4-FFF2-40B4-BE49-F238E27FC236}">
                  <a16:creationId xmlns:a16="http://schemas.microsoft.com/office/drawing/2014/main" id="{6F7114BE-E144-4578-9F08-49E27D108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48"/>
              <a:ext cx="1335" cy="2845"/>
            </a:xfrm>
            <a:custGeom>
              <a:avLst/>
              <a:gdLst>
                <a:gd name="T0" fmla="*/ 0 w 133477"/>
                <a:gd name="T1" fmla="*/ 0 h 284480"/>
                <a:gd name="T2" fmla="*/ 41656 w 133477"/>
                <a:gd name="T3" fmla="*/ 0 h 284480"/>
                <a:gd name="T4" fmla="*/ 83312 w 133477"/>
                <a:gd name="T5" fmla="*/ 0 h 284480"/>
                <a:gd name="T6" fmla="*/ 124968 w 133477"/>
                <a:gd name="T7" fmla="*/ 0 h 284480"/>
                <a:gd name="T8" fmla="*/ 127762 w 133477"/>
                <a:gd name="T9" fmla="*/ 23495 h 284480"/>
                <a:gd name="T10" fmla="*/ 130683 w 133477"/>
                <a:gd name="T11" fmla="*/ 46863 h 284480"/>
                <a:gd name="T12" fmla="*/ 133477 w 133477"/>
                <a:gd name="T13" fmla="*/ 70231 h 284480"/>
                <a:gd name="T14" fmla="*/ 118618 w 133477"/>
                <a:gd name="T15" fmla="*/ 70231 h 284480"/>
                <a:gd name="T16" fmla="*/ 103759 w 133477"/>
                <a:gd name="T17" fmla="*/ 70231 h 284480"/>
                <a:gd name="T18" fmla="*/ 89027 w 133477"/>
                <a:gd name="T19" fmla="*/ 70231 h 284480"/>
                <a:gd name="T20" fmla="*/ 95123 w 133477"/>
                <a:gd name="T21" fmla="*/ 141605 h 284480"/>
                <a:gd name="T22" fmla="*/ 101092 w 133477"/>
                <a:gd name="T23" fmla="*/ 213106 h 284480"/>
                <a:gd name="T24" fmla="*/ 107188 w 133477"/>
                <a:gd name="T25" fmla="*/ 284480 h 284480"/>
                <a:gd name="T26" fmla="*/ 90170 w 133477"/>
                <a:gd name="T27" fmla="*/ 284480 h 284480"/>
                <a:gd name="T28" fmla="*/ 73152 w 133477"/>
                <a:gd name="T29" fmla="*/ 284480 h 284480"/>
                <a:gd name="T30" fmla="*/ 56134 w 133477"/>
                <a:gd name="T31" fmla="*/ 284480 h 284480"/>
                <a:gd name="T32" fmla="*/ 52578 w 133477"/>
                <a:gd name="T33" fmla="*/ 213106 h 284480"/>
                <a:gd name="T34" fmla="*/ 49022 w 133477"/>
                <a:gd name="T35" fmla="*/ 141605 h 284480"/>
                <a:gd name="T36" fmla="*/ 45466 w 133477"/>
                <a:gd name="T37" fmla="*/ 70231 h 284480"/>
                <a:gd name="T38" fmla="*/ 30607 w 133477"/>
                <a:gd name="T39" fmla="*/ 70231 h 284480"/>
                <a:gd name="T40" fmla="*/ 15875 w 133477"/>
                <a:gd name="T41" fmla="*/ 70231 h 284480"/>
                <a:gd name="T42" fmla="*/ 1016 w 133477"/>
                <a:gd name="T43" fmla="*/ 70231 h 284480"/>
                <a:gd name="T44" fmla="*/ 635 w 133477"/>
                <a:gd name="T45" fmla="*/ 46863 h 284480"/>
                <a:gd name="T46" fmla="*/ 254 w 133477"/>
                <a:gd name="T47" fmla="*/ 23495 h 284480"/>
                <a:gd name="T48" fmla="*/ 0 w 133477"/>
                <a:gd name="T49" fmla="*/ 0 h 284480"/>
                <a:gd name="T50" fmla="*/ 0 w 133477"/>
                <a:gd name="T51" fmla="*/ 0 h 284480"/>
                <a:gd name="T52" fmla="*/ 133477 w 133477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28448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23495"/>
                    <a:pt x="130683" y="46863"/>
                    <a:pt x="133477" y="70231"/>
                  </a:cubicBezTo>
                  <a:cubicBezTo>
                    <a:pt x="118618" y="70231"/>
                    <a:pt x="103759" y="70231"/>
                    <a:pt x="89027" y="70231"/>
                  </a:cubicBezTo>
                  <a:cubicBezTo>
                    <a:pt x="95123" y="141605"/>
                    <a:pt x="101092" y="213106"/>
                    <a:pt x="107188" y="284480"/>
                  </a:cubicBezTo>
                  <a:cubicBezTo>
                    <a:pt x="90170" y="284480"/>
                    <a:pt x="73152" y="284480"/>
                    <a:pt x="56134" y="284480"/>
                  </a:cubicBezTo>
                  <a:cubicBezTo>
                    <a:pt x="52578" y="213106"/>
                    <a:pt x="49022" y="141605"/>
                    <a:pt x="45466" y="70231"/>
                  </a:cubicBezTo>
                  <a:cubicBezTo>
                    <a:pt x="30607" y="70231"/>
                    <a:pt x="15875" y="70231"/>
                    <a:pt x="1016" y="70231"/>
                  </a:cubicBezTo>
                  <a:cubicBezTo>
                    <a:pt x="635" y="46863"/>
                    <a:pt x="254" y="23495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3" name="Shape 275">
              <a:extLst>
                <a:ext uri="{FF2B5EF4-FFF2-40B4-BE49-F238E27FC236}">
                  <a16:creationId xmlns:a16="http://schemas.microsoft.com/office/drawing/2014/main" id="{DA3C5A8E-98C3-448C-95BC-66248FB17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48"/>
              <a:ext cx="2205" cy="2845"/>
            </a:xfrm>
            <a:custGeom>
              <a:avLst/>
              <a:gdLst>
                <a:gd name="T0" fmla="*/ 70739 w 220472"/>
                <a:gd name="T1" fmla="*/ 0 h 284480"/>
                <a:gd name="T2" fmla="*/ 88773 w 220472"/>
                <a:gd name="T3" fmla="*/ 0 h 284480"/>
                <a:gd name="T4" fmla="*/ 106807 w 220472"/>
                <a:gd name="T5" fmla="*/ 0 h 284480"/>
                <a:gd name="T6" fmla="*/ 124841 w 220472"/>
                <a:gd name="T7" fmla="*/ 0 h 284480"/>
                <a:gd name="T8" fmla="*/ 120142 w 220472"/>
                <a:gd name="T9" fmla="*/ 57658 h 284480"/>
                <a:gd name="T10" fmla="*/ 116332 w 220472"/>
                <a:gd name="T11" fmla="*/ 115443 h 284480"/>
                <a:gd name="T12" fmla="*/ 113665 w 220472"/>
                <a:gd name="T13" fmla="*/ 173101 h 284480"/>
                <a:gd name="T14" fmla="*/ 132207 w 220472"/>
                <a:gd name="T15" fmla="*/ 115443 h 284480"/>
                <a:gd name="T16" fmla="*/ 149860 w 220472"/>
                <a:gd name="T17" fmla="*/ 57785 h 284480"/>
                <a:gd name="T18" fmla="*/ 166370 w 220472"/>
                <a:gd name="T19" fmla="*/ 0 h 284480"/>
                <a:gd name="T20" fmla="*/ 184404 w 220472"/>
                <a:gd name="T21" fmla="*/ 0 h 284480"/>
                <a:gd name="T22" fmla="*/ 202438 w 220472"/>
                <a:gd name="T23" fmla="*/ 0 h 284480"/>
                <a:gd name="T24" fmla="*/ 220472 w 220472"/>
                <a:gd name="T25" fmla="*/ 0 h 284480"/>
                <a:gd name="T26" fmla="*/ 208915 w 220472"/>
                <a:gd name="T27" fmla="*/ 94869 h 284480"/>
                <a:gd name="T28" fmla="*/ 197358 w 220472"/>
                <a:gd name="T29" fmla="*/ 189611 h 284480"/>
                <a:gd name="T30" fmla="*/ 185801 w 220472"/>
                <a:gd name="T31" fmla="*/ 284480 h 284480"/>
                <a:gd name="T32" fmla="*/ 171831 w 220472"/>
                <a:gd name="T33" fmla="*/ 284480 h 284480"/>
                <a:gd name="T34" fmla="*/ 157861 w 220472"/>
                <a:gd name="T35" fmla="*/ 284480 h 284480"/>
                <a:gd name="T36" fmla="*/ 144018 w 220472"/>
                <a:gd name="T37" fmla="*/ 284480 h 284480"/>
                <a:gd name="T38" fmla="*/ 154813 w 220472"/>
                <a:gd name="T39" fmla="*/ 212090 h 284480"/>
                <a:gd name="T40" fmla="*/ 165735 w 220472"/>
                <a:gd name="T41" fmla="*/ 139827 h 284480"/>
                <a:gd name="T42" fmla="*/ 176657 w 220472"/>
                <a:gd name="T43" fmla="*/ 67564 h 284480"/>
                <a:gd name="T44" fmla="*/ 156591 w 220472"/>
                <a:gd name="T45" fmla="*/ 139954 h 284480"/>
                <a:gd name="T46" fmla="*/ 135001 w 220472"/>
                <a:gd name="T47" fmla="*/ 212344 h 284480"/>
                <a:gd name="T48" fmla="*/ 111760 w 220472"/>
                <a:gd name="T49" fmla="*/ 284480 h 284480"/>
                <a:gd name="T50" fmla="*/ 99187 w 220472"/>
                <a:gd name="T51" fmla="*/ 284480 h 284480"/>
                <a:gd name="T52" fmla="*/ 86614 w 220472"/>
                <a:gd name="T53" fmla="*/ 284480 h 284480"/>
                <a:gd name="T54" fmla="*/ 74041 w 220472"/>
                <a:gd name="T55" fmla="*/ 284480 h 284480"/>
                <a:gd name="T56" fmla="*/ 77597 w 220472"/>
                <a:gd name="T57" fmla="*/ 212090 h 284480"/>
                <a:gd name="T58" fmla="*/ 82804 w 220472"/>
                <a:gd name="T59" fmla="*/ 139827 h 284480"/>
                <a:gd name="T60" fmla="*/ 89535 w 220472"/>
                <a:gd name="T61" fmla="*/ 67564 h 284480"/>
                <a:gd name="T62" fmla="*/ 73660 w 220472"/>
                <a:gd name="T63" fmla="*/ 139827 h 284480"/>
                <a:gd name="T64" fmla="*/ 57785 w 220472"/>
                <a:gd name="T65" fmla="*/ 212090 h 284480"/>
                <a:gd name="T66" fmla="*/ 41783 w 220472"/>
                <a:gd name="T67" fmla="*/ 284480 h 284480"/>
                <a:gd name="T68" fmla="*/ 27940 w 220472"/>
                <a:gd name="T69" fmla="*/ 284480 h 284480"/>
                <a:gd name="T70" fmla="*/ 13970 w 220472"/>
                <a:gd name="T71" fmla="*/ 284480 h 284480"/>
                <a:gd name="T72" fmla="*/ 0 w 220472"/>
                <a:gd name="T73" fmla="*/ 284480 h 284480"/>
                <a:gd name="T74" fmla="*/ 23622 w 220472"/>
                <a:gd name="T75" fmla="*/ 189611 h 284480"/>
                <a:gd name="T76" fmla="*/ 47244 w 220472"/>
                <a:gd name="T77" fmla="*/ 94869 h 284480"/>
                <a:gd name="T78" fmla="*/ 70739 w 220472"/>
                <a:gd name="T79" fmla="*/ 0 h 284480"/>
                <a:gd name="T80" fmla="*/ 0 w 220472"/>
                <a:gd name="T81" fmla="*/ 0 h 284480"/>
                <a:gd name="T82" fmla="*/ 220472 w 220472"/>
                <a:gd name="T8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472" h="284480">
                  <a:moveTo>
                    <a:pt x="70739" y="0"/>
                  </a:moveTo>
                  <a:cubicBezTo>
                    <a:pt x="88773" y="0"/>
                    <a:pt x="106807" y="0"/>
                    <a:pt x="124841" y="0"/>
                  </a:cubicBezTo>
                  <a:cubicBezTo>
                    <a:pt x="120142" y="57658"/>
                    <a:pt x="116332" y="115443"/>
                    <a:pt x="113665" y="173101"/>
                  </a:cubicBezTo>
                  <a:cubicBezTo>
                    <a:pt x="132207" y="115443"/>
                    <a:pt x="149860" y="57785"/>
                    <a:pt x="166370" y="0"/>
                  </a:cubicBezTo>
                  <a:cubicBezTo>
                    <a:pt x="184404" y="0"/>
                    <a:pt x="202438" y="0"/>
                    <a:pt x="220472" y="0"/>
                  </a:cubicBezTo>
                  <a:cubicBezTo>
                    <a:pt x="208915" y="94869"/>
                    <a:pt x="197358" y="189611"/>
                    <a:pt x="185801" y="284480"/>
                  </a:cubicBezTo>
                  <a:cubicBezTo>
                    <a:pt x="171831" y="284480"/>
                    <a:pt x="157861" y="284480"/>
                    <a:pt x="144018" y="284480"/>
                  </a:cubicBezTo>
                  <a:cubicBezTo>
                    <a:pt x="154813" y="212090"/>
                    <a:pt x="165735" y="139827"/>
                    <a:pt x="176657" y="67564"/>
                  </a:cubicBezTo>
                  <a:cubicBezTo>
                    <a:pt x="156591" y="139954"/>
                    <a:pt x="135001" y="212344"/>
                    <a:pt x="111760" y="284480"/>
                  </a:cubicBezTo>
                  <a:cubicBezTo>
                    <a:pt x="99187" y="284480"/>
                    <a:pt x="86614" y="284480"/>
                    <a:pt x="74041" y="284480"/>
                  </a:cubicBezTo>
                  <a:cubicBezTo>
                    <a:pt x="77597" y="212090"/>
                    <a:pt x="82804" y="139827"/>
                    <a:pt x="89535" y="67564"/>
                  </a:cubicBezTo>
                  <a:cubicBezTo>
                    <a:pt x="73660" y="139827"/>
                    <a:pt x="57785" y="212090"/>
                    <a:pt x="41783" y="284480"/>
                  </a:cubicBezTo>
                  <a:cubicBezTo>
                    <a:pt x="27940" y="284480"/>
                    <a:pt x="13970" y="284480"/>
                    <a:pt x="0" y="284480"/>
                  </a:cubicBezTo>
                  <a:cubicBezTo>
                    <a:pt x="23622" y="189611"/>
                    <a:pt x="47244" y="94869"/>
                    <a:pt x="70739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4" name="Shape 276">
              <a:extLst>
                <a:ext uri="{FF2B5EF4-FFF2-40B4-BE49-F238E27FC236}">
                  <a16:creationId xmlns:a16="http://schemas.microsoft.com/office/drawing/2014/main" id="{78C09FF9-9ED1-46D0-8941-1792FEAD2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0"/>
              <a:ext cx="1489" cy="2941"/>
            </a:xfrm>
            <a:custGeom>
              <a:avLst/>
              <a:gdLst>
                <a:gd name="T0" fmla="*/ 85725 w 148844"/>
                <a:gd name="T1" fmla="*/ 0 h 294132"/>
                <a:gd name="T2" fmla="*/ 102489 w 148844"/>
                <a:gd name="T3" fmla="*/ 0 h 294132"/>
                <a:gd name="T4" fmla="*/ 115316 w 148844"/>
                <a:gd name="T5" fmla="*/ 7239 h 294132"/>
                <a:gd name="T6" fmla="*/ 124841 w 148844"/>
                <a:gd name="T7" fmla="*/ 21717 h 294132"/>
                <a:gd name="T8" fmla="*/ 134366 w 148844"/>
                <a:gd name="T9" fmla="*/ 36322 h 294132"/>
                <a:gd name="T10" fmla="*/ 141732 w 148844"/>
                <a:gd name="T11" fmla="*/ 58547 h 294132"/>
                <a:gd name="T12" fmla="*/ 146812 w 148844"/>
                <a:gd name="T13" fmla="*/ 88519 h 294132"/>
                <a:gd name="T14" fmla="*/ 133858 w 148844"/>
                <a:gd name="T15" fmla="*/ 94234 h 294132"/>
                <a:gd name="T16" fmla="*/ 120777 w 148844"/>
                <a:gd name="T17" fmla="*/ 99949 h 294132"/>
                <a:gd name="T18" fmla="*/ 107569 w 148844"/>
                <a:gd name="T19" fmla="*/ 105791 h 294132"/>
                <a:gd name="T20" fmla="*/ 106426 w 148844"/>
                <a:gd name="T21" fmla="*/ 97028 h 294132"/>
                <a:gd name="T22" fmla="*/ 105156 w 148844"/>
                <a:gd name="T23" fmla="*/ 90678 h 294132"/>
                <a:gd name="T24" fmla="*/ 103759 w 148844"/>
                <a:gd name="T25" fmla="*/ 86741 h 294132"/>
                <a:gd name="T26" fmla="*/ 101473 w 148844"/>
                <a:gd name="T27" fmla="*/ 80010 h 294132"/>
                <a:gd name="T28" fmla="*/ 98679 w 148844"/>
                <a:gd name="T29" fmla="*/ 74803 h 294132"/>
                <a:gd name="T30" fmla="*/ 95250 w 148844"/>
                <a:gd name="T31" fmla="*/ 71247 h 294132"/>
                <a:gd name="T32" fmla="*/ 91948 w 148844"/>
                <a:gd name="T33" fmla="*/ 67564 h 294132"/>
                <a:gd name="T34" fmla="*/ 88138 w 148844"/>
                <a:gd name="T35" fmla="*/ 65786 h 294132"/>
                <a:gd name="T36" fmla="*/ 83693 w 148844"/>
                <a:gd name="T37" fmla="*/ 65786 h 294132"/>
                <a:gd name="T38" fmla="*/ 73914 w 148844"/>
                <a:gd name="T39" fmla="*/ 65786 h 294132"/>
                <a:gd name="T40" fmla="*/ 66040 w 148844"/>
                <a:gd name="T41" fmla="*/ 73787 h 294132"/>
                <a:gd name="T42" fmla="*/ 59690 w 148844"/>
                <a:gd name="T43" fmla="*/ 89789 h 294132"/>
                <a:gd name="T44" fmla="*/ 54864 w 148844"/>
                <a:gd name="T45" fmla="*/ 101727 h 294132"/>
                <a:gd name="T46" fmla="*/ 51562 w 148844"/>
                <a:gd name="T47" fmla="*/ 120397 h 294132"/>
                <a:gd name="T48" fmla="*/ 49784 w 148844"/>
                <a:gd name="T49" fmla="*/ 145797 h 294132"/>
                <a:gd name="T50" fmla="*/ 47625 w 148844"/>
                <a:gd name="T51" fmla="*/ 177292 h 294132"/>
                <a:gd name="T52" fmla="*/ 48768 w 148844"/>
                <a:gd name="T53" fmla="*/ 199009 h 294132"/>
                <a:gd name="T54" fmla="*/ 53340 w 148844"/>
                <a:gd name="T55" fmla="*/ 210566 h 294132"/>
                <a:gd name="T56" fmla="*/ 57785 w 148844"/>
                <a:gd name="T57" fmla="*/ 222377 h 294132"/>
                <a:gd name="T58" fmla="*/ 65024 w 148844"/>
                <a:gd name="T59" fmla="*/ 228219 h 294132"/>
                <a:gd name="T60" fmla="*/ 74676 w 148844"/>
                <a:gd name="T61" fmla="*/ 228219 h 294132"/>
                <a:gd name="T62" fmla="*/ 83947 w 148844"/>
                <a:gd name="T63" fmla="*/ 228219 h 294132"/>
                <a:gd name="T64" fmla="*/ 91186 w 148844"/>
                <a:gd name="T65" fmla="*/ 223520 h 294132"/>
                <a:gd name="T66" fmla="*/ 96266 w 148844"/>
                <a:gd name="T67" fmla="*/ 213995 h 294132"/>
                <a:gd name="T68" fmla="*/ 101346 w 148844"/>
                <a:gd name="T69" fmla="*/ 204597 h 294132"/>
                <a:gd name="T70" fmla="*/ 105029 w 148844"/>
                <a:gd name="T71" fmla="*/ 190881 h 294132"/>
                <a:gd name="T72" fmla="*/ 107569 w 148844"/>
                <a:gd name="T73" fmla="*/ 172847 h 294132"/>
                <a:gd name="T74" fmla="*/ 121158 w 148844"/>
                <a:gd name="T75" fmla="*/ 180722 h 294132"/>
                <a:gd name="T76" fmla="*/ 135001 w 148844"/>
                <a:gd name="T77" fmla="*/ 188468 h 294132"/>
                <a:gd name="T78" fmla="*/ 148844 w 148844"/>
                <a:gd name="T79" fmla="*/ 196215 h 294132"/>
                <a:gd name="T80" fmla="*/ 146177 w 148844"/>
                <a:gd name="T81" fmla="*/ 217805 h 294132"/>
                <a:gd name="T82" fmla="*/ 141732 w 148844"/>
                <a:gd name="T83" fmla="*/ 235839 h 294132"/>
                <a:gd name="T84" fmla="*/ 135382 w 148844"/>
                <a:gd name="T85" fmla="*/ 250317 h 294132"/>
                <a:gd name="T86" fmla="*/ 129032 w 148844"/>
                <a:gd name="T87" fmla="*/ 264795 h 294132"/>
                <a:gd name="T88" fmla="*/ 121031 w 148844"/>
                <a:gd name="T89" fmla="*/ 275717 h 294132"/>
                <a:gd name="T90" fmla="*/ 111379 w 148844"/>
                <a:gd name="T91" fmla="*/ 283084 h 294132"/>
                <a:gd name="T92" fmla="*/ 101727 w 148844"/>
                <a:gd name="T93" fmla="*/ 290449 h 294132"/>
                <a:gd name="T94" fmla="*/ 89281 w 148844"/>
                <a:gd name="T95" fmla="*/ 294132 h 294132"/>
                <a:gd name="T96" fmla="*/ 74549 w 148844"/>
                <a:gd name="T97" fmla="*/ 294132 h 294132"/>
                <a:gd name="T98" fmla="*/ 56515 w 148844"/>
                <a:gd name="T99" fmla="*/ 294132 h 294132"/>
                <a:gd name="T100" fmla="*/ 42037 w 148844"/>
                <a:gd name="T101" fmla="*/ 289687 h 294132"/>
                <a:gd name="T102" fmla="*/ 31369 w 148844"/>
                <a:gd name="T103" fmla="*/ 280670 h 294132"/>
                <a:gd name="T104" fmla="*/ 20828 w 148844"/>
                <a:gd name="T105" fmla="*/ 271653 h 294132"/>
                <a:gd name="T106" fmla="*/ 12446 w 148844"/>
                <a:gd name="T107" fmla="*/ 255905 h 294132"/>
                <a:gd name="T108" fmla="*/ 6604 w 148844"/>
                <a:gd name="T109" fmla="*/ 233299 h 294132"/>
                <a:gd name="T110" fmla="*/ 762 w 148844"/>
                <a:gd name="T111" fmla="*/ 210693 h 294132"/>
                <a:gd name="T112" fmla="*/ 0 w 148844"/>
                <a:gd name="T113" fmla="*/ 181737 h 294132"/>
                <a:gd name="T114" fmla="*/ 3683 w 148844"/>
                <a:gd name="T115" fmla="*/ 146431 h 294132"/>
                <a:gd name="T116" fmla="*/ 8509 w 148844"/>
                <a:gd name="T117" fmla="*/ 99314 h 294132"/>
                <a:gd name="T118" fmla="*/ 18542 w 148844"/>
                <a:gd name="T119" fmla="*/ 63247 h 294132"/>
                <a:gd name="T120" fmla="*/ 32893 w 148844"/>
                <a:gd name="T121" fmla="*/ 37847 h 294132"/>
                <a:gd name="T122" fmla="*/ 47117 w 148844"/>
                <a:gd name="T123" fmla="*/ 12700 h 294132"/>
                <a:gd name="T124" fmla="*/ 64389 w 148844"/>
                <a:gd name="T125" fmla="*/ 0 h 294132"/>
                <a:gd name="T126" fmla="*/ 85725 w 148844"/>
                <a:gd name="T127" fmla="*/ 0 h 294132"/>
                <a:gd name="T128" fmla="*/ 0 w 148844"/>
                <a:gd name="T129" fmla="*/ 0 h 294132"/>
                <a:gd name="T130" fmla="*/ 148844 w 148844"/>
                <a:gd name="T131" fmla="*/ 294132 h 294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844" h="294132">
                  <a:moveTo>
                    <a:pt x="85725" y="0"/>
                  </a:moveTo>
                  <a:cubicBezTo>
                    <a:pt x="102489" y="0"/>
                    <a:pt x="115316" y="7239"/>
                    <a:pt x="124841" y="21717"/>
                  </a:cubicBezTo>
                  <a:cubicBezTo>
                    <a:pt x="134366" y="36322"/>
                    <a:pt x="141732" y="58547"/>
                    <a:pt x="146812" y="88519"/>
                  </a:cubicBezTo>
                  <a:cubicBezTo>
                    <a:pt x="133858" y="94234"/>
                    <a:pt x="120777" y="99949"/>
                    <a:pt x="107569" y="105791"/>
                  </a:cubicBezTo>
                  <a:cubicBezTo>
                    <a:pt x="106426" y="97028"/>
                    <a:pt x="105156" y="90678"/>
                    <a:pt x="103759" y="86741"/>
                  </a:cubicBezTo>
                  <a:cubicBezTo>
                    <a:pt x="101473" y="80010"/>
                    <a:pt x="98679" y="74803"/>
                    <a:pt x="95250" y="71247"/>
                  </a:cubicBezTo>
                  <a:cubicBezTo>
                    <a:pt x="91948" y="67564"/>
                    <a:pt x="88138" y="65786"/>
                    <a:pt x="83693" y="65786"/>
                  </a:cubicBezTo>
                  <a:cubicBezTo>
                    <a:pt x="73914" y="65786"/>
                    <a:pt x="66040" y="73787"/>
                    <a:pt x="59690" y="89789"/>
                  </a:cubicBezTo>
                  <a:cubicBezTo>
                    <a:pt x="54864" y="101727"/>
                    <a:pt x="51562" y="120397"/>
                    <a:pt x="49784" y="145797"/>
                  </a:cubicBezTo>
                  <a:cubicBezTo>
                    <a:pt x="47625" y="177292"/>
                    <a:pt x="48768" y="199009"/>
                    <a:pt x="53340" y="210566"/>
                  </a:cubicBezTo>
                  <a:cubicBezTo>
                    <a:pt x="57785" y="222377"/>
                    <a:pt x="65024" y="228219"/>
                    <a:pt x="74676" y="228219"/>
                  </a:cubicBezTo>
                  <a:cubicBezTo>
                    <a:pt x="83947" y="228219"/>
                    <a:pt x="91186" y="223520"/>
                    <a:pt x="96266" y="213995"/>
                  </a:cubicBezTo>
                  <a:cubicBezTo>
                    <a:pt x="101346" y="204597"/>
                    <a:pt x="105029" y="190881"/>
                    <a:pt x="107569" y="172847"/>
                  </a:cubicBezTo>
                  <a:cubicBezTo>
                    <a:pt x="121158" y="180722"/>
                    <a:pt x="135001" y="188468"/>
                    <a:pt x="148844" y="196215"/>
                  </a:cubicBezTo>
                  <a:cubicBezTo>
                    <a:pt x="146177" y="217805"/>
                    <a:pt x="141732" y="235839"/>
                    <a:pt x="135382" y="250317"/>
                  </a:cubicBezTo>
                  <a:cubicBezTo>
                    <a:pt x="129032" y="264795"/>
                    <a:pt x="121031" y="275717"/>
                    <a:pt x="111379" y="283084"/>
                  </a:cubicBezTo>
                  <a:cubicBezTo>
                    <a:pt x="101727" y="290449"/>
                    <a:pt x="89281" y="294132"/>
                    <a:pt x="74549" y="294132"/>
                  </a:cubicBezTo>
                  <a:cubicBezTo>
                    <a:pt x="56515" y="294132"/>
                    <a:pt x="42037" y="289687"/>
                    <a:pt x="31369" y="280670"/>
                  </a:cubicBezTo>
                  <a:cubicBezTo>
                    <a:pt x="20828" y="271653"/>
                    <a:pt x="12446" y="255905"/>
                    <a:pt x="6604" y="233299"/>
                  </a:cubicBezTo>
                  <a:cubicBezTo>
                    <a:pt x="762" y="210693"/>
                    <a:pt x="0" y="181737"/>
                    <a:pt x="3683" y="146431"/>
                  </a:cubicBezTo>
                  <a:cubicBezTo>
                    <a:pt x="8509" y="99314"/>
                    <a:pt x="18542" y="63247"/>
                    <a:pt x="32893" y="37847"/>
                  </a:cubicBezTo>
                  <a:cubicBezTo>
                    <a:pt x="47117" y="12700"/>
                    <a:pt x="64389" y="0"/>
                    <a:pt x="85725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76AA054-5BEC-23EE-DBEF-90A6C21F75DE}"/>
              </a:ext>
            </a:extLst>
          </p:cNvPr>
          <p:cNvSpPr txBox="1"/>
          <p:nvPr/>
        </p:nvSpPr>
        <p:spPr>
          <a:xfrm>
            <a:off x="5140148" y="711086"/>
            <a:ext cx="6694882" cy="106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2F1DAB-52D3-4E81-94D0-3AF2440EA5C6}"/>
              </a:ext>
            </a:extLst>
          </p:cNvPr>
          <p:cNvSpPr/>
          <p:nvPr/>
        </p:nvSpPr>
        <p:spPr>
          <a:xfrm>
            <a:off x="5406883" y="441015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Molly Mesnard, Deputy Director, Maryland Department of Labor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ACA5B-0CF2-488C-BBB7-E52F394C4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508" y="1540308"/>
            <a:ext cx="52387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8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CAEF1-DAA2-40F3-AC7B-31B86260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45" y="743572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Roundtable Discussions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5BC938-4BB6-4C99-A86B-6DB73726874D}"/>
              </a:ext>
            </a:extLst>
          </p:cNvPr>
          <p:cNvGrpSpPr>
            <a:grpSpLocks/>
          </p:cNvGrpSpPr>
          <p:nvPr/>
        </p:nvGrpSpPr>
        <p:grpSpPr bwMode="auto">
          <a:xfrm>
            <a:off x="1269248" y="501618"/>
            <a:ext cx="2090378" cy="872198"/>
            <a:chOff x="0" y="-50"/>
            <a:chExt cx="9144" cy="34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146241-C678-43AD-81DD-033E6E044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6" y="1555"/>
              <a:ext cx="467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F00F9E-C3C9-4CF5-9E67-996E56BC9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" cy="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hape 249">
              <a:extLst>
                <a:ext uri="{FF2B5EF4-FFF2-40B4-BE49-F238E27FC236}">
                  <a16:creationId xmlns:a16="http://schemas.microsoft.com/office/drawing/2014/main" id="{3272B021-967E-4B7E-86FC-94DEFFD40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1748"/>
              <a:ext cx="679" cy="1423"/>
            </a:xfrm>
            <a:custGeom>
              <a:avLst/>
              <a:gdLst>
                <a:gd name="T0" fmla="*/ 14224 w 67882"/>
                <a:gd name="T1" fmla="*/ 0 h 142240"/>
                <a:gd name="T2" fmla="*/ 59055 w 67882"/>
                <a:gd name="T3" fmla="*/ 0 h 142240"/>
                <a:gd name="T4" fmla="*/ 67882 w 67882"/>
                <a:gd name="T5" fmla="*/ 10941 h 142240"/>
                <a:gd name="T6" fmla="*/ 67882 w 67882"/>
                <a:gd name="T7" fmla="*/ 62420 h 142240"/>
                <a:gd name="T8" fmla="*/ 49911 w 67882"/>
                <a:gd name="T9" fmla="*/ 36830 h 142240"/>
                <a:gd name="T10" fmla="*/ 52324 w 67882"/>
                <a:gd name="T11" fmla="*/ 88011 h 142240"/>
                <a:gd name="T12" fmla="*/ 67882 w 67882"/>
                <a:gd name="T13" fmla="*/ 88011 h 142240"/>
                <a:gd name="T14" fmla="*/ 67882 w 67882"/>
                <a:gd name="T15" fmla="*/ 118745 h 142240"/>
                <a:gd name="T16" fmla="*/ 52324 w 67882"/>
                <a:gd name="T17" fmla="*/ 118745 h 142240"/>
                <a:gd name="T18" fmla="*/ 52070 w 67882"/>
                <a:gd name="T19" fmla="*/ 142240 h 142240"/>
                <a:gd name="T20" fmla="*/ 0 w 67882"/>
                <a:gd name="T21" fmla="*/ 142240 h 142240"/>
                <a:gd name="T22" fmla="*/ 14224 w 67882"/>
                <a:gd name="T23" fmla="*/ 0 h 142240"/>
                <a:gd name="T24" fmla="*/ 0 w 67882"/>
                <a:gd name="T25" fmla="*/ 0 h 142240"/>
                <a:gd name="T26" fmla="*/ 67882 w 67882"/>
                <a:gd name="T27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67882" h="142240">
                  <a:moveTo>
                    <a:pt x="14224" y="0"/>
                  </a:moveTo>
                  <a:cubicBezTo>
                    <a:pt x="29210" y="0"/>
                    <a:pt x="44196" y="0"/>
                    <a:pt x="59055" y="0"/>
                  </a:cubicBezTo>
                  <a:lnTo>
                    <a:pt x="67882" y="10941"/>
                  </a:lnTo>
                  <a:lnTo>
                    <a:pt x="67882" y="62420"/>
                  </a:lnTo>
                  <a:lnTo>
                    <a:pt x="49911" y="36830"/>
                  </a:lnTo>
                  <a:cubicBezTo>
                    <a:pt x="51181" y="53975"/>
                    <a:pt x="51943" y="70993"/>
                    <a:pt x="52324" y="88011"/>
                  </a:cubicBezTo>
                  <a:lnTo>
                    <a:pt x="67882" y="88011"/>
                  </a:lnTo>
                  <a:lnTo>
                    <a:pt x="67882" y="118745"/>
                  </a:lnTo>
                  <a:lnTo>
                    <a:pt x="52324" y="118745"/>
                  </a:lnTo>
                  <a:cubicBezTo>
                    <a:pt x="52324" y="126619"/>
                    <a:pt x="52324" y="134366"/>
                    <a:pt x="52070" y="142240"/>
                  </a:cubicBezTo>
                  <a:cubicBezTo>
                    <a:pt x="34798" y="142240"/>
                    <a:pt x="17399" y="142240"/>
                    <a:pt x="0" y="142240"/>
                  </a:cubicBezTo>
                  <a:cubicBezTo>
                    <a:pt x="8763" y="94869"/>
                    <a:pt x="13462" y="47498"/>
                    <a:pt x="14224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18" name="Shape 250">
              <a:extLst>
                <a:ext uri="{FF2B5EF4-FFF2-40B4-BE49-F238E27FC236}">
                  <a16:creationId xmlns:a16="http://schemas.microsoft.com/office/drawing/2014/main" id="{EDEC6E73-7E95-4580-81DA-FB7A5D32D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1748"/>
              <a:ext cx="1335" cy="1423"/>
            </a:xfrm>
            <a:custGeom>
              <a:avLst/>
              <a:gdLst>
                <a:gd name="T0" fmla="*/ 0 w 133477"/>
                <a:gd name="T1" fmla="*/ 0 h 142240"/>
                <a:gd name="T2" fmla="*/ 41656 w 133477"/>
                <a:gd name="T3" fmla="*/ 0 h 142240"/>
                <a:gd name="T4" fmla="*/ 83312 w 133477"/>
                <a:gd name="T5" fmla="*/ 0 h 142240"/>
                <a:gd name="T6" fmla="*/ 124968 w 133477"/>
                <a:gd name="T7" fmla="*/ 0 h 142240"/>
                <a:gd name="T8" fmla="*/ 127762 w 133477"/>
                <a:gd name="T9" fmla="*/ 11684 h 142240"/>
                <a:gd name="T10" fmla="*/ 130683 w 133477"/>
                <a:gd name="T11" fmla="*/ 23495 h 142240"/>
                <a:gd name="T12" fmla="*/ 133477 w 133477"/>
                <a:gd name="T13" fmla="*/ 35179 h 142240"/>
                <a:gd name="T14" fmla="*/ 118618 w 133477"/>
                <a:gd name="T15" fmla="*/ 35179 h 142240"/>
                <a:gd name="T16" fmla="*/ 103886 w 133477"/>
                <a:gd name="T17" fmla="*/ 35179 h 142240"/>
                <a:gd name="T18" fmla="*/ 89027 w 133477"/>
                <a:gd name="T19" fmla="*/ 35179 h 142240"/>
                <a:gd name="T20" fmla="*/ 95123 w 133477"/>
                <a:gd name="T21" fmla="*/ 70866 h 142240"/>
                <a:gd name="T22" fmla="*/ 101092 w 133477"/>
                <a:gd name="T23" fmla="*/ 106553 h 142240"/>
                <a:gd name="T24" fmla="*/ 107188 w 133477"/>
                <a:gd name="T25" fmla="*/ 142240 h 142240"/>
                <a:gd name="T26" fmla="*/ 90170 w 133477"/>
                <a:gd name="T27" fmla="*/ 142240 h 142240"/>
                <a:gd name="T28" fmla="*/ 73152 w 133477"/>
                <a:gd name="T29" fmla="*/ 142240 h 142240"/>
                <a:gd name="T30" fmla="*/ 56134 w 133477"/>
                <a:gd name="T31" fmla="*/ 142240 h 142240"/>
                <a:gd name="T32" fmla="*/ 52578 w 133477"/>
                <a:gd name="T33" fmla="*/ 106553 h 142240"/>
                <a:gd name="T34" fmla="*/ 49022 w 133477"/>
                <a:gd name="T35" fmla="*/ 70866 h 142240"/>
                <a:gd name="T36" fmla="*/ 45466 w 133477"/>
                <a:gd name="T37" fmla="*/ 35179 h 142240"/>
                <a:gd name="T38" fmla="*/ 30607 w 133477"/>
                <a:gd name="T39" fmla="*/ 35179 h 142240"/>
                <a:gd name="T40" fmla="*/ 15875 w 133477"/>
                <a:gd name="T41" fmla="*/ 35179 h 142240"/>
                <a:gd name="T42" fmla="*/ 1016 w 133477"/>
                <a:gd name="T43" fmla="*/ 35179 h 142240"/>
                <a:gd name="T44" fmla="*/ 635 w 133477"/>
                <a:gd name="T45" fmla="*/ 23495 h 142240"/>
                <a:gd name="T46" fmla="*/ 381 w 133477"/>
                <a:gd name="T47" fmla="*/ 11684 h 142240"/>
                <a:gd name="T48" fmla="*/ 0 w 133477"/>
                <a:gd name="T49" fmla="*/ 0 h 142240"/>
                <a:gd name="T50" fmla="*/ 0 w 133477"/>
                <a:gd name="T51" fmla="*/ 0 h 142240"/>
                <a:gd name="T52" fmla="*/ 133477 w 133477"/>
                <a:gd name="T5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14224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11684"/>
                    <a:pt x="130683" y="23495"/>
                    <a:pt x="133477" y="35179"/>
                  </a:cubicBezTo>
                  <a:cubicBezTo>
                    <a:pt x="118618" y="35179"/>
                    <a:pt x="103886" y="35179"/>
                    <a:pt x="89027" y="35179"/>
                  </a:cubicBezTo>
                  <a:cubicBezTo>
                    <a:pt x="95123" y="70866"/>
                    <a:pt x="101092" y="106553"/>
                    <a:pt x="107188" y="142240"/>
                  </a:cubicBezTo>
                  <a:cubicBezTo>
                    <a:pt x="90170" y="142240"/>
                    <a:pt x="73152" y="142240"/>
                    <a:pt x="56134" y="142240"/>
                  </a:cubicBezTo>
                  <a:cubicBezTo>
                    <a:pt x="52578" y="106553"/>
                    <a:pt x="49022" y="70866"/>
                    <a:pt x="45466" y="35179"/>
                  </a:cubicBezTo>
                  <a:cubicBezTo>
                    <a:pt x="30607" y="35179"/>
                    <a:pt x="15875" y="35179"/>
                    <a:pt x="1016" y="35179"/>
                  </a:cubicBezTo>
                  <a:cubicBezTo>
                    <a:pt x="635" y="23495"/>
                    <a:pt x="381" y="11684"/>
                    <a:pt x="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19" name="Shape 251">
              <a:extLst>
                <a:ext uri="{FF2B5EF4-FFF2-40B4-BE49-F238E27FC236}">
                  <a16:creationId xmlns:a16="http://schemas.microsoft.com/office/drawing/2014/main" id="{2A590794-5097-42B8-B8D8-E5C9993E6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1748"/>
              <a:ext cx="2203" cy="1423"/>
            </a:xfrm>
            <a:custGeom>
              <a:avLst/>
              <a:gdLst>
                <a:gd name="T0" fmla="*/ 70612 w 220345"/>
                <a:gd name="T1" fmla="*/ 0 h 142240"/>
                <a:gd name="T2" fmla="*/ 88646 w 220345"/>
                <a:gd name="T3" fmla="*/ 0 h 142240"/>
                <a:gd name="T4" fmla="*/ 106680 w 220345"/>
                <a:gd name="T5" fmla="*/ 0 h 142240"/>
                <a:gd name="T6" fmla="*/ 124714 w 220345"/>
                <a:gd name="T7" fmla="*/ 0 h 142240"/>
                <a:gd name="T8" fmla="*/ 120015 w 220345"/>
                <a:gd name="T9" fmla="*/ 28829 h 142240"/>
                <a:gd name="T10" fmla="*/ 116205 w 220345"/>
                <a:gd name="T11" fmla="*/ 57658 h 142240"/>
                <a:gd name="T12" fmla="*/ 113538 w 220345"/>
                <a:gd name="T13" fmla="*/ 86614 h 142240"/>
                <a:gd name="T14" fmla="*/ 132080 w 220345"/>
                <a:gd name="T15" fmla="*/ 57785 h 142240"/>
                <a:gd name="T16" fmla="*/ 149733 w 220345"/>
                <a:gd name="T17" fmla="*/ 28956 h 142240"/>
                <a:gd name="T18" fmla="*/ 166243 w 220345"/>
                <a:gd name="T19" fmla="*/ 0 h 142240"/>
                <a:gd name="T20" fmla="*/ 184277 w 220345"/>
                <a:gd name="T21" fmla="*/ 0 h 142240"/>
                <a:gd name="T22" fmla="*/ 202311 w 220345"/>
                <a:gd name="T23" fmla="*/ 0 h 142240"/>
                <a:gd name="T24" fmla="*/ 220345 w 220345"/>
                <a:gd name="T25" fmla="*/ 0 h 142240"/>
                <a:gd name="T26" fmla="*/ 208788 w 220345"/>
                <a:gd name="T27" fmla="*/ 47371 h 142240"/>
                <a:gd name="T28" fmla="*/ 197231 w 220345"/>
                <a:gd name="T29" fmla="*/ 94869 h 142240"/>
                <a:gd name="T30" fmla="*/ 185674 w 220345"/>
                <a:gd name="T31" fmla="*/ 142240 h 142240"/>
                <a:gd name="T32" fmla="*/ 171704 w 220345"/>
                <a:gd name="T33" fmla="*/ 142240 h 142240"/>
                <a:gd name="T34" fmla="*/ 157861 w 220345"/>
                <a:gd name="T35" fmla="*/ 142240 h 142240"/>
                <a:gd name="T36" fmla="*/ 143891 w 220345"/>
                <a:gd name="T37" fmla="*/ 142240 h 142240"/>
                <a:gd name="T38" fmla="*/ 154813 w 220345"/>
                <a:gd name="T39" fmla="*/ 106045 h 142240"/>
                <a:gd name="T40" fmla="*/ 165608 w 220345"/>
                <a:gd name="T41" fmla="*/ 69977 h 142240"/>
                <a:gd name="T42" fmla="*/ 176530 w 220345"/>
                <a:gd name="T43" fmla="*/ 33782 h 142240"/>
                <a:gd name="T44" fmla="*/ 156464 w 220345"/>
                <a:gd name="T45" fmla="*/ 69977 h 142240"/>
                <a:gd name="T46" fmla="*/ 134874 w 220345"/>
                <a:gd name="T47" fmla="*/ 106172 h 142240"/>
                <a:gd name="T48" fmla="*/ 111633 w 220345"/>
                <a:gd name="T49" fmla="*/ 142240 h 142240"/>
                <a:gd name="T50" fmla="*/ 99060 w 220345"/>
                <a:gd name="T51" fmla="*/ 142240 h 142240"/>
                <a:gd name="T52" fmla="*/ 86487 w 220345"/>
                <a:gd name="T53" fmla="*/ 142240 h 142240"/>
                <a:gd name="T54" fmla="*/ 73914 w 220345"/>
                <a:gd name="T55" fmla="*/ 142240 h 142240"/>
                <a:gd name="T56" fmla="*/ 77470 w 220345"/>
                <a:gd name="T57" fmla="*/ 106045 h 142240"/>
                <a:gd name="T58" fmla="*/ 82677 w 220345"/>
                <a:gd name="T59" fmla="*/ 69850 h 142240"/>
                <a:gd name="T60" fmla="*/ 89408 w 220345"/>
                <a:gd name="T61" fmla="*/ 33782 h 142240"/>
                <a:gd name="T62" fmla="*/ 73533 w 220345"/>
                <a:gd name="T63" fmla="*/ 69977 h 142240"/>
                <a:gd name="T64" fmla="*/ 57658 w 220345"/>
                <a:gd name="T65" fmla="*/ 106045 h 142240"/>
                <a:gd name="T66" fmla="*/ 41783 w 220345"/>
                <a:gd name="T67" fmla="*/ 142240 h 142240"/>
                <a:gd name="T68" fmla="*/ 27813 w 220345"/>
                <a:gd name="T69" fmla="*/ 142240 h 142240"/>
                <a:gd name="T70" fmla="*/ 13843 w 220345"/>
                <a:gd name="T71" fmla="*/ 142240 h 142240"/>
                <a:gd name="T72" fmla="*/ 0 w 220345"/>
                <a:gd name="T73" fmla="*/ 142240 h 142240"/>
                <a:gd name="T74" fmla="*/ 23495 w 220345"/>
                <a:gd name="T75" fmla="*/ 94869 h 142240"/>
                <a:gd name="T76" fmla="*/ 47117 w 220345"/>
                <a:gd name="T77" fmla="*/ 47371 h 142240"/>
                <a:gd name="T78" fmla="*/ 70612 w 220345"/>
                <a:gd name="T79" fmla="*/ 0 h 142240"/>
                <a:gd name="T80" fmla="*/ 0 w 220345"/>
                <a:gd name="T81" fmla="*/ 0 h 142240"/>
                <a:gd name="T82" fmla="*/ 220345 w 220345"/>
                <a:gd name="T8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345" h="142240">
                  <a:moveTo>
                    <a:pt x="70612" y="0"/>
                  </a:moveTo>
                  <a:cubicBezTo>
                    <a:pt x="88646" y="0"/>
                    <a:pt x="106680" y="0"/>
                    <a:pt x="124714" y="0"/>
                  </a:cubicBezTo>
                  <a:cubicBezTo>
                    <a:pt x="120015" y="28829"/>
                    <a:pt x="116205" y="57658"/>
                    <a:pt x="113538" y="86614"/>
                  </a:cubicBezTo>
                  <a:cubicBezTo>
                    <a:pt x="132080" y="57785"/>
                    <a:pt x="149733" y="28956"/>
                    <a:pt x="166243" y="0"/>
                  </a:cubicBezTo>
                  <a:cubicBezTo>
                    <a:pt x="184277" y="0"/>
                    <a:pt x="202311" y="0"/>
                    <a:pt x="220345" y="0"/>
                  </a:cubicBezTo>
                  <a:cubicBezTo>
                    <a:pt x="208788" y="47371"/>
                    <a:pt x="197231" y="94869"/>
                    <a:pt x="185674" y="142240"/>
                  </a:cubicBezTo>
                  <a:cubicBezTo>
                    <a:pt x="171704" y="142240"/>
                    <a:pt x="157861" y="142240"/>
                    <a:pt x="143891" y="142240"/>
                  </a:cubicBezTo>
                  <a:cubicBezTo>
                    <a:pt x="154813" y="106045"/>
                    <a:pt x="165608" y="69977"/>
                    <a:pt x="176530" y="33782"/>
                  </a:cubicBezTo>
                  <a:cubicBezTo>
                    <a:pt x="156464" y="69977"/>
                    <a:pt x="134874" y="106172"/>
                    <a:pt x="111633" y="142240"/>
                  </a:cubicBezTo>
                  <a:cubicBezTo>
                    <a:pt x="99060" y="142240"/>
                    <a:pt x="86487" y="142240"/>
                    <a:pt x="73914" y="142240"/>
                  </a:cubicBezTo>
                  <a:cubicBezTo>
                    <a:pt x="77470" y="106045"/>
                    <a:pt x="82677" y="69850"/>
                    <a:pt x="89408" y="33782"/>
                  </a:cubicBezTo>
                  <a:cubicBezTo>
                    <a:pt x="73533" y="69977"/>
                    <a:pt x="57658" y="106045"/>
                    <a:pt x="41783" y="142240"/>
                  </a:cubicBezTo>
                  <a:cubicBezTo>
                    <a:pt x="27813" y="142240"/>
                    <a:pt x="13843" y="142240"/>
                    <a:pt x="0" y="142240"/>
                  </a:cubicBezTo>
                  <a:cubicBezTo>
                    <a:pt x="23495" y="94869"/>
                    <a:pt x="47117" y="47371"/>
                    <a:pt x="70612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0" name="Shape 252">
              <a:extLst>
                <a:ext uri="{FF2B5EF4-FFF2-40B4-BE49-F238E27FC236}">
                  <a16:creationId xmlns:a16="http://schemas.microsoft.com/office/drawing/2014/main" id="{A740C550-6EB7-4A17-A881-0C1AB0F4F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724"/>
              <a:ext cx="1490" cy="1471"/>
            </a:xfrm>
            <a:custGeom>
              <a:avLst/>
              <a:gdLst>
                <a:gd name="T0" fmla="*/ 85725 w 148971"/>
                <a:gd name="T1" fmla="*/ 0 h 147066"/>
                <a:gd name="T2" fmla="*/ 102489 w 148971"/>
                <a:gd name="T3" fmla="*/ 0 h 147066"/>
                <a:gd name="T4" fmla="*/ 115316 w 148971"/>
                <a:gd name="T5" fmla="*/ 3683 h 147066"/>
                <a:gd name="T6" fmla="*/ 124841 w 148971"/>
                <a:gd name="T7" fmla="*/ 10922 h 147066"/>
                <a:gd name="T8" fmla="*/ 134493 w 148971"/>
                <a:gd name="T9" fmla="*/ 18161 h 147066"/>
                <a:gd name="T10" fmla="*/ 141732 w 148971"/>
                <a:gd name="T11" fmla="*/ 29210 h 147066"/>
                <a:gd name="T12" fmla="*/ 146939 w 148971"/>
                <a:gd name="T13" fmla="*/ 44196 h 147066"/>
                <a:gd name="T14" fmla="*/ 133858 w 148971"/>
                <a:gd name="T15" fmla="*/ 47117 h 147066"/>
                <a:gd name="T16" fmla="*/ 120777 w 148971"/>
                <a:gd name="T17" fmla="*/ 50038 h 147066"/>
                <a:gd name="T18" fmla="*/ 107569 w 148971"/>
                <a:gd name="T19" fmla="*/ 52832 h 147066"/>
                <a:gd name="T20" fmla="*/ 106426 w 148971"/>
                <a:gd name="T21" fmla="*/ 48514 h 147066"/>
                <a:gd name="T22" fmla="*/ 105156 w 148971"/>
                <a:gd name="T23" fmla="*/ 45339 h 147066"/>
                <a:gd name="T24" fmla="*/ 103759 w 148971"/>
                <a:gd name="T25" fmla="*/ 43434 h 147066"/>
                <a:gd name="T26" fmla="*/ 101473 w 148971"/>
                <a:gd name="T27" fmla="*/ 40005 h 147066"/>
                <a:gd name="T28" fmla="*/ 98679 w 148971"/>
                <a:gd name="T29" fmla="*/ 37465 h 147066"/>
                <a:gd name="T30" fmla="*/ 95250 w 148971"/>
                <a:gd name="T31" fmla="*/ 35560 h 147066"/>
                <a:gd name="T32" fmla="*/ 91948 w 148971"/>
                <a:gd name="T33" fmla="*/ 33782 h 147066"/>
                <a:gd name="T34" fmla="*/ 88138 w 148971"/>
                <a:gd name="T35" fmla="*/ 32893 h 147066"/>
                <a:gd name="T36" fmla="*/ 83820 w 148971"/>
                <a:gd name="T37" fmla="*/ 32893 h 147066"/>
                <a:gd name="T38" fmla="*/ 73914 w 148971"/>
                <a:gd name="T39" fmla="*/ 32893 h 147066"/>
                <a:gd name="T40" fmla="*/ 66040 w 148971"/>
                <a:gd name="T41" fmla="*/ 36957 h 147066"/>
                <a:gd name="T42" fmla="*/ 59690 w 148971"/>
                <a:gd name="T43" fmla="*/ 44958 h 147066"/>
                <a:gd name="T44" fmla="*/ 54864 w 148971"/>
                <a:gd name="T45" fmla="*/ 50927 h 147066"/>
                <a:gd name="T46" fmla="*/ 51562 w 148971"/>
                <a:gd name="T47" fmla="*/ 60198 h 147066"/>
                <a:gd name="T48" fmla="*/ 49784 w 148971"/>
                <a:gd name="T49" fmla="*/ 72898 h 147066"/>
                <a:gd name="T50" fmla="*/ 47625 w 148971"/>
                <a:gd name="T51" fmla="*/ 88646 h 147066"/>
                <a:gd name="T52" fmla="*/ 48768 w 148971"/>
                <a:gd name="T53" fmla="*/ 99441 h 147066"/>
                <a:gd name="T54" fmla="*/ 53340 w 148971"/>
                <a:gd name="T55" fmla="*/ 105283 h 147066"/>
                <a:gd name="T56" fmla="*/ 57785 w 148971"/>
                <a:gd name="T57" fmla="*/ 111125 h 147066"/>
                <a:gd name="T58" fmla="*/ 65024 w 148971"/>
                <a:gd name="T59" fmla="*/ 114046 h 147066"/>
                <a:gd name="T60" fmla="*/ 74676 w 148971"/>
                <a:gd name="T61" fmla="*/ 114046 h 147066"/>
                <a:gd name="T62" fmla="*/ 83947 w 148971"/>
                <a:gd name="T63" fmla="*/ 114046 h 147066"/>
                <a:gd name="T64" fmla="*/ 91313 w 148971"/>
                <a:gd name="T65" fmla="*/ 111760 h 147066"/>
                <a:gd name="T66" fmla="*/ 96266 w 148971"/>
                <a:gd name="T67" fmla="*/ 107061 h 147066"/>
                <a:gd name="T68" fmla="*/ 101346 w 148971"/>
                <a:gd name="T69" fmla="*/ 102362 h 147066"/>
                <a:gd name="T70" fmla="*/ 105156 w 148971"/>
                <a:gd name="T71" fmla="*/ 95504 h 147066"/>
                <a:gd name="T72" fmla="*/ 107569 w 148971"/>
                <a:gd name="T73" fmla="*/ 86487 h 147066"/>
                <a:gd name="T74" fmla="*/ 121158 w 148971"/>
                <a:gd name="T75" fmla="*/ 90297 h 147066"/>
                <a:gd name="T76" fmla="*/ 135001 w 148971"/>
                <a:gd name="T77" fmla="*/ 94234 h 147066"/>
                <a:gd name="T78" fmla="*/ 148971 w 148971"/>
                <a:gd name="T79" fmla="*/ 98044 h 147066"/>
                <a:gd name="T80" fmla="*/ 146304 w 148971"/>
                <a:gd name="T81" fmla="*/ 108839 h 147066"/>
                <a:gd name="T82" fmla="*/ 141732 w 148971"/>
                <a:gd name="T83" fmla="*/ 117983 h 147066"/>
                <a:gd name="T84" fmla="*/ 135382 w 148971"/>
                <a:gd name="T85" fmla="*/ 125095 h 147066"/>
                <a:gd name="T86" fmla="*/ 129159 w 148971"/>
                <a:gd name="T87" fmla="*/ 132461 h 147066"/>
                <a:gd name="T88" fmla="*/ 121031 w 148971"/>
                <a:gd name="T89" fmla="*/ 137922 h 147066"/>
                <a:gd name="T90" fmla="*/ 111379 w 148971"/>
                <a:gd name="T91" fmla="*/ 141605 h 147066"/>
                <a:gd name="T92" fmla="*/ 101727 w 148971"/>
                <a:gd name="T93" fmla="*/ 145288 h 147066"/>
                <a:gd name="T94" fmla="*/ 89281 w 148971"/>
                <a:gd name="T95" fmla="*/ 147066 h 147066"/>
                <a:gd name="T96" fmla="*/ 74549 w 148971"/>
                <a:gd name="T97" fmla="*/ 147066 h 147066"/>
                <a:gd name="T98" fmla="*/ 56515 w 148971"/>
                <a:gd name="T99" fmla="*/ 147066 h 147066"/>
                <a:gd name="T100" fmla="*/ 42037 w 148971"/>
                <a:gd name="T101" fmla="*/ 144907 h 147066"/>
                <a:gd name="T102" fmla="*/ 31369 w 148971"/>
                <a:gd name="T103" fmla="*/ 140335 h 147066"/>
                <a:gd name="T104" fmla="*/ 20828 w 148971"/>
                <a:gd name="T105" fmla="*/ 135890 h 147066"/>
                <a:gd name="T106" fmla="*/ 12446 w 148971"/>
                <a:gd name="T107" fmla="*/ 128016 h 147066"/>
                <a:gd name="T108" fmla="*/ 6604 w 148971"/>
                <a:gd name="T109" fmla="*/ 116586 h 147066"/>
                <a:gd name="T110" fmla="*/ 762 w 148971"/>
                <a:gd name="T111" fmla="*/ 105283 h 147066"/>
                <a:gd name="T112" fmla="*/ 0 w 148971"/>
                <a:gd name="T113" fmla="*/ 90805 h 147066"/>
                <a:gd name="T114" fmla="*/ 3683 w 148971"/>
                <a:gd name="T115" fmla="*/ 73152 h 147066"/>
                <a:gd name="T116" fmla="*/ 8509 w 148971"/>
                <a:gd name="T117" fmla="*/ 49657 h 147066"/>
                <a:gd name="T118" fmla="*/ 18542 w 148971"/>
                <a:gd name="T119" fmla="*/ 31623 h 147066"/>
                <a:gd name="T120" fmla="*/ 32893 w 148971"/>
                <a:gd name="T121" fmla="*/ 18923 h 147066"/>
                <a:gd name="T122" fmla="*/ 47117 w 148971"/>
                <a:gd name="T123" fmla="*/ 6350 h 147066"/>
                <a:gd name="T124" fmla="*/ 64389 w 148971"/>
                <a:gd name="T125" fmla="*/ 0 h 147066"/>
                <a:gd name="T126" fmla="*/ 85725 w 148971"/>
                <a:gd name="T127" fmla="*/ 0 h 147066"/>
                <a:gd name="T128" fmla="*/ 0 w 148971"/>
                <a:gd name="T129" fmla="*/ 0 h 147066"/>
                <a:gd name="T130" fmla="*/ 148971 w 148971"/>
                <a:gd name="T131" fmla="*/ 147066 h 147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971" h="147066">
                  <a:moveTo>
                    <a:pt x="85725" y="0"/>
                  </a:moveTo>
                  <a:cubicBezTo>
                    <a:pt x="102489" y="0"/>
                    <a:pt x="115316" y="3683"/>
                    <a:pt x="124841" y="10922"/>
                  </a:cubicBezTo>
                  <a:cubicBezTo>
                    <a:pt x="134493" y="18161"/>
                    <a:pt x="141732" y="29210"/>
                    <a:pt x="146939" y="44196"/>
                  </a:cubicBezTo>
                  <a:cubicBezTo>
                    <a:pt x="133858" y="47117"/>
                    <a:pt x="120777" y="50038"/>
                    <a:pt x="107569" y="52832"/>
                  </a:cubicBezTo>
                  <a:cubicBezTo>
                    <a:pt x="106426" y="48514"/>
                    <a:pt x="105156" y="45339"/>
                    <a:pt x="103759" y="43434"/>
                  </a:cubicBezTo>
                  <a:cubicBezTo>
                    <a:pt x="101473" y="40005"/>
                    <a:pt x="98679" y="37465"/>
                    <a:pt x="95250" y="35560"/>
                  </a:cubicBezTo>
                  <a:cubicBezTo>
                    <a:pt x="91948" y="33782"/>
                    <a:pt x="88138" y="32893"/>
                    <a:pt x="83820" y="32893"/>
                  </a:cubicBezTo>
                  <a:cubicBezTo>
                    <a:pt x="73914" y="32893"/>
                    <a:pt x="66040" y="36957"/>
                    <a:pt x="59690" y="44958"/>
                  </a:cubicBezTo>
                  <a:cubicBezTo>
                    <a:pt x="54864" y="50927"/>
                    <a:pt x="51562" y="60198"/>
                    <a:pt x="49784" y="72898"/>
                  </a:cubicBezTo>
                  <a:cubicBezTo>
                    <a:pt x="47625" y="88646"/>
                    <a:pt x="48768" y="99441"/>
                    <a:pt x="53340" y="105283"/>
                  </a:cubicBezTo>
                  <a:cubicBezTo>
                    <a:pt x="57785" y="111125"/>
                    <a:pt x="65024" y="114046"/>
                    <a:pt x="74676" y="114046"/>
                  </a:cubicBezTo>
                  <a:cubicBezTo>
                    <a:pt x="83947" y="114046"/>
                    <a:pt x="91313" y="111760"/>
                    <a:pt x="96266" y="107061"/>
                  </a:cubicBezTo>
                  <a:cubicBezTo>
                    <a:pt x="101346" y="102362"/>
                    <a:pt x="105156" y="95504"/>
                    <a:pt x="107569" y="86487"/>
                  </a:cubicBezTo>
                  <a:cubicBezTo>
                    <a:pt x="121158" y="90297"/>
                    <a:pt x="135001" y="94234"/>
                    <a:pt x="148971" y="98044"/>
                  </a:cubicBezTo>
                  <a:cubicBezTo>
                    <a:pt x="146304" y="108839"/>
                    <a:pt x="141732" y="117983"/>
                    <a:pt x="135382" y="125095"/>
                  </a:cubicBezTo>
                  <a:cubicBezTo>
                    <a:pt x="129159" y="132461"/>
                    <a:pt x="121031" y="137922"/>
                    <a:pt x="111379" y="141605"/>
                  </a:cubicBezTo>
                  <a:cubicBezTo>
                    <a:pt x="101727" y="145288"/>
                    <a:pt x="89281" y="147066"/>
                    <a:pt x="74549" y="147066"/>
                  </a:cubicBezTo>
                  <a:cubicBezTo>
                    <a:pt x="56515" y="147066"/>
                    <a:pt x="42037" y="144907"/>
                    <a:pt x="31369" y="140335"/>
                  </a:cubicBezTo>
                  <a:cubicBezTo>
                    <a:pt x="20828" y="135890"/>
                    <a:pt x="12446" y="128016"/>
                    <a:pt x="6604" y="116586"/>
                  </a:cubicBezTo>
                  <a:cubicBezTo>
                    <a:pt x="762" y="105283"/>
                    <a:pt x="0" y="90805"/>
                    <a:pt x="3683" y="73152"/>
                  </a:cubicBezTo>
                  <a:cubicBezTo>
                    <a:pt x="8509" y="49657"/>
                    <a:pt x="18542" y="31623"/>
                    <a:pt x="32893" y="18923"/>
                  </a:cubicBezTo>
                  <a:cubicBezTo>
                    <a:pt x="47117" y="6350"/>
                    <a:pt x="64389" y="0"/>
                    <a:pt x="85725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1" name="Shape 253">
              <a:extLst>
                <a:ext uri="{FF2B5EF4-FFF2-40B4-BE49-F238E27FC236}">
                  <a16:creationId xmlns:a16="http://schemas.microsoft.com/office/drawing/2014/main" id="{36AB1DA5-5FE1-4CDA-9E96-83295B031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" y="1858"/>
              <a:ext cx="1120" cy="1313"/>
            </a:xfrm>
            <a:custGeom>
              <a:avLst/>
              <a:gdLst>
                <a:gd name="T0" fmla="*/ 0 w 111951"/>
                <a:gd name="T1" fmla="*/ 0 h 131299"/>
                <a:gd name="T2" fmla="*/ 48704 w 111951"/>
                <a:gd name="T3" fmla="*/ 60370 h 131299"/>
                <a:gd name="T4" fmla="*/ 111951 w 111951"/>
                <a:gd name="T5" fmla="*/ 131299 h 131299"/>
                <a:gd name="T6" fmla="*/ 58483 w 111951"/>
                <a:gd name="T7" fmla="*/ 131299 h 131299"/>
                <a:gd name="T8" fmla="*/ 40577 w 111951"/>
                <a:gd name="T9" fmla="*/ 107804 h 131299"/>
                <a:gd name="T10" fmla="*/ 0 w 111951"/>
                <a:gd name="T11" fmla="*/ 107804 h 131299"/>
                <a:gd name="T12" fmla="*/ 0 w 111951"/>
                <a:gd name="T13" fmla="*/ 77070 h 131299"/>
                <a:gd name="T14" fmla="*/ 17971 w 111951"/>
                <a:gd name="T15" fmla="*/ 77070 h 131299"/>
                <a:gd name="T16" fmla="*/ 0 w 111951"/>
                <a:gd name="T17" fmla="*/ 51480 h 131299"/>
                <a:gd name="T18" fmla="*/ 0 w 111951"/>
                <a:gd name="T19" fmla="*/ 0 h 131299"/>
                <a:gd name="T20" fmla="*/ 0 w 111951"/>
                <a:gd name="T21" fmla="*/ 0 h 131299"/>
                <a:gd name="T22" fmla="*/ 111951 w 111951"/>
                <a:gd name="T23" fmla="*/ 131299 h 13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1951" h="131299">
                  <a:moveTo>
                    <a:pt x="0" y="0"/>
                  </a:moveTo>
                  <a:lnTo>
                    <a:pt x="48704" y="60370"/>
                  </a:lnTo>
                  <a:cubicBezTo>
                    <a:pt x="68834" y="84087"/>
                    <a:pt x="89916" y="107741"/>
                    <a:pt x="111951" y="131299"/>
                  </a:cubicBezTo>
                  <a:cubicBezTo>
                    <a:pt x="94043" y="131299"/>
                    <a:pt x="76264" y="131299"/>
                    <a:pt x="58483" y="131299"/>
                  </a:cubicBezTo>
                  <a:cubicBezTo>
                    <a:pt x="52388" y="123426"/>
                    <a:pt x="46418" y="115678"/>
                    <a:pt x="40577" y="107804"/>
                  </a:cubicBezTo>
                  <a:lnTo>
                    <a:pt x="0" y="107804"/>
                  </a:lnTo>
                  <a:lnTo>
                    <a:pt x="0" y="77070"/>
                  </a:lnTo>
                  <a:lnTo>
                    <a:pt x="17971" y="77070"/>
                  </a:lnTo>
                  <a:lnTo>
                    <a:pt x="0" y="5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2" name="Shape 254">
              <a:extLst>
                <a:ext uri="{FF2B5EF4-FFF2-40B4-BE49-F238E27FC236}">
                  <a16:creationId xmlns:a16="http://schemas.microsoft.com/office/drawing/2014/main" id="{BB325B20-AED0-46B8-AC04-FC5C8DB4D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302"/>
              <a:ext cx="33" cy="331"/>
            </a:xfrm>
            <a:custGeom>
              <a:avLst/>
              <a:gdLst>
                <a:gd name="T0" fmla="*/ 3366 w 3366"/>
                <a:gd name="T1" fmla="*/ 0 h 33151"/>
                <a:gd name="T2" fmla="*/ 3366 w 3366"/>
                <a:gd name="T3" fmla="*/ 33151 h 33151"/>
                <a:gd name="T4" fmla="*/ 0 w 3366"/>
                <a:gd name="T5" fmla="*/ 31017 h 33151"/>
                <a:gd name="T6" fmla="*/ 3366 w 3366"/>
                <a:gd name="T7" fmla="*/ 0 h 33151"/>
                <a:gd name="T8" fmla="*/ 0 w 3366"/>
                <a:gd name="T9" fmla="*/ 0 h 33151"/>
                <a:gd name="T10" fmla="*/ 3366 w 3366"/>
                <a:gd name="T11" fmla="*/ 33151 h 3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366" h="33151">
                  <a:moveTo>
                    <a:pt x="3366" y="0"/>
                  </a:moveTo>
                  <a:lnTo>
                    <a:pt x="3366" y="33151"/>
                  </a:lnTo>
                  <a:lnTo>
                    <a:pt x="0" y="31017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3" name="Shape 255">
              <a:extLst>
                <a:ext uri="{FF2B5EF4-FFF2-40B4-BE49-F238E27FC236}">
                  <a16:creationId xmlns:a16="http://schemas.microsoft.com/office/drawing/2014/main" id="{3EC26E60-749B-4129-B60B-3E7A8DBFC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1717"/>
              <a:ext cx="1172" cy="1485"/>
            </a:xfrm>
            <a:custGeom>
              <a:avLst/>
              <a:gdLst>
                <a:gd name="T0" fmla="*/ 77216 w 117285"/>
                <a:gd name="T1" fmla="*/ 0 h 148590"/>
                <a:gd name="T2" fmla="*/ 117285 w 117285"/>
                <a:gd name="T3" fmla="*/ 0 h 148590"/>
                <a:gd name="T4" fmla="*/ 117285 w 117285"/>
                <a:gd name="T5" fmla="*/ 6350 h 148590"/>
                <a:gd name="T6" fmla="*/ 82169 w 117285"/>
                <a:gd name="T7" fmla="*/ 6350 h 148590"/>
                <a:gd name="T8" fmla="*/ 14732 w 117285"/>
                <a:gd name="T9" fmla="*/ 142240 h 148590"/>
                <a:gd name="T10" fmla="*/ 43307 w 117285"/>
                <a:gd name="T11" fmla="*/ 142240 h 148590"/>
                <a:gd name="T12" fmla="*/ 89916 w 117285"/>
                <a:gd name="T13" fmla="*/ 36322 h 148590"/>
                <a:gd name="T14" fmla="*/ 97028 w 117285"/>
                <a:gd name="T15" fmla="*/ 33782 h 148590"/>
                <a:gd name="T16" fmla="*/ 102489 w 117285"/>
                <a:gd name="T17" fmla="*/ 37211 h 148590"/>
                <a:gd name="T18" fmla="*/ 97663 w 117285"/>
                <a:gd name="T19" fmla="*/ 64262 h 148590"/>
                <a:gd name="T20" fmla="*/ 93472 w 117285"/>
                <a:gd name="T21" fmla="*/ 91440 h 148590"/>
                <a:gd name="T22" fmla="*/ 89916 w 117285"/>
                <a:gd name="T23" fmla="*/ 118491 h 148590"/>
                <a:gd name="T24" fmla="*/ 87249 w 117285"/>
                <a:gd name="T25" fmla="*/ 142240 h 148590"/>
                <a:gd name="T26" fmla="*/ 113665 w 117285"/>
                <a:gd name="T27" fmla="*/ 142240 h 148590"/>
                <a:gd name="T28" fmla="*/ 117285 w 117285"/>
                <a:gd name="T29" fmla="*/ 136403 h 148590"/>
                <a:gd name="T30" fmla="*/ 117285 w 117285"/>
                <a:gd name="T31" fmla="*/ 148590 h 148590"/>
                <a:gd name="T32" fmla="*/ 80518 w 117285"/>
                <a:gd name="T33" fmla="*/ 148590 h 148590"/>
                <a:gd name="T34" fmla="*/ 75946 w 117285"/>
                <a:gd name="T35" fmla="*/ 147701 h 148590"/>
                <a:gd name="T36" fmla="*/ 74168 w 117285"/>
                <a:gd name="T37" fmla="*/ 145288 h 148590"/>
                <a:gd name="T38" fmla="*/ 77216 w 117285"/>
                <a:gd name="T39" fmla="*/ 118110 h 148590"/>
                <a:gd name="T40" fmla="*/ 80772 w 117285"/>
                <a:gd name="T41" fmla="*/ 91059 h 148590"/>
                <a:gd name="T42" fmla="*/ 81915 w 117285"/>
                <a:gd name="T43" fmla="*/ 84074 h 148590"/>
                <a:gd name="T44" fmla="*/ 54610 w 117285"/>
                <a:gd name="T45" fmla="*/ 146177 h 148590"/>
                <a:gd name="T46" fmla="*/ 48387 w 117285"/>
                <a:gd name="T47" fmla="*/ 148590 h 148590"/>
                <a:gd name="T48" fmla="*/ 6604 w 117285"/>
                <a:gd name="T49" fmla="*/ 148590 h 148590"/>
                <a:gd name="T50" fmla="*/ 1524 w 117285"/>
                <a:gd name="T51" fmla="*/ 147447 h 148590"/>
                <a:gd name="T52" fmla="*/ 381 w 117285"/>
                <a:gd name="T53" fmla="*/ 144653 h 148590"/>
                <a:gd name="T54" fmla="*/ 71120 w 117285"/>
                <a:gd name="T55" fmla="*/ 2413 h 148590"/>
                <a:gd name="T56" fmla="*/ 77216 w 117285"/>
                <a:gd name="T57" fmla="*/ 0 h 148590"/>
                <a:gd name="T58" fmla="*/ 0 w 117285"/>
                <a:gd name="T59" fmla="*/ 0 h 148590"/>
                <a:gd name="T60" fmla="*/ 117285 w 117285"/>
                <a:gd name="T61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117285" h="148590">
                  <a:moveTo>
                    <a:pt x="77216" y="0"/>
                  </a:moveTo>
                  <a:lnTo>
                    <a:pt x="117285" y="0"/>
                  </a:lnTo>
                  <a:lnTo>
                    <a:pt x="117285" y="6350"/>
                  </a:lnTo>
                  <a:lnTo>
                    <a:pt x="82169" y="6350"/>
                  </a:lnTo>
                  <a:lnTo>
                    <a:pt x="14732" y="142240"/>
                  </a:lnTo>
                  <a:lnTo>
                    <a:pt x="43307" y="142240"/>
                  </a:lnTo>
                  <a:lnTo>
                    <a:pt x="89916" y="36322"/>
                  </a:lnTo>
                  <a:cubicBezTo>
                    <a:pt x="90678" y="34671"/>
                    <a:pt x="93726" y="33528"/>
                    <a:pt x="97028" y="33782"/>
                  </a:cubicBezTo>
                  <a:cubicBezTo>
                    <a:pt x="100330" y="34036"/>
                    <a:pt x="102743" y="35560"/>
                    <a:pt x="102489" y="37211"/>
                  </a:cubicBezTo>
                  <a:lnTo>
                    <a:pt x="97663" y="64262"/>
                  </a:lnTo>
                  <a:lnTo>
                    <a:pt x="93472" y="91440"/>
                  </a:lnTo>
                  <a:lnTo>
                    <a:pt x="89916" y="118491"/>
                  </a:lnTo>
                  <a:lnTo>
                    <a:pt x="87249" y="142240"/>
                  </a:lnTo>
                  <a:lnTo>
                    <a:pt x="113665" y="142240"/>
                  </a:lnTo>
                  <a:lnTo>
                    <a:pt x="117285" y="136403"/>
                  </a:lnTo>
                  <a:lnTo>
                    <a:pt x="117285" y="148590"/>
                  </a:lnTo>
                  <a:lnTo>
                    <a:pt x="80518" y="148590"/>
                  </a:lnTo>
                  <a:cubicBezTo>
                    <a:pt x="78740" y="148590"/>
                    <a:pt x="77089" y="148336"/>
                    <a:pt x="75946" y="147701"/>
                  </a:cubicBezTo>
                  <a:cubicBezTo>
                    <a:pt x="74676" y="147066"/>
                    <a:pt x="74041" y="146177"/>
                    <a:pt x="74168" y="145288"/>
                  </a:cubicBezTo>
                  <a:lnTo>
                    <a:pt x="77216" y="118110"/>
                  </a:lnTo>
                  <a:lnTo>
                    <a:pt x="80772" y="91059"/>
                  </a:lnTo>
                  <a:lnTo>
                    <a:pt x="81915" y="84074"/>
                  </a:lnTo>
                  <a:lnTo>
                    <a:pt x="54610" y="146177"/>
                  </a:lnTo>
                  <a:cubicBezTo>
                    <a:pt x="53975" y="147574"/>
                    <a:pt x="51435" y="148590"/>
                    <a:pt x="48387" y="148590"/>
                  </a:cubicBezTo>
                  <a:lnTo>
                    <a:pt x="6604" y="148590"/>
                  </a:lnTo>
                  <a:cubicBezTo>
                    <a:pt x="4572" y="148590"/>
                    <a:pt x="2794" y="148209"/>
                    <a:pt x="1524" y="147447"/>
                  </a:cubicBezTo>
                  <a:cubicBezTo>
                    <a:pt x="381" y="146685"/>
                    <a:pt x="0" y="145669"/>
                    <a:pt x="381" y="144653"/>
                  </a:cubicBezTo>
                  <a:lnTo>
                    <a:pt x="71120" y="2413"/>
                  </a:lnTo>
                  <a:cubicBezTo>
                    <a:pt x="71755" y="1016"/>
                    <a:pt x="74295" y="0"/>
                    <a:pt x="77216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4" name="Shape 256">
              <a:extLst>
                <a:ext uri="{FF2B5EF4-FFF2-40B4-BE49-F238E27FC236}">
                  <a16:creationId xmlns:a16="http://schemas.microsoft.com/office/drawing/2014/main" id="{6E986037-1BC0-4092-89AE-5EFBC5C4B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031"/>
              <a:ext cx="325" cy="865"/>
            </a:xfrm>
            <a:custGeom>
              <a:avLst/>
              <a:gdLst>
                <a:gd name="T0" fmla="*/ 32512 w 32512"/>
                <a:gd name="T1" fmla="*/ 0 h 86534"/>
                <a:gd name="T2" fmla="*/ 32512 w 32512"/>
                <a:gd name="T3" fmla="*/ 7413 h 86534"/>
                <a:gd name="T4" fmla="*/ 29972 w 32512"/>
                <a:gd name="T5" fmla="*/ 8937 h 86534"/>
                <a:gd name="T6" fmla="*/ 27686 w 32512"/>
                <a:gd name="T7" fmla="*/ 10715 h 86534"/>
                <a:gd name="T8" fmla="*/ 25400 w 32512"/>
                <a:gd name="T9" fmla="*/ 12874 h 86534"/>
                <a:gd name="T10" fmla="*/ 23114 w 32512"/>
                <a:gd name="T11" fmla="*/ 15541 h 86534"/>
                <a:gd name="T12" fmla="*/ 21590 w 32512"/>
                <a:gd name="T13" fmla="*/ 17700 h 86534"/>
                <a:gd name="T14" fmla="*/ 20066 w 32512"/>
                <a:gd name="T15" fmla="*/ 20240 h 86534"/>
                <a:gd name="T16" fmla="*/ 18796 w 32512"/>
                <a:gd name="T17" fmla="*/ 23161 h 86534"/>
                <a:gd name="T18" fmla="*/ 17526 w 32512"/>
                <a:gd name="T19" fmla="*/ 26336 h 86534"/>
                <a:gd name="T20" fmla="*/ 16383 w 32512"/>
                <a:gd name="T21" fmla="*/ 29892 h 86534"/>
                <a:gd name="T22" fmla="*/ 15367 w 32512"/>
                <a:gd name="T23" fmla="*/ 33702 h 86534"/>
                <a:gd name="T24" fmla="*/ 14478 w 32512"/>
                <a:gd name="T25" fmla="*/ 37894 h 86534"/>
                <a:gd name="T26" fmla="*/ 13716 w 32512"/>
                <a:gd name="T27" fmla="*/ 42465 h 86534"/>
                <a:gd name="T28" fmla="*/ 13081 w 32512"/>
                <a:gd name="T29" fmla="*/ 48053 h 86534"/>
                <a:gd name="T30" fmla="*/ 12827 w 32512"/>
                <a:gd name="T31" fmla="*/ 53260 h 86534"/>
                <a:gd name="T32" fmla="*/ 12700 w 32512"/>
                <a:gd name="T33" fmla="*/ 57959 h 86534"/>
                <a:gd name="T34" fmla="*/ 13081 w 32512"/>
                <a:gd name="T35" fmla="*/ 62150 h 86534"/>
                <a:gd name="T36" fmla="*/ 13589 w 32512"/>
                <a:gd name="T37" fmla="*/ 65706 h 86534"/>
                <a:gd name="T38" fmla="*/ 14478 w 32512"/>
                <a:gd name="T39" fmla="*/ 68881 h 86534"/>
                <a:gd name="T40" fmla="*/ 15621 w 32512"/>
                <a:gd name="T41" fmla="*/ 71548 h 86534"/>
                <a:gd name="T42" fmla="*/ 16891 w 32512"/>
                <a:gd name="T43" fmla="*/ 73453 h 86534"/>
                <a:gd name="T44" fmla="*/ 20066 w 32512"/>
                <a:gd name="T45" fmla="*/ 76755 h 86534"/>
                <a:gd name="T46" fmla="*/ 23622 w 32512"/>
                <a:gd name="T47" fmla="*/ 78787 h 86534"/>
                <a:gd name="T48" fmla="*/ 27686 w 32512"/>
                <a:gd name="T49" fmla="*/ 79803 h 86534"/>
                <a:gd name="T50" fmla="*/ 32385 w 32512"/>
                <a:gd name="T51" fmla="*/ 80184 h 86534"/>
                <a:gd name="T52" fmla="*/ 32512 w 32512"/>
                <a:gd name="T53" fmla="*/ 80177 h 86534"/>
                <a:gd name="T54" fmla="*/ 32512 w 32512"/>
                <a:gd name="T55" fmla="*/ 86534 h 86534"/>
                <a:gd name="T56" fmla="*/ 31369 w 32512"/>
                <a:gd name="T57" fmla="*/ 86534 h 86534"/>
                <a:gd name="T58" fmla="*/ 24511 w 32512"/>
                <a:gd name="T59" fmla="*/ 86026 h 86534"/>
                <a:gd name="T60" fmla="*/ 22479 w 32512"/>
                <a:gd name="T61" fmla="*/ 85645 h 86534"/>
                <a:gd name="T62" fmla="*/ 16510 w 32512"/>
                <a:gd name="T63" fmla="*/ 83994 h 86534"/>
                <a:gd name="T64" fmla="*/ 14859 w 32512"/>
                <a:gd name="T65" fmla="*/ 83359 h 86534"/>
                <a:gd name="T66" fmla="*/ 10033 w 32512"/>
                <a:gd name="T67" fmla="*/ 80692 h 86534"/>
                <a:gd name="T68" fmla="*/ 9144 w 32512"/>
                <a:gd name="T69" fmla="*/ 79930 h 86534"/>
                <a:gd name="T70" fmla="*/ 5334 w 32512"/>
                <a:gd name="T71" fmla="*/ 76120 h 86534"/>
                <a:gd name="T72" fmla="*/ 4953 w 32512"/>
                <a:gd name="T73" fmla="*/ 75612 h 86534"/>
                <a:gd name="T74" fmla="*/ 3175 w 32512"/>
                <a:gd name="T75" fmla="*/ 72945 h 86534"/>
                <a:gd name="T76" fmla="*/ 1905 w 32512"/>
                <a:gd name="T77" fmla="*/ 69770 h 86534"/>
                <a:gd name="T78" fmla="*/ 889 w 32512"/>
                <a:gd name="T79" fmla="*/ 66214 h 86534"/>
                <a:gd name="T80" fmla="*/ 381 w 32512"/>
                <a:gd name="T81" fmla="*/ 62277 h 86534"/>
                <a:gd name="T82" fmla="*/ 0 w 32512"/>
                <a:gd name="T83" fmla="*/ 57832 h 86534"/>
                <a:gd name="T84" fmla="*/ 127 w 32512"/>
                <a:gd name="T85" fmla="*/ 53006 h 86534"/>
                <a:gd name="T86" fmla="*/ 381 w 32512"/>
                <a:gd name="T87" fmla="*/ 47672 h 86534"/>
                <a:gd name="T88" fmla="*/ 1143 w 32512"/>
                <a:gd name="T89" fmla="*/ 41957 h 86534"/>
                <a:gd name="T90" fmla="*/ 1905 w 32512"/>
                <a:gd name="T91" fmla="*/ 37258 h 86534"/>
                <a:gd name="T92" fmla="*/ 2794 w 32512"/>
                <a:gd name="T93" fmla="*/ 32940 h 86534"/>
                <a:gd name="T94" fmla="*/ 3810 w 32512"/>
                <a:gd name="T95" fmla="*/ 28876 h 86534"/>
                <a:gd name="T96" fmla="*/ 5080 w 32512"/>
                <a:gd name="T97" fmla="*/ 25066 h 86534"/>
                <a:gd name="T98" fmla="*/ 6350 w 32512"/>
                <a:gd name="T99" fmla="*/ 21637 h 86534"/>
                <a:gd name="T100" fmla="*/ 7874 w 32512"/>
                <a:gd name="T101" fmla="*/ 18462 h 86534"/>
                <a:gd name="T102" fmla="*/ 9652 w 32512"/>
                <a:gd name="T103" fmla="*/ 15541 h 86534"/>
                <a:gd name="T104" fmla="*/ 11557 w 32512"/>
                <a:gd name="T105" fmla="*/ 13001 h 86534"/>
                <a:gd name="T106" fmla="*/ 14224 w 32512"/>
                <a:gd name="T107" fmla="*/ 9953 h 86534"/>
                <a:gd name="T108" fmla="*/ 17145 w 32512"/>
                <a:gd name="T109" fmla="*/ 7286 h 86534"/>
                <a:gd name="T110" fmla="*/ 20320 w 32512"/>
                <a:gd name="T111" fmla="*/ 4873 h 86534"/>
                <a:gd name="T112" fmla="*/ 23241 w 32512"/>
                <a:gd name="T113" fmla="*/ 3222 h 86534"/>
                <a:gd name="T114" fmla="*/ 23876 w 32512"/>
                <a:gd name="T115" fmla="*/ 2841 h 86534"/>
                <a:gd name="T116" fmla="*/ 26924 w 32512"/>
                <a:gd name="T117" fmla="*/ 1571 h 86534"/>
                <a:gd name="T118" fmla="*/ 27940 w 32512"/>
                <a:gd name="T119" fmla="*/ 1190 h 86534"/>
                <a:gd name="T120" fmla="*/ 31242 w 32512"/>
                <a:gd name="T121" fmla="*/ 174 h 86534"/>
                <a:gd name="T122" fmla="*/ 32258 w 32512"/>
                <a:gd name="T123" fmla="*/ 47 h 86534"/>
                <a:gd name="T124" fmla="*/ 32512 w 32512"/>
                <a:gd name="T125" fmla="*/ 0 h 86534"/>
                <a:gd name="T126" fmla="*/ 0 w 32512"/>
                <a:gd name="T127" fmla="*/ 0 h 86534"/>
                <a:gd name="T128" fmla="*/ 32512 w 32512"/>
                <a:gd name="T129" fmla="*/ 86534 h 86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32512" h="86534">
                  <a:moveTo>
                    <a:pt x="32512" y="0"/>
                  </a:moveTo>
                  <a:lnTo>
                    <a:pt x="32512" y="7413"/>
                  </a:lnTo>
                  <a:lnTo>
                    <a:pt x="29972" y="8937"/>
                  </a:lnTo>
                  <a:lnTo>
                    <a:pt x="27686" y="10715"/>
                  </a:lnTo>
                  <a:lnTo>
                    <a:pt x="25400" y="12874"/>
                  </a:lnTo>
                  <a:lnTo>
                    <a:pt x="23114" y="15541"/>
                  </a:lnTo>
                  <a:lnTo>
                    <a:pt x="21590" y="17700"/>
                  </a:lnTo>
                  <a:lnTo>
                    <a:pt x="20066" y="20240"/>
                  </a:lnTo>
                  <a:lnTo>
                    <a:pt x="18796" y="23161"/>
                  </a:lnTo>
                  <a:lnTo>
                    <a:pt x="17526" y="26336"/>
                  </a:lnTo>
                  <a:lnTo>
                    <a:pt x="16383" y="29892"/>
                  </a:lnTo>
                  <a:lnTo>
                    <a:pt x="15367" y="33702"/>
                  </a:lnTo>
                  <a:lnTo>
                    <a:pt x="14478" y="37894"/>
                  </a:lnTo>
                  <a:lnTo>
                    <a:pt x="13716" y="42465"/>
                  </a:lnTo>
                  <a:lnTo>
                    <a:pt x="13081" y="48053"/>
                  </a:lnTo>
                  <a:lnTo>
                    <a:pt x="12827" y="53260"/>
                  </a:lnTo>
                  <a:lnTo>
                    <a:pt x="12700" y="57959"/>
                  </a:lnTo>
                  <a:lnTo>
                    <a:pt x="13081" y="62150"/>
                  </a:lnTo>
                  <a:lnTo>
                    <a:pt x="13589" y="65706"/>
                  </a:lnTo>
                  <a:lnTo>
                    <a:pt x="14478" y="68881"/>
                  </a:lnTo>
                  <a:lnTo>
                    <a:pt x="15621" y="71548"/>
                  </a:lnTo>
                  <a:lnTo>
                    <a:pt x="16891" y="73453"/>
                  </a:lnTo>
                  <a:lnTo>
                    <a:pt x="20066" y="76755"/>
                  </a:lnTo>
                  <a:lnTo>
                    <a:pt x="23622" y="78787"/>
                  </a:lnTo>
                  <a:lnTo>
                    <a:pt x="27686" y="79803"/>
                  </a:lnTo>
                  <a:lnTo>
                    <a:pt x="32385" y="80184"/>
                  </a:lnTo>
                  <a:lnTo>
                    <a:pt x="32512" y="80177"/>
                  </a:lnTo>
                  <a:lnTo>
                    <a:pt x="32512" y="86534"/>
                  </a:lnTo>
                  <a:lnTo>
                    <a:pt x="31369" y="86534"/>
                  </a:lnTo>
                  <a:lnTo>
                    <a:pt x="24511" y="86026"/>
                  </a:lnTo>
                  <a:cubicBezTo>
                    <a:pt x="23876" y="86026"/>
                    <a:pt x="23114" y="85899"/>
                    <a:pt x="22479" y="85645"/>
                  </a:cubicBezTo>
                  <a:lnTo>
                    <a:pt x="16510" y="83994"/>
                  </a:lnTo>
                  <a:cubicBezTo>
                    <a:pt x="15875" y="83867"/>
                    <a:pt x="15367" y="83613"/>
                    <a:pt x="14859" y="83359"/>
                  </a:cubicBezTo>
                  <a:lnTo>
                    <a:pt x="10033" y="80692"/>
                  </a:lnTo>
                  <a:cubicBezTo>
                    <a:pt x="9652" y="80438"/>
                    <a:pt x="9398" y="80184"/>
                    <a:pt x="9144" y="79930"/>
                  </a:cubicBezTo>
                  <a:lnTo>
                    <a:pt x="5334" y="76120"/>
                  </a:lnTo>
                  <a:cubicBezTo>
                    <a:pt x="5080" y="75994"/>
                    <a:pt x="4953" y="75739"/>
                    <a:pt x="4953" y="75612"/>
                  </a:cubicBezTo>
                  <a:lnTo>
                    <a:pt x="3175" y="72945"/>
                  </a:lnTo>
                  <a:lnTo>
                    <a:pt x="1905" y="69770"/>
                  </a:lnTo>
                  <a:lnTo>
                    <a:pt x="889" y="66214"/>
                  </a:lnTo>
                  <a:lnTo>
                    <a:pt x="381" y="62277"/>
                  </a:lnTo>
                  <a:lnTo>
                    <a:pt x="0" y="57832"/>
                  </a:lnTo>
                  <a:lnTo>
                    <a:pt x="127" y="53006"/>
                  </a:lnTo>
                  <a:lnTo>
                    <a:pt x="381" y="47672"/>
                  </a:lnTo>
                  <a:lnTo>
                    <a:pt x="1143" y="41957"/>
                  </a:lnTo>
                  <a:lnTo>
                    <a:pt x="1905" y="37258"/>
                  </a:lnTo>
                  <a:lnTo>
                    <a:pt x="2794" y="32940"/>
                  </a:lnTo>
                  <a:lnTo>
                    <a:pt x="3810" y="28876"/>
                  </a:lnTo>
                  <a:lnTo>
                    <a:pt x="5080" y="25066"/>
                  </a:lnTo>
                  <a:lnTo>
                    <a:pt x="6350" y="21637"/>
                  </a:lnTo>
                  <a:lnTo>
                    <a:pt x="7874" y="18462"/>
                  </a:lnTo>
                  <a:lnTo>
                    <a:pt x="9652" y="15541"/>
                  </a:lnTo>
                  <a:lnTo>
                    <a:pt x="11557" y="13001"/>
                  </a:lnTo>
                  <a:lnTo>
                    <a:pt x="14224" y="9953"/>
                  </a:lnTo>
                  <a:lnTo>
                    <a:pt x="17145" y="7286"/>
                  </a:lnTo>
                  <a:lnTo>
                    <a:pt x="20320" y="4873"/>
                  </a:lnTo>
                  <a:lnTo>
                    <a:pt x="23241" y="3222"/>
                  </a:lnTo>
                  <a:cubicBezTo>
                    <a:pt x="23368" y="3095"/>
                    <a:pt x="23622" y="2969"/>
                    <a:pt x="23876" y="2841"/>
                  </a:cubicBezTo>
                  <a:lnTo>
                    <a:pt x="26924" y="1571"/>
                  </a:lnTo>
                  <a:cubicBezTo>
                    <a:pt x="27178" y="1317"/>
                    <a:pt x="27559" y="1190"/>
                    <a:pt x="27940" y="1190"/>
                  </a:cubicBezTo>
                  <a:lnTo>
                    <a:pt x="31242" y="174"/>
                  </a:lnTo>
                  <a:cubicBezTo>
                    <a:pt x="31496" y="174"/>
                    <a:pt x="31877" y="47"/>
                    <a:pt x="32258" y="47"/>
                  </a:cubicBezTo>
                  <a:lnTo>
                    <a:pt x="32512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5" name="Shape 257">
              <a:extLst>
                <a:ext uri="{FF2B5EF4-FFF2-40B4-BE49-F238E27FC236}">
                  <a16:creationId xmlns:a16="http://schemas.microsoft.com/office/drawing/2014/main" id="{B062692C-7A86-410A-B224-60B83C13B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717"/>
              <a:ext cx="1163" cy="1485"/>
            </a:xfrm>
            <a:custGeom>
              <a:avLst/>
              <a:gdLst>
                <a:gd name="T0" fmla="*/ 0 w 116268"/>
                <a:gd name="T1" fmla="*/ 0 h 148590"/>
                <a:gd name="T2" fmla="*/ 14034 w 116268"/>
                <a:gd name="T3" fmla="*/ 0 h 148590"/>
                <a:gd name="T4" fmla="*/ 18733 w 116268"/>
                <a:gd name="T5" fmla="*/ 1016 h 148590"/>
                <a:gd name="T6" fmla="*/ 20384 w 116268"/>
                <a:gd name="T7" fmla="*/ 3429 h 148590"/>
                <a:gd name="T8" fmla="*/ 14034 w 116268"/>
                <a:gd name="T9" fmla="*/ 46736 h 148590"/>
                <a:gd name="T10" fmla="*/ 12128 w 116268"/>
                <a:gd name="T11" fmla="*/ 64516 h 148590"/>
                <a:gd name="T12" fmla="*/ 23940 w 116268"/>
                <a:gd name="T13" fmla="*/ 45593 h 148590"/>
                <a:gd name="T14" fmla="*/ 49466 w 116268"/>
                <a:gd name="T15" fmla="*/ 2286 h 148590"/>
                <a:gd name="T16" fmla="*/ 55563 w 116268"/>
                <a:gd name="T17" fmla="*/ 0 h 148590"/>
                <a:gd name="T18" fmla="*/ 109665 w 116268"/>
                <a:gd name="T19" fmla="*/ 0 h 148590"/>
                <a:gd name="T20" fmla="*/ 114490 w 116268"/>
                <a:gd name="T21" fmla="*/ 1143 h 148590"/>
                <a:gd name="T22" fmla="*/ 116015 w 116268"/>
                <a:gd name="T23" fmla="*/ 3556 h 148590"/>
                <a:gd name="T24" fmla="*/ 81343 w 116268"/>
                <a:gd name="T25" fmla="*/ 145796 h 148590"/>
                <a:gd name="T26" fmla="*/ 74993 w 116268"/>
                <a:gd name="T27" fmla="*/ 148590 h 148590"/>
                <a:gd name="T28" fmla="*/ 33210 w 116268"/>
                <a:gd name="T29" fmla="*/ 148590 h 148590"/>
                <a:gd name="T30" fmla="*/ 28384 w 116268"/>
                <a:gd name="T31" fmla="*/ 147574 h 148590"/>
                <a:gd name="T32" fmla="*/ 26988 w 116268"/>
                <a:gd name="T33" fmla="*/ 145034 h 148590"/>
                <a:gd name="T34" fmla="*/ 45148 w 116268"/>
                <a:gd name="T35" fmla="*/ 84455 h 148590"/>
                <a:gd name="T36" fmla="*/ 40703 w 116268"/>
                <a:gd name="T37" fmla="*/ 92202 h 148590"/>
                <a:gd name="T38" fmla="*/ 7048 w 116268"/>
                <a:gd name="T39" fmla="*/ 146431 h 148590"/>
                <a:gd name="T40" fmla="*/ 1079 w 116268"/>
                <a:gd name="T41" fmla="*/ 148590 h 148590"/>
                <a:gd name="T42" fmla="*/ 0 w 116268"/>
                <a:gd name="T43" fmla="*/ 148590 h 148590"/>
                <a:gd name="T44" fmla="*/ 0 w 116268"/>
                <a:gd name="T45" fmla="*/ 136403 h 148590"/>
                <a:gd name="T46" fmla="*/ 28511 w 116268"/>
                <a:gd name="T47" fmla="*/ 90424 h 148590"/>
                <a:gd name="T48" fmla="*/ 59753 w 116268"/>
                <a:gd name="T49" fmla="*/ 36068 h 148590"/>
                <a:gd name="T50" fmla="*/ 67247 w 116268"/>
                <a:gd name="T51" fmla="*/ 33909 h 148590"/>
                <a:gd name="T52" fmla="*/ 72199 w 116268"/>
                <a:gd name="T53" fmla="*/ 37465 h 148590"/>
                <a:gd name="T54" fmla="*/ 40577 w 116268"/>
                <a:gd name="T55" fmla="*/ 142240 h 148590"/>
                <a:gd name="T56" fmla="*/ 69405 w 116268"/>
                <a:gd name="T57" fmla="*/ 142240 h 148590"/>
                <a:gd name="T58" fmla="*/ 102553 w 116268"/>
                <a:gd name="T59" fmla="*/ 6350 h 148590"/>
                <a:gd name="T60" fmla="*/ 60389 w 116268"/>
                <a:gd name="T61" fmla="*/ 6350 h 148590"/>
                <a:gd name="T62" fmla="*/ 36004 w 116268"/>
                <a:gd name="T63" fmla="*/ 47498 h 148590"/>
                <a:gd name="T64" fmla="*/ 8953 w 116268"/>
                <a:gd name="T65" fmla="*/ 90678 h 148590"/>
                <a:gd name="T66" fmla="*/ 1841 w 116268"/>
                <a:gd name="T67" fmla="*/ 92837 h 148590"/>
                <a:gd name="T68" fmla="*/ 0 w 116268"/>
                <a:gd name="T69" fmla="*/ 91669 h 148590"/>
                <a:gd name="T70" fmla="*/ 0 w 116268"/>
                <a:gd name="T71" fmla="*/ 58518 h 148590"/>
                <a:gd name="T72" fmla="*/ 1334 w 116268"/>
                <a:gd name="T73" fmla="*/ 46228 h 148590"/>
                <a:gd name="T74" fmla="*/ 7303 w 116268"/>
                <a:gd name="T75" fmla="*/ 6350 h 148590"/>
                <a:gd name="T76" fmla="*/ 0 w 116268"/>
                <a:gd name="T77" fmla="*/ 6350 h 148590"/>
                <a:gd name="T78" fmla="*/ 0 w 116268"/>
                <a:gd name="T79" fmla="*/ 0 h 148590"/>
                <a:gd name="T80" fmla="*/ 0 w 116268"/>
                <a:gd name="T81" fmla="*/ 0 h 148590"/>
                <a:gd name="T82" fmla="*/ 116268 w 116268"/>
                <a:gd name="T8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6268" h="148590">
                  <a:moveTo>
                    <a:pt x="0" y="0"/>
                  </a:moveTo>
                  <a:lnTo>
                    <a:pt x="14034" y="0"/>
                  </a:lnTo>
                  <a:cubicBezTo>
                    <a:pt x="15811" y="0"/>
                    <a:pt x="17590" y="381"/>
                    <a:pt x="18733" y="1016"/>
                  </a:cubicBezTo>
                  <a:cubicBezTo>
                    <a:pt x="19876" y="1651"/>
                    <a:pt x="20510" y="2540"/>
                    <a:pt x="20384" y="3429"/>
                  </a:cubicBezTo>
                  <a:lnTo>
                    <a:pt x="14034" y="46736"/>
                  </a:lnTo>
                  <a:lnTo>
                    <a:pt x="12128" y="64516"/>
                  </a:lnTo>
                  <a:lnTo>
                    <a:pt x="23940" y="45593"/>
                  </a:lnTo>
                  <a:lnTo>
                    <a:pt x="49466" y="2286"/>
                  </a:lnTo>
                  <a:cubicBezTo>
                    <a:pt x="50355" y="1016"/>
                    <a:pt x="52768" y="0"/>
                    <a:pt x="55563" y="0"/>
                  </a:cubicBezTo>
                  <a:lnTo>
                    <a:pt x="109665" y="0"/>
                  </a:lnTo>
                  <a:cubicBezTo>
                    <a:pt x="111570" y="0"/>
                    <a:pt x="113221" y="381"/>
                    <a:pt x="114490" y="1143"/>
                  </a:cubicBezTo>
                  <a:cubicBezTo>
                    <a:pt x="115634" y="1778"/>
                    <a:pt x="116268" y="2667"/>
                    <a:pt x="116015" y="3556"/>
                  </a:cubicBezTo>
                  <a:lnTo>
                    <a:pt x="81343" y="145796"/>
                  </a:lnTo>
                  <a:cubicBezTo>
                    <a:pt x="80963" y="147447"/>
                    <a:pt x="78296" y="148590"/>
                    <a:pt x="74993" y="148590"/>
                  </a:cubicBezTo>
                  <a:lnTo>
                    <a:pt x="33210" y="148590"/>
                  </a:lnTo>
                  <a:cubicBezTo>
                    <a:pt x="31433" y="148590"/>
                    <a:pt x="29654" y="148209"/>
                    <a:pt x="28384" y="147574"/>
                  </a:cubicBezTo>
                  <a:cubicBezTo>
                    <a:pt x="27241" y="146812"/>
                    <a:pt x="26734" y="145923"/>
                    <a:pt x="26988" y="145034"/>
                  </a:cubicBezTo>
                  <a:lnTo>
                    <a:pt x="45148" y="84455"/>
                  </a:lnTo>
                  <a:lnTo>
                    <a:pt x="40703" y="92202"/>
                  </a:lnTo>
                  <a:lnTo>
                    <a:pt x="7048" y="146431"/>
                  </a:lnTo>
                  <a:cubicBezTo>
                    <a:pt x="6286" y="147701"/>
                    <a:pt x="3873" y="148590"/>
                    <a:pt x="1079" y="148590"/>
                  </a:cubicBezTo>
                  <a:lnTo>
                    <a:pt x="0" y="148590"/>
                  </a:lnTo>
                  <a:lnTo>
                    <a:pt x="0" y="136403"/>
                  </a:lnTo>
                  <a:lnTo>
                    <a:pt x="28511" y="90424"/>
                  </a:lnTo>
                  <a:lnTo>
                    <a:pt x="59753" y="36068"/>
                  </a:lnTo>
                  <a:cubicBezTo>
                    <a:pt x="60770" y="34544"/>
                    <a:pt x="63945" y="33528"/>
                    <a:pt x="67247" y="33909"/>
                  </a:cubicBezTo>
                  <a:cubicBezTo>
                    <a:pt x="70548" y="34163"/>
                    <a:pt x="72708" y="35814"/>
                    <a:pt x="72199" y="37465"/>
                  </a:cubicBezTo>
                  <a:lnTo>
                    <a:pt x="40577" y="142240"/>
                  </a:lnTo>
                  <a:lnTo>
                    <a:pt x="69405" y="142240"/>
                  </a:lnTo>
                  <a:lnTo>
                    <a:pt x="102553" y="6350"/>
                  </a:lnTo>
                  <a:lnTo>
                    <a:pt x="60389" y="6350"/>
                  </a:lnTo>
                  <a:lnTo>
                    <a:pt x="36004" y="47498"/>
                  </a:lnTo>
                  <a:lnTo>
                    <a:pt x="8953" y="90678"/>
                  </a:lnTo>
                  <a:cubicBezTo>
                    <a:pt x="8065" y="92202"/>
                    <a:pt x="5016" y="93091"/>
                    <a:pt x="1841" y="92837"/>
                  </a:cubicBezTo>
                  <a:lnTo>
                    <a:pt x="0" y="91669"/>
                  </a:lnTo>
                  <a:lnTo>
                    <a:pt x="0" y="58518"/>
                  </a:lnTo>
                  <a:lnTo>
                    <a:pt x="1334" y="46228"/>
                  </a:lnTo>
                  <a:lnTo>
                    <a:pt x="7303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6" name="Shape 258">
              <a:extLst>
                <a:ext uri="{FF2B5EF4-FFF2-40B4-BE49-F238E27FC236}">
                  <a16:creationId xmlns:a16="http://schemas.microsoft.com/office/drawing/2014/main" id="{80032057-6811-493E-B646-3C6FFD513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698"/>
              <a:ext cx="797" cy="1529"/>
            </a:xfrm>
            <a:custGeom>
              <a:avLst/>
              <a:gdLst>
                <a:gd name="T0" fmla="*/ 79756 w 79756"/>
                <a:gd name="T1" fmla="*/ 6518 h 152852"/>
                <a:gd name="T2" fmla="*/ 71247 w 79756"/>
                <a:gd name="T3" fmla="*/ 8071 h 152852"/>
                <a:gd name="T4" fmla="*/ 59690 w 79756"/>
                <a:gd name="T5" fmla="*/ 12263 h 152852"/>
                <a:gd name="T6" fmla="*/ 48641 w 79756"/>
                <a:gd name="T7" fmla="*/ 18866 h 152852"/>
                <a:gd name="T8" fmla="*/ 38481 w 79756"/>
                <a:gd name="T9" fmla="*/ 27883 h 152852"/>
                <a:gd name="T10" fmla="*/ 29591 w 79756"/>
                <a:gd name="T11" fmla="*/ 39059 h 152852"/>
                <a:gd name="T12" fmla="*/ 22352 w 79756"/>
                <a:gd name="T13" fmla="*/ 52267 h 152852"/>
                <a:gd name="T14" fmla="*/ 16891 w 79756"/>
                <a:gd name="T15" fmla="*/ 67634 h 152852"/>
                <a:gd name="T16" fmla="*/ 13716 w 79756"/>
                <a:gd name="T17" fmla="*/ 82493 h 152852"/>
                <a:gd name="T18" fmla="*/ 12700 w 79756"/>
                <a:gd name="T19" fmla="*/ 94304 h 152852"/>
                <a:gd name="T20" fmla="*/ 13335 w 79756"/>
                <a:gd name="T21" fmla="*/ 104845 h 152852"/>
                <a:gd name="T22" fmla="*/ 15748 w 79756"/>
                <a:gd name="T23" fmla="*/ 114243 h 152852"/>
                <a:gd name="T24" fmla="*/ 19685 w 79756"/>
                <a:gd name="T25" fmla="*/ 122371 h 152852"/>
                <a:gd name="T26" fmla="*/ 24765 w 79756"/>
                <a:gd name="T27" fmla="*/ 129229 h 152852"/>
                <a:gd name="T28" fmla="*/ 30480 w 79756"/>
                <a:gd name="T29" fmla="*/ 134691 h 152852"/>
                <a:gd name="T30" fmla="*/ 36703 w 79756"/>
                <a:gd name="T31" fmla="*/ 138754 h 152852"/>
                <a:gd name="T32" fmla="*/ 48006 w 79756"/>
                <a:gd name="T33" fmla="*/ 143072 h 152852"/>
                <a:gd name="T34" fmla="*/ 67437 w 79756"/>
                <a:gd name="T35" fmla="*/ 146120 h 152852"/>
                <a:gd name="T36" fmla="*/ 79756 w 79756"/>
                <a:gd name="T37" fmla="*/ 146483 h 152852"/>
                <a:gd name="T38" fmla="*/ 66040 w 79756"/>
                <a:gd name="T39" fmla="*/ 152470 h 152852"/>
                <a:gd name="T40" fmla="*/ 53721 w 79756"/>
                <a:gd name="T41" fmla="*/ 151074 h 152852"/>
                <a:gd name="T42" fmla="*/ 42545 w 79756"/>
                <a:gd name="T43" fmla="*/ 148915 h 152852"/>
                <a:gd name="T44" fmla="*/ 32639 w 79756"/>
                <a:gd name="T45" fmla="*/ 145613 h 152852"/>
                <a:gd name="T46" fmla="*/ 27940 w 79756"/>
                <a:gd name="T47" fmla="*/ 143453 h 152852"/>
                <a:gd name="T48" fmla="*/ 20066 w 79756"/>
                <a:gd name="T49" fmla="*/ 138246 h 152852"/>
                <a:gd name="T50" fmla="*/ 13335 w 79756"/>
                <a:gd name="T51" fmla="*/ 131896 h 152852"/>
                <a:gd name="T52" fmla="*/ 7747 w 79756"/>
                <a:gd name="T53" fmla="*/ 124403 h 152852"/>
                <a:gd name="T54" fmla="*/ 3302 w 79756"/>
                <a:gd name="T55" fmla="*/ 115514 h 152852"/>
                <a:gd name="T56" fmla="*/ 635 w 79756"/>
                <a:gd name="T57" fmla="*/ 105480 h 152852"/>
                <a:gd name="T58" fmla="*/ 0 w 79756"/>
                <a:gd name="T59" fmla="*/ 94431 h 152852"/>
                <a:gd name="T60" fmla="*/ 1016 w 79756"/>
                <a:gd name="T61" fmla="*/ 82113 h 152852"/>
                <a:gd name="T62" fmla="*/ 4318 w 79756"/>
                <a:gd name="T63" fmla="*/ 66872 h 152852"/>
                <a:gd name="T64" fmla="*/ 9906 w 79756"/>
                <a:gd name="T65" fmla="*/ 50997 h 152852"/>
                <a:gd name="T66" fmla="*/ 17399 w 79756"/>
                <a:gd name="T67" fmla="*/ 37154 h 152852"/>
                <a:gd name="T68" fmla="*/ 26797 w 79756"/>
                <a:gd name="T69" fmla="*/ 25343 h 152852"/>
                <a:gd name="T70" fmla="*/ 37846 w 79756"/>
                <a:gd name="T71" fmla="*/ 15438 h 152852"/>
                <a:gd name="T72" fmla="*/ 50419 w 79756"/>
                <a:gd name="T73" fmla="*/ 7944 h 152852"/>
                <a:gd name="T74" fmla="*/ 65024 w 79756"/>
                <a:gd name="T75" fmla="*/ 2610 h 152852"/>
                <a:gd name="T76" fmla="*/ 72898 w 79756"/>
                <a:gd name="T77" fmla="*/ 832 h 152852"/>
                <a:gd name="T78" fmla="*/ 79756 w 79756"/>
                <a:gd name="T79" fmla="*/ 0 h 152852"/>
                <a:gd name="T80" fmla="*/ 0 w 79756"/>
                <a:gd name="T81" fmla="*/ 0 h 152852"/>
                <a:gd name="T82" fmla="*/ 79756 w 79756"/>
                <a:gd name="T83" fmla="*/ 152852 h 15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9756" h="152852">
                  <a:moveTo>
                    <a:pt x="79756" y="0"/>
                  </a:moveTo>
                  <a:lnTo>
                    <a:pt x="79756" y="6518"/>
                  </a:lnTo>
                  <a:lnTo>
                    <a:pt x="77343" y="6802"/>
                  </a:lnTo>
                  <a:lnTo>
                    <a:pt x="71247" y="8071"/>
                  </a:lnTo>
                  <a:lnTo>
                    <a:pt x="65532" y="9850"/>
                  </a:lnTo>
                  <a:lnTo>
                    <a:pt x="59690" y="12263"/>
                  </a:lnTo>
                  <a:lnTo>
                    <a:pt x="54102" y="15183"/>
                  </a:lnTo>
                  <a:lnTo>
                    <a:pt x="48641" y="18866"/>
                  </a:lnTo>
                  <a:lnTo>
                    <a:pt x="43434" y="23057"/>
                  </a:lnTo>
                  <a:lnTo>
                    <a:pt x="38481" y="27883"/>
                  </a:lnTo>
                  <a:lnTo>
                    <a:pt x="33782" y="33217"/>
                  </a:lnTo>
                  <a:lnTo>
                    <a:pt x="29591" y="39059"/>
                  </a:lnTo>
                  <a:lnTo>
                    <a:pt x="25654" y="45409"/>
                  </a:lnTo>
                  <a:lnTo>
                    <a:pt x="22352" y="52267"/>
                  </a:lnTo>
                  <a:lnTo>
                    <a:pt x="19304" y="59633"/>
                  </a:lnTo>
                  <a:lnTo>
                    <a:pt x="16891" y="67634"/>
                  </a:lnTo>
                  <a:lnTo>
                    <a:pt x="14859" y="76143"/>
                  </a:lnTo>
                  <a:lnTo>
                    <a:pt x="13716" y="82493"/>
                  </a:lnTo>
                  <a:lnTo>
                    <a:pt x="12954" y="88590"/>
                  </a:lnTo>
                  <a:lnTo>
                    <a:pt x="12700" y="94304"/>
                  </a:lnTo>
                  <a:lnTo>
                    <a:pt x="12700" y="99766"/>
                  </a:lnTo>
                  <a:lnTo>
                    <a:pt x="13335" y="104845"/>
                  </a:lnTo>
                  <a:lnTo>
                    <a:pt x="14224" y="109671"/>
                  </a:lnTo>
                  <a:lnTo>
                    <a:pt x="15748" y="114243"/>
                  </a:lnTo>
                  <a:lnTo>
                    <a:pt x="17526" y="118434"/>
                  </a:lnTo>
                  <a:lnTo>
                    <a:pt x="19685" y="122371"/>
                  </a:lnTo>
                  <a:lnTo>
                    <a:pt x="22225" y="125928"/>
                  </a:lnTo>
                  <a:lnTo>
                    <a:pt x="24765" y="129229"/>
                  </a:lnTo>
                  <a:lnTo>
                    <a:pt x="27559" y="132151"/>
                  </a:lnTo>
                  <a:lnTo>
                    <a:pt x="30480" y="134691"/>
                  </a:lnTo>
                  <a:lnTo>
                    <a:pt x="33528" y="136977"/>
                  </a:lnTo>
                  <a:lnTo>
                    <a:pt x="36703" y="138754"/>
                  </a:lnTo>
                  <a:lnTo>
                    <a:pt x="40259" y="140532"/>
                  </a:lnTo>
                  <a:lnTo>
                    <a:pt x="48006" y="143072"/>
                  </a:lnTo>
                  <a:lnTo>
                    <a:pt x="57023" y="144978"/>
                  </a:lnTo>
                  <a:lnTo>
                    <a:pt x="67437" y="146120"/>
                  </a:lnTo>
                  <a:lnTo>
                    <a:pt x="78994" y="146502"/>
                  </a:lnTo>
                  <a:lnTo>
                    <a:pt x="79756" y="146483"/>
                  </a:lnTo>
                  <a:lnTo>
                    <a:pt x="79756" y="152852"/>
                  </a:lnTo>
                  <a:lnTo>
                    <a:pt x="66040" y="152470"/>
                  </a:lnTo>
                  <a:cubicBezTo>
                    <a:pt x="65786" y="152470"/>
                    <a:pt x="65405" y="152343"/>
                    <a:pt x="65151" y="152343"/>
                  </a:cubicBezTo>
                  <a:lnTo>
                    <a:pt x="53721" y="151074"/>
                  </a:lnTo>
                  <a:cubicBezTo>
                    <a:pt x="53340" y="151074"/>
                    <a:pt x="52959" y="151074"/>
                    <a:pt x="52578" y="150946"/>
                  </a:cubicBezTo>
                  <a:lnTo>
                    <a:pt x="42545" y="148915"/>
                  </a:lnTo>
                  <a:cubicBezTo>
                    <a:pt x="42164" y="148788"/>
                    <a:pt x="41783" y="148661"/>
                    <a:pt x="41402" y="148533"/>
                  </a:cubicBezTo>
                  <a:lnTo>
                    <a:pt x="32639" y="145613"/>
                  </a:lnTo>
                  <a:cubicBezTo>
                    <a:pt x="32385" y="145486"/>
                    <a:pt x="32131" y="145358"/>
                    <a:pt x="31877" y="145231"/>
                  </a:cubicBezTo>
                  <a:lnTo>
                    <a:pt x="27940" y="143453"/>
                  </a:lnTo>
                  <a:lnTo>
                    <a:pt x="23876" y="141041"/>
                  </a:lnTo>
                  <a:lnTo>
                    <a:pt x="20066" y="138246"/>
                  </a:lnTo>
                  <a:lnTo>
                    <a:pt x="16510" y="135326"/>
                  </a:lnTo>
                  <a:lnTo>
                    <a:pt x="13335" y="131896"/>
                  </a:lnTo>
                  <a:lnTo>
                    <a:pt x="10414" y="128341"/>
                  </a:lnTo>
                  <a:lnTo>
                    <a:pt x="7747" y="124403"/>
                  </a:lnTo>
                  <a:lnTo>
                    <a:pt x="5334" y="120086"/>
                  </a:lnTo>
                  <a:lnTo>
                    <a:pt x="3302" y="115514"/>
                  </a:lnTo>
                  <a:lnTo>
                    <a:pt x="1778" y="110688"/>
                  </a:lnTo>
                  <a:lnTo>
                    <a:pt x="635" y="105480"/>
                  </a:lnTo>
                  <a:lnTo>
                    <a:pt x="0" y="100146"/>
                  </a:lnTo>
                  <a:lnTo>
                    <a:pt x="0" y="94431"/>
                  </a:lnTo>
                  <a:lnTo>
                    <a:pt x="254" y="88463"/>
                  </a:lnTo>
                  <a:lnTo>
                    <a:pt x="1016" y="82113"/>
                  </a:lnTo>
                  <a:lnTo>
                    <a:pt x="2159" y="75508"/>
                  </a:lnTo>
                  <a:lnTo>
                    <a:pt x="4318" y="66872"/>
                  </a:lnTo>
                  <a:lnTo>
                    <a:pt x="6731" y="58744"/>
                  </a:lnTo>
                  <a:lnTo>
                    <a:pt x="9906" y="50997"/>
                  </a:lnTo>
                  <a:lnTo>
                    <a:pt x="13335" y="43886"/>
                  </a:lnTo>
                  <a:lnTo>
                    <a:pt x="17399" y="37154"/>
                  </a:lnTo>
                  <a:lnTo>
                    <a:pt x="21844" y="31058"/>
                  </a:lnTo>
                  <a:lnTo>
                    <a:pt x="26797" y="25343"/>
                  </a:lnTo>
                  <a:lnTo>
                    <a:pt x="32131" y="20137"/>
                  </a:lnTo>
                  <a:lnTo>
                    <a:pt x="37846" y="15438"/>
                  </a:lnTo>
                  <a:lnTo>
                    <a:pt x="43942" y="11374"/>
                  </a:lnTo>
                  <a:lnTo>
                    <a:pt x="50419" y="7944"/>
                  </a:lnTo>
                  <a:lnTo>
                    <a:pt x="57531" y="4896"/>
                  </a:lnTo>
                  <a:lnTo>
                    <a:pt x="65024" y="2610"/>
                  </a:lnTo>
                  <a:cubicBezTo>
                    <a:pt x="65278" y="2483"/>
                    <a:pt x="65532" y="2483"/>
                    <a:pt x="65913" y="2356"/>
                  </a:cubicBezTo>
                  <a:lnTo>
                    <a:pt x="72898" y="832"/>
                  </a:lnTo>
                  <a:cubicBezTo>
                    <a:pt x="73152" y="832"/>
                    <a:pt x="73533" y="832"/>
                    <a:pt x="73914" y="705"/>
                  </a:cubicBezTo>
                  <a:lnTo>
                    <a:pt x="7975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7" name="Shape 259">
              <a:extLst>
                <a:ext uri="{FF2B5EF4-FFF2-40B4-BE49-F238E27FC236}">
                  <a16:creationId xmlns:a16="http://schemas.microsoft.com/office/drawing/2014/main" id="{8E64D1BA-1814-40EE-AC65-6E2158D4E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556"/>
              <a:ext cx="807" cy="671"/>
            </a:xfrm>
            <a:custGeom>
              <a:avLst/>
              <a:gdLst>
                <a:gd name="T0" fmla="*/ 29972 w 80645"/>
                <a:gd name="T1" fmla="*/ 381 h 67056"/>
                <a:gd name="T2" fmla="*/ 35814 w 80645"/>
                <a:gd name="T3" fmla="*/ 508 h 67056"/>
                <a:gd name="T4" fmla="*/ 77089 w 80645"/>
                <a:gd name="T5" fmla="*/ 12192 h 67056"/>
                <a:gd name="T6" fmla="*/ 80264 w 80645"/>
                <a:gd name="T7" fmla="*/ 15367 h 67056"/>
                <a:gd name="T8" fmla="*/ 77851 w 80645"/>
                <a:gd name="T9" fmla="*/ 23241 h 67056"/>
                <a:gd name="T10" fmla="*/ 74930 w 80645"/>
                <a:gd name="T11" fmla="*/ 30480 h 67056"/>
                <a:gd name="T12" fmla="*/ 70993 w 80645"/>
                <a:gd name="T13" fmla="*/ 37084 h 67056"/>
                <a:gd name="T14" fmla="*/ 66548 w 80645"/>
                <a:gd name="T15" fmla="*/ 43053 h 67056"/>
                <a:gd name="T16" fmla="*/ 61214 w 80645"/>
                <a:gd name="T17" fmla="*/ 48514 h 67056"/>
                <a:gd name="T18" fmla="*/ 55118 w 80645"/>
                <a:gd name="T19" fmla="*/ 53213 h 67056"/>
                <a:gd name="T20" fmla="*/ 48260 w 80645"/>
                <a:gd name="T21" fmla="*/ 57277 h 67056"/>
                <a:gd name="T22" fmla="*/ 40640 w 80645"/>
                <a:gd name="T23" fmla="*/ 60706 h 67056"/>
                <a:gd name="T24" fmla="*/ 39878 w 80645"/>
                <a:gd name="T25" fmla="*/ 61087 h 67056"/>
                <a:gd name="T26" fmla="*/ 32004 w 80645"/>
                <a:gd name="T27" fmla="*/ 63500 h 67056"/>
                <a:gd name="T28" fmla="*/ 30988 w 80645"/>
                <a:gd name="T29" fmla="*/ 63754 h 67056"/>
                <a:gd name="T30" fmla="*/ 22352 w 80645"/>
                <a:gd name="T31" fmla="*/ 65405 h 67056"/>
                <a:gd name="T32" fmla="*/ 21336 w 80645"/>
                <a:gd name="T33" fmla="*/ 65659 h 67056"/>
                <a:gd name="T34" fmla="*/ 11557 w 80645"/>
                <a:gd name="T35" fmla="*/ 66675 h 67056"/>
                <a:gd name="T36" fmla="*/ 10668 w 80645"/>
                <a:gd name="T37" fmla="*/ 66675 h 67056"/>
                <a:gd name="T38" fmla="*/ 0 w 80645"/>
                <a:gd name="T39" fmla="*/ 67056 h 67056"/>
                <a:gd name="T40" fmla="*/ 0 w 80645"/>
                <a:gd name="T41" fmla="*/ 60687 h 67056"/>
                <a:gd name="T42" fmla="*/ 9398 w 80645"/>
                <a:gd name="T43" fmla="*/ 60452 h 67056"/>
                <a:gd name="T44" fmla="*/ 18161 w 80645"/>
                <a:gd name="T45" fmla="*/ 59436 h 67056"/>
                <a:gd name="T46" fmla="*/ 25781 w 80645"/>
                <a:gd name="T47" fmla="*/ 57912 h 67056"/>
                <a:gd name="T48" fmla="*/ 32639 w 80645"/>
                <a:gd name="T49" fmla="*/ 55753 h 67056"/>
                <a:gd name="T50" fmla="*/ 38608 w 80645"/>
                <a:gd name="T51" fmla="*/ 53213 h 67056"/>
                <a:gd name="T52" fmla="*/ 44450 w 80645"/>
                <a:gd name="T53" fmla="*/ 49784 h 67056"/>
                <a:gd name="T54" fmla="*/ 49784 w 80645"/>
                <a:gd name="T55" fmla="*/ 45720 h 67056"/>
                <a:gd name="T56" fmla="*/ 54610 w 80645"/>
                <a:gd name="T57" fmla="*/ 40894 h 67056"/>
                <a:gd name="T58" fmla="*/ 58801 w 80645"/>
                <a:gd name="T59" fmla="*/ 35306 h 67056"/>
                <a:gd name="T60" fmla="*/ 62484 w 80645"/>
                <a:gd name="T61" fmla="*/ 29210 h 67056"/>
                <a:gd name="T62" fmla="*/ 65278 w 80645"/>
                <a:gd name="T63" fmla="*/ 22225 h 67056"/>
                <a:gd name="T64" fmla="*/ 67056 w 80645"/>
                <a:gd name="T65" fmla="*/ 16637 h 67056"/>
                <a:gd name="T66" fmla="*/ 37465 w 80645"/>
                <a:gd name="T67" fmla="*/ 8255 h 67056"/>
                <a:gd name="T68" fmla="*/ 36703 w 80645"/>
                <a:gd name="T69" fmla="*/ 10287 h 67056"/>
                <a:gd name="T70" fmla="*/ 34036 w 80645"/>
                <a:gd name="T71" fmla="*/ 16129 h 67056"/>
                <a:gd name="T72" fmla="*/ 30734 w 80645"/>
                <a:gd name="T73" fmla="*/ 21209 h 67056"/>
                <a:gd name="T74" fmla="*/ 27178 w 80645"/>
                <a:gd name="T75" fmla="*/ 25146 h 67056"/>
                <a:gd name="T76" fmla="*/ 26670 w 80645"/>
                <a:gd name="T77" fmla="*/ 25654 h 67056"/>
                <a:gd name="T78" fmla="*/ 22479 w 80645"/>
                <a:gd name="T79" fmla="*/ 28702 h 67056"/>
                <a:gd name="T80" fmla="*/ 21463 w 80645"/>
                <a:gd name="T81" fmla="*/ 29337 h 67056"/>
                <a:gd name="T82" fmla="*/ 16383 w 80645"/>
                <a:gd name="T83" fmla="*/ 31496 h 67056"/>
                <a:gd name="T84" fmla="*/ 14859 w 80645"/>
                <a:gd name="T85" fmla="*/ 32004 h 67056"/>
                <a:gd name="T86" fmla="*/ 9017 w 80645"/>
                <a:gd name="T87" fmla="*/ 33401 h 67056"/>
                <a:gd name="T88" fmla="*/ 7239 w 80645"/>
                <a:gd name="T89" fmla="*/ 33655 h 67056"/>
                <a:gd name="T90" fmla="*/ 635 w 80645"/>
                <a:gd name="T91" fmla="*/ 34036 h 67056"/>
                <a:gd name="T92" fmla="*/ 0 w 80645"/>
                <a:gd name="T93" fmla="*/ 34036 h 67056"/>
                <a:gd name="T94" fmla="*/ 0 w 80645"/>
                <a:gd name="T95" fmla="*/ 27679 h 67056"/>
                <a:gd name="T96" fmla="*/ 4572 w 80645"/>
                <a:gd name="T97" fmla="*/ 27432 h 67056"/>
                <a:gd name="T98" fmla="*/ 8636 w 80645"/>
                <a:gd name="T99" fmla="*/ 26543 h 67056"/>
                <a:gd name="T100" fmla="*/ 12446 w 80645"/>
                <a:gd name="T101" fmla="*/ 24765 h 67056"/>
                <a:gd name="T102" fmla="*/ 15875 w 80645"/>
                <a:gd name="T103" fmla="*/ 22352 h 67056"/>
                <a:gd name="T104" fmla="*/ 19177 w 80645"/>
                <a:gd name="T105" fmla="*/ 18542 h 67056"/>
                <a:gd name="T106" fmla="*/ 21971 w 80645"/>
                <a:gd name="T107" fmla="*/ 14224 h 67056"/>
                <a:gd name="T108" fmla="*/ 24384 w 80645"/>
                <a:gd name="T109" fmla="*/ 8890 h 67056"/>
                <a:gd name="T110" fmla="*/ 26543 w 80645"/>
                <a:gd name="T111" fmla="*/ 2667 h 67056"/>
                <a:gd name="T112" fmla="*/ 29972 w 80645"/>
                <a:gd name="T113" fmla="*/ 381 h 67056"/>
                <a:gd name="T114" fmla="*/ 0 w 80645"/>
                <a:gd name="T115" fmla="*/ 0 h 67056"/>
                <a:gd name="T116" fmla="*/ 80645 w 80645"/>
                <a:gd name="T117" fmla="*/ 67056 h 67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0645" h="67056">
                  <a:moveTo>
                    <a:pt x="29972" y="381"/>
                  </a:moveTo>
                  <a:cubicBezTo>
                    <a:pt x="31877" y="0"/>
                    <a:pt x="34036" y="0"/>
                    <a:pt x="35814" y="508"/>
                  </a:cubicBezTo>
                  <a:lnTo>
                    <a:pt x="77089" y="12192"/>
                  </a:lnTo>
                  <a:cubicBezTo>
                    <a:pt x="79375" y="12827"/>
                    <a:pt x="80645" y="14097"/>
                    <a:pt x="80264" y="15367"/>
                  </a:cubicBezTo>
                  <a:lnTo>
                    <a:pt x="77851" y="23241"/>
                  </a:lnTo>
                  <a:lnTo>
                    <a:pt x="74930" y="30480"/>
                  </a:lnTo>
                  <a:lnTo>
                    <a:pt x="70993" y="37084"/>
                  </a:lnTo>
                  <a:lnTo>
                    <a:pt x="66548" y="43053"/>
                  </a:lnTo>
                  <a:lnTo>
                    <a:pt x="61214" y="48514"/>
                  </a:lnTo>
                  <a:lnTo>
                    <a:pt x="55118" y="53213"/>
                  </a:lnTo>
                  <a:lnTo>
                    <a:pt x="48260" y="57277"/>
                  </a:lnTo>
                  <a:lnTo>
                    <a:pt x="40640" y="60706"/>
                  </a:lnTo>
                  <a:cubicBezTo>
                    <a:pt x="40386" y="60833"/>
                    <a:pt x="40132" y="60960"/>
                    <a:pt x="39878" y="61087"/>
                  </a:cubicBezTo>
                  <a:lnTo>
                    <a:pt x="32004" y="63500"/>
                  </a:lnTo>
                  <a:cubicBezTo>
                    <a:pt x="31623" y="63627"/>
                    <a:pt x="31369" y="63627"/>
                    <a:pt x="30988" y="63754"/>
                  </a:cubicBezTo>
                  <a:lnTo>
                    <a:pt x="22352" y="65405"/>
                  </a:lnTo>
                  <a:cubicBezTo>
                    <a:pt x="21971" y="65532"/>
                    <a:pt x="21717" y="65532"/>
                    <a:pt x="21336" y="65659"/>
                  </a:cubicBezTo>
                  <a:lnTo>
                    <a:pt x="11557" y="66675"/>
                  </a:lnTo>
                  <a:cubicBezTo>
                    <a:pt x="11303" y="66675"/>
                    <a:pt x="10922" y="66675"/>
                    <a:pt x="10668" y="66675"/>
                  </a:cubicBezTo>
                  <a:lnTo>
                    <a:pt x="0" y="67056"/>
                  </a:lnTo>
                  <a:lnTo>
                    <a:pt x="0" y="60687"/>
                  </a:lnTo>
                  <a:lnTo>
                    <a:pt x="9398" y="60452"/>
                  </a:lnTo>
                  <a:lnTo>
                    <a:pt x="18161" y="59436"/>
                  </a:lnTo>
                  <a:lnTo>
                    <a:pt x="25781" y="57912"/>
                  </a:lnTo>
                  <a:lnTo>
                    <a:pt x="32639" y="55753"/>
                  </a:lnTo>
                  <a:lnTo>
                    <a:pt x="38608" y="53213"/>
                  </a:lnTo>
                  <a:lnTo>
                    <a:pt x="44450" y="49784"/>
                  </a:lnTo>
                  <a:lnTo>
                    <a:pt x="49784" y="45720"/>
                  </a:lnTo>
                  <a:lnTo>
                    <a:pt x="54610" y="40894"/>
                  </a:lnTo>
                  <a:lnTo>
                    <a:pt x="58801" y="35306"/>
                  </a:lnTo>
                  <a:lnTo>
                    <a:pt x="62484" y="29210"/>
                  </a:lnTo>
                  <a:lnTo>
                    <a:pt x="65278" y="22225"/>
                  </a:lnTo>
                  <a:lnTo>
                    <a:pt x="67056" y="16637"/>
                  </a:lnTo>
                  <a:lnTo>
                    <a:pt x="37465" y="8255"/>
                  </a:lnTo>
                  <a:lnTo>
                    <a:pt x="36703" y="10287"/>
                  </a:lnTo>
                  <a:lnTo>
                    <a:pt x="34036" y="16129"/>
                  </a:lnTo>
                  <a:lnTo>
                    <a:pt x="30734" y="21209"/>
                  </a:lnTo>
                  <a:lnTo>
                    <a:pt x="27178" y="25146"/>
                  </a:lnTo>
                  <a:cubicBezTo>
                    <a:pt x="27051" y="25273"/>
                    <a:pt x="26924" y="25527"/>
                    <a:pt x="26670" y="25654"/>
                  </a:cubicBezTo>
                  <a:lnTo>
                    <a:pt x="22479" y="28702"/>
                  </a:lnTo>
                  <a:cubicBezTo>
                    <a:pt x="22225" y="28956"/>
                    <a:pt x="21844" y="29083"/>
                    <a:pt x="21463" y="29337"/>
                  </a:cubicBezTo>
                  <a:lnTo>
                    <a:pt x="16383" y="31496"/>
                  </a:lnTo>
                  <a:cubicBezTo>
                    <a:pt x="15875" y="31750"/>
                    <a:pt x="15367" y="31877"/>
                    <a:pt x="14859" y="32004"/>
                  </a:cubicBezTo>
                  <a:lnTo>
                    <a:pt x="9017" y="33401"/>
                  </a:lnTo>
                  <a:cubicBezTo>
                    <a:pt x="8382" y="33528"/>
                    <a:pt x="7874" y="33655"/>
                    <a:pt x="7239" y="33655"/>
                  </a:cubicBezTo>
                  <a:lnTo>
                    <a:pt x="635" y="34036"/>
                  </a:lnTo>
                  <a:lnTo>
                    <a:pt x="0" y="34036"/>
                  </a:lnTo>
                  <a:lnTo>
                    <a:pt x="0" y="27679"/>
                  </a:lnTo>
                  <a:lnTo>
                    <a:pt x="4572" y="27432"/>
                  </a:lnTo>
                  <a:lnTo>
                    <a:pt x="8636" y="26543"/>
                  </a:lnTo>
                  <a:lnTo>
                    <a:pt x="12446" y="24765"/>
                  </a:lnTo>
                  <a:lnTo>
                    <a:pt x="15875" y="22352"/>
                  </a:lnTo>
                  <a:lnTo>
                    <a:pt x="19177" y="18542"/>
                  </a:lnTo>
                  <a:lnTo>
                    <a:pt x="21971" y="14224"/>
                  </a:lnTo>
                  <a:lnTo>
                    <a:pt x="24384" y="8890"/>
                  </a:lnTo>
                  <a:lnTo>
                    <a:pt x="26543" y="2667"/>
                  </a:lnTo>
                  <a:cubicBezTo>
                    <a:pt x="26797" y="1651"/>
                    <a:pt x="28194" y="889"/>
                    <a:pt x="29972" y="381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8" name="Shape 260">
              <a:extLst>
                <a:ext uri="{FF2B5EF4-FFF2-40B4-BE49-F238E27FC236}">
                  <a16:creationId xmlns:a16="http://schemas.microsoft.com/office/drawing/2014/main" id="{F0643637-7211-4E4D-BF35-F33E2676E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717"/>
              <a:ext cx="728" cy="1485"/>
            </a:xfrm>
            <a:custGeom>
              <a:avLst/>
              <a:gdLst>
                <a:gd name="T0" fmla="*/ 6350 w 72771"/>
                <a:gd name="T1" fmla="*/ 0 h 148590"/>
                <a:gd name="T2" fmla="*/ 72771 w 72771"/>
                <a:gd name="T3" fmla="*/ 0 h 148590"/>
                <a:gd name="T4" fmla="*/ 72771 w 72771"/>
                <a:gd name="T5" fmla="*/ 6350 h 148590"/>
                <a:gd name="T6" fmla="*/ 12827 w 72771"/>
                <a:gd name="T7" fmla="*/ 6350 h 148590"/>
                <a:gd name="T8" fmla="*/ 13716 w 72771"/>
                <a:gd name="T9" fmla="*/ 35179 h 148590"/>
                <a:gd name="T10" fmla="*/ 51816 w 72771"/>
                <a:gd name="T11" fmla="*/ 35179 h 148590"/>
                <a:gd name="T12" fmla="*/ 58166 w 72771"/>
                <a:gd name="T13" fmla="*/ 38227 h 148590"/>
                <a:gd name="T14" fmla="*/ 68580 w 72771"/>
                <a:gd name="T15" fmla="*/ 142240 h 148590"/>
                <a:gd name="T16" fmla="*/ 72771 w 72771"/>
                <a:gd name="T17" fmla="*/ 142240 h 148590"/>
                <a:gd name="T18" fmla="*/ 72771 w 72771"/>
                <a:gd name="T19" fmla="*/ 148590 h 148590"/>
                <a:gd name="T20" fmla="*/ 62611 w 72771"/>
                <a:gd name="T21" fmla="*/ 148590 h 148590"/>
                <a:gd name="T22" fmla="*/ 56261 w 72771"/>
                <a:gd name="T23" fmla="*/ 145669 h 148590"/>
                <a:gd name="T24" fmla="*/ 45847 w 72771"/>
                <a:gd name="T25" fmla="*/ 41529 h 148590"/>
                <a:gd name="T26" fmla="*/ 7493 w 72771"/>
                <a:gd name="T27" fmla="*/ 41529 h 148590"/>
                <a:gd name="T28" fmla="*/ 1143 w 72771"/>
                <a:gd name="T29" fmla="*/ 38354 h 148590"/>
                <a:gd name="T30" fmla="*/ 0 w 72771"/>
                <a:gd name="T31" fmla="*/ 3302 h 148590"/>
                <a:gd name="T32" fmla="*/ 1905 w 72771"/>
                <a:gd name="T33" fmla="*/ 1016 h 148590"/>
                <a:gd name="T34" fmla="*/ 6350 w 72771"/>
                <a:gd name="T35" fmla="*/ 0 h 148590"/>
                <a:gd name="T36" fmla="*/ 0 w 72771"/>
                <a:gd name="T37" fmla="*/ 0 h 148590"/>
                <a:gd name="T38" fmla="*/ 72771 w 72771"/>
                <a:gd name="T39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72771" h="148590">
                  <a:moveTo>
                    <a:pt x="6350" y="0"/>
                  </a:moveTo>
                  <a:lnTo>
                    <a:pt x="72771" y="0"/>
                  </a:lnTo>
                  <a:lnTo>
                    <a:pt x="72771" y="6350"/>
                  </a:lnTo>
                  <a:lnTo>
                    <a:pt x="12827" y="6350"/>
                  </a:lnTo>
                  <a:lnTo>
                    <a:pt x="13716" y="35179"/>
                  </a:lnTo>
                  <a:lnTo>
                    <a:pt x="51816" y="35179"/>
                  </a:lnTo>
                  <a:cubicBezTo>
                    <a:pt x="55245" y="35179"/>
                    <a:pt x="58039" y="36449"/>
                    <a:pt x="58166" y="38227"/>
                  </a:cubicBezTo>
                  <a:lnTo>
                    <a:pt x="68580" y="142240"/>
                  </a:lnTo>
                  <a:lnTo>
                    <a:pt x="72771" y="142240"/>
                  </a:lnTo>
                  <a:lnTo>
                    <a:pt x="72771" y="148590"/>
                  </a:lnTo>
                  <a:lnTo>
                    <a:pt x="62611" y="148590"/>
                  </a:lnTo>
                  <a:cubicBezTo>
                    <a:pt x="59182" y="148590"/>
                    <a:pt x="56388" y="147320"/>
                    <a:pt x="56261" y="145669"/>
                  </a:cubicBezTo>
                  <a:lnTo>
                    <a:pt x="45847" y="41529"/>
                  </a:lnTo>
                  <a:lnTo>
                    <a:pt x="7493" y="41529"/>
                  </a:lnTo>
                  <a:cubicBezTo>
                    <a:pt x="3937" y="41529"/>
                    <a:pt x="1143" y="40132"/>
                    <a:pt x="1143" y="38354"/>
                  </a:cubicBezTo>
                  <a:lnTo>
                    <a:pt x="0" y="3302"/>
                  </a:lnTo>
                  <a:cubicBezTo>
                    <a:pt x="0" y="2413"/>
                    <a:pt x="635" y="1524"/>
                    <a:pt x="1905" y="1016"/>
                  </a:cubicBezTo>
                  <a:cubicBezTo>
                    <a:pt x="3048" y="381"/>
                    <a:pt x="4699" y="0"/>
                    <a:pt x="635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9" name="Shape 261">
              <a:extLst>
                <a:ext uri="{FF2B5EF4-FFF2-40B4-BE49-F238E27FC236}">
                  <a16:creationId xmlns:a16="http://schemas.microsoft.com/office/drawing/2014/main" id="{32407AD6-1F23-49A9-A128-AE3478316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692"/>
              <a:ext cx="788" cy="595"/>
            </a:xfrm>
            <a:custGeom>
              <a:avLst/>
              <a:gdLst>
                <a:gd name="T0" fmla="*/ 17272 w 78740"/>
                <a:gd name="T1" fmla="*/ 254 h 59436"/>
                <a:gd name="T2" fmla="*/ 29972 w 78740"/>
                <a:gd name="T3" fmla="*/ 1651 h 59436"/>
                <a:gd name="T4" fmla="*/ 35941 w 78740"/>
                <a:gd name="T5" fmla="*/ 3048 h 59436"/>
                <a:gd name="T6" fmla="*/ 46228 w 78740"/>
                <a:gd name="T7" fmla="*/ 6858 h 59436"/>
                <a:gd name="T8" fmla="*/ 55118 w 78740"/>
                <a:gd name="T9" fmla="*/ 12192 h 59436"/>
                <a:gd name="T10" fmla="*/ 62357 w 78740"/>
                <a:gd name="T11" fmla="*/ 18796 h 59436"/>
                <a:gd name="T12" fmla="*/ 68580 w 78740"/>
                <a:gd name="T13" fmla="*/ 26797 h 59436"/>
                <a:gd name="T14" fmla="*/ 73914 w 78740"/>
                <a:gd name="T15" fmla="*/ 36068 h 59436"/>
                <a:gd name="T16" fmla="*/ 78232 w 78740"/>
                <a:gd name="T17" fmla="*/ 46863 h 59436"/>
                <a:gd name="T18" fmla="*/ 35179 w 78740"/>
                <a:gd name="T19" fmla="*/ 59055 h 59436"/>
                <a:gd name="T20" fmla="*/ 26416 w 78740"/>
                <a:gd name="T21" fmla="*/ 56515 h 59436"/>
                <a:gd name="T22" fmla="*/ 24638 w 78740"/>
                <a:gd name="T23" fmla="*/ 51054 h 59436"/>
                <a:gd name="T24" fmla="*/ 22860 w 78740"/>
                <a:gd name="T25" fmla="*/ 47371 h 59436"/>
                <a:gd name="T26" fmla="*/ 19431 w 78740"/>
                <a:gd name="T27" fmla="*/ 43434 h 59436"/>
                <a:gd name="T28" fmla="*/ 15875 w 78740"/>
                <a:gd name="T29" fmla="*/ 41021 h 59436"/>
                <a:gd name="T30" fmla="*/ 12319 w 78740"/>
                <a:gd name="T31" fmla="*/ 39624 h 59436"/>
                <a:gd name="T32" fmla="*/ 8763 w 78740"/>
                <a:gd name="T33" fmla="*/ 39243 h 59436"/>
                <a:gd name="T34" fmla="*/ 4318 w 78740"/>
                <a:gd name="T35" fmla="*/ 39751 h 59436"/>
                <a:gd name="T36" fmla="*/ 0 w 78740"/>
                <a:gd name="T37" fmla="*/ 41275 h 59436"/>
                <a:gd name="T38" fmla="*/ 3175 w 78740"/>
                <a:gd name="T39" fmla="*/ 33274 h 59436"/>
                <a:gd name="T40" fmla="*/ 8128 w 78740"/>
                <a:gd name="T41" fmla="*/ 32893 h 59436"/>
                <a:gd name="T42" fmla="*/ 12700 w 78740"/>
                <a:gd name="T43" fmla="*/ 33147 h 59436"/>
                <a:gd name="T44" fmla="*/ 16891 w 78740"/>
                <a:gd name="T45" fmla="*/ 33782 h 59436"/>
                <a:gd name="T46" fmla="*/ 21082 w 78740"/>
                <a:gd name="T47" fmla="*/ 34925 h 59436"/>
                <a:gd name="T48" fmla="*/ 24638 w 78740"/>
                <a:gd name="T49" fmla="*/ 36449 h 59436"/>
                <a:gd name="T50" fmla="*/ 28194 w 78740"/>
                <a:gd name="T51" fmla="*/ 38608 h 59436"/>
                <a:gd name="T52" fmla="*/ 33020 w 78740"/>
                <a:gd name="T53" fmla="*/ 43053 h 59436"/>
                <a:gd name="T54" fmla="*/ 36068 w 78740"/>
                <a:gd name="T55" fmla="*/ 47625 h 59436"/>
                <a:gd name="T56" fmla="*/ 37719 w 78740"/>
                <a:gd name="T57" fmla="*/ 51562 h 59436"/>
                <a:gd name="T58" fmla="*/ 63754 w 78740"/>
                <a:gd name="T59" fmla="*/ 42672 h 59436"/>
                <a:gd name="T60" fmla="*/ 59309 w 78740"/>
                <a:gd name="T61" fmla="*/ 33147 h 59436"/>
                <a:gd name="T62" fmla="*/ 53975 w 78740"/>
                <a:gd name="T63" fmla="*/ 25146 h 59436"/>
                <a:gd name="T64" fmla="*/ 48006 w 78740"/>
                <a:gd name="T65" fmla="*/ 18669 h 59436"/>
                <a:gd name="T66" fmla="*/ 41529 w 78740"/>
                <a:gd name="T67" fmla="*/ 13716 h 59436"/>
                <a:gd name="T68" fmla="*/ 34290 w 78740"/>
                <a:gd name="T69" fmla="*/ 10160 h 59436"/>
                <a:gd name="T70" fmla="*/ 25654 w 78740"/>
                <a:gd name="T71" fmla="*/ 7620 h 59436"/>
                <a:gd name="T72" fmla="*/ 16510 w 78740"/>
                <a:gd name="T73" fmla="*/ 6604 h 59436"/>
                <a:gd name="T74" fmla="*/ 4064 w 78740"/>
                <a:gd name="T75" fmla="*/ 6604 h 59436"/>
                <a:gd name="T76" fmla="*/ 0 w 78740"/>
                <a:gd name="T77" fmla="*/ 565 h 59436"/>
                <a:gd name="T78" fmla="*/ 2540 w 78740"/>
                <a:gd name="T79" fmla="*/ 254 h 59436"/>
                <a:gd name="T80" fmla="*/ 0 w 78740"/>
                <a:gd name="T81" fmla="*/ 0 h 59436"/>
                <a:gd name="T82" fmla="*/ 78740 w 78740"/>
                <a:gd name="T83" fmla="*/ 59436 h 59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8740" h="59436">
                  <a:moveTo>
                    <a:pt x="10414" y="0"/>
                  </a:moveTo>
                  <a:lnTo>
                    <a:pt x="17272" y="254"/>
                  </a:lnTo>
                  <a:lnTo>
                    <a:pt x="23749" y="762"/>
                  </a:lnTo>
                  <a:lnTo>
                    <a:pt x="29972" y="1651"/>
                  </a:lnTo>
                  <a:cubicBezTo>
                    <a:pt x="30353" y="1778"/>
                    <a:pt x="30607" y="1778"/>
                    <a:pt x="30861" y="1905"/>
                  </a:cubicBezTo>
                  <a:lnTo>
                    <a:pt x="35941" y="3048"/>
                  </a:lnTo>
                  <a:lnTo>
                    <a:pt x="41275" y="4826"/>
                  </a:lnTo>
                  <a:lnTo>
                    <a:pt x="46228" y="6858"/>
                  </a:lnTo>
                  <a:lnTo>
                    <a:pt x="50927" y="9398"/>
                  </a:lnTo>
                  <a:lnTo>
                    <a:pt x="55118" y="12192"/>
                  </a:lnTo>
                  <a:lnTo>
                    <a:pt x="58928" y="15367"/>
                  </a:lnTo>
                  <a:lnTo>
                    <a:pt x="62357" y="18796"/>
                  </a:lnTo>
                  <a:lnTo>
                    <a:pt x="65659" y="22606"/>
                  </a:lnTo>
                  <a:lnTo>
                    <a:pt x="68580" y="26797"/>
                  </a:lnTo>
                  <a:lnTo>
                    <a:pt x="71374" y="31242"/>
                  </a:lnTo>
                  <a:lnTo>
                    <a:pt x="73914" y="36068"/>
                  </a:lnTo>
                  <a:lnTo>
                    <a:pt x="76200" y="41275"/>
                  </a:lnTo>
                  <a:lnTo>
                    <a:pt x="78232" y="46863"/>
                  </a:lnTo>
                  <a:cubicBezTo>
                    <a:pt x="78740" y="48260"/>
                    <a:pt x="77216" y="49784"/>
                    <a:pt x="74549" y="50292"/>
                  </a:cubicBezTo>
                  <a:lnTo>
                    <a:pt x="35179" y="59055"/>
                  </a:lnTo>
                  <a:cubicBezTo>
                    <a:pt x="33401" y="59436"/>
                    <a:pt x="31242" y="59309"/>
                    <a:pt x="29591" y="58928"/>
                  </a:cubicBezTo>
                  <a:cubicBezTo>
                    <a:pt x="27813" y="58420"/>
                    <a:pt x="26670" y="57531"/>
                    <a:pt x="26416" y="56515"/>
                  </a:cubicBezTo>
                  <a:lnTo>
                    <a:pt x="25527" y="53467"/>
                  </a:lnTo>
                  <a:lnTo>
                    <a:pt x="24638" y="51054"/>
                  </a:lnTo>
                  <a:lnTo>
                    <a:pt x="23749" y="49022"/>
                  </a:lnTo>
                  <a:lnTo>
                    <a:pt x="22860" y="47371"/>
                  </a:lnTo>
                  <a:lnTo>
                    <a:pt x="21209" y="45339"/>
                  </a:lnTo>
                  <a:lnTo>
                    <a:pt x="19431" y="43434"/>
                  </a:lnTo>
                  <a:lnTo>
                    <a:pt x="17526" y="42037"/>
                  </a:lnTo>
                  <a:lnTo>
                    <a:pt x="15875" y="41021"/>
                  </a:lnTo>
                  <a:lnTo>
                    <a:pt x="13970" y="40132"/>
                  </a:lnTo>
                  <a:lnTo>
                    <a:pt x="12319" y="39624"/>
                  </a:lnTo>
                  <a:lnTo>
                    <a:pt x="10668" y="39370"/>
                  </a:lnTo>
                  <a:lnTo>
                    <a:pt x="8763" y="39243"/>
                  </a:lnTo>
                  <a:lnTo>
                    <a:pt x="6604" y="39370"/>
                  </a:lnTo>
                  <a:lnTo>
                    <a:pt x="4318" y="39751"/>
                  </a:lnTo>
                  <a:lnTo>
                    <a:pt x="2286" y="40386"/>
                  </a:lnTo>
                  <a:lnTo>
                    <a:pt x="0" y="41275"/>
                  </a:lnTo>
                  <a:lnTo>
                    <a:pt x="0" y="33862"/>
                  </a:lnTo>
                  <a:lnTo>
                    <a:pt x="3175" y="33274"/>
                  </a:lnTo>
                  <a:cubicBezTo>
                    <a:pt x="3683" y="33147"/>
                    <a:pt x="4064" y="33147"/>
                    <a:pt x="4572" y="33147"/>
                  </a:cubicBezTo>
                  <a:lnTo>
                    <a:pt x="8128" y="32893"/>
                  </a:lnTo>
                  <a:cubicBezTo>
                    <a:pt x="8636" y="32893"/>
                    <a:pt x="9144" y="32893"/>
                    <a:pt x="9652" y="32893"/>
                  </a:cubicBezTo>
                  <a:lnTo>
                    <a:pt x="12700" y="33147"/>
                  </a:lnTo>
                  <a:cubicBezTo>
                    <a:pt x="13081" y="33147"/>
                    <a:pt x="13462" y="33147"/>
                    <a:pt x="13843" y="33274"/>
                  </a:cubicBezTo>
                  <a:lnTo>
                    <a:pt x="16891" y="33782"/>
                  </a:lnTo>
                  <a:cubicBezTo>
                    <a:pt x="17399" y="33782"/>
                    <a:pt x="17907" y="33909"/>
                    <a:pt x="18415" y="34036"/>
                  </a:cubicBezTo>
                  <a:lnTo>
                    <a:pt x="21082" y="34925"/>
                  </a:lnTo>
                  <a:cubicBezTo>
                    <a:pt x="21463" y="35052"/>
                    <a:pt x="21717" y="35179"/>
                    <a:pt x="21971" y="35306"/>
                  </a:cubicBezTo>
                  <a:lnTo>
                    <a:pt x="24638" y="36449"/>
                  </a:lnTo>
                  <a:cubicBezTo>
                    <a:pt x="25019" y="36576"/>
                    <a:pt x="25273" y="36703"/>
                    <a:pt x="25527" y="36830"/>
                  </a:cubicBezTo>
                  <a:lnTo>
                    <a:pt x="28194" y="38608"/>
                  </a:lnTo>
                  <a:lnTo>
                    <a:pt x="30861" y="40767"/>
                  </a:lnTo>
                  <a:lnTo>
                    <a:pt x="33020" y="43053"/>
                  </a:lnTo>
                  <a:lnTo>
                    <a:pt x="35052" y="45720"/>
                  </a:lnTo>
                  <a:lnTo>
                    <a:pt x="36068" y="47625"/>
                  </a:lnTo>
                  <a:lnTo>
                    <a:pt x="37084" y="49911"/>
                  </a:lnTo>
                  <a:lnTo>
                    <a:pt x="37719" y="51562"/>
                  </a:lnTo>
                  <a:lnTo>
                    <a:pt x="64897" y="45593"/>
                  </a:lnTo>
                  <a:lnTo>
                    <a:pt x="63754" y="42672"/>
                  </a:lnTo>
                  <a:lnTo>
                    <a:pt x="61595" y="37719"/>
                  </a:lnTo>
                  <a:lnTo>
                    <a:pt x="59309" y="33147"/>
                  </a:lnTo>
                  <a:lnTo>
                    <a:pt x="56642" y="28956"/>
                  </a:lnTo>
                  <a:lnTo>
                    <a:pt x="53975" y="25146"/>
                  </a:lnTo>
                  <a:lnTo>
                    <a:pt x="51054" y="21717"/>
                  </a:lnTo>
                  <a:lnTo>
                    <a:pt x="48006" y="18669"/>
                  </a:lnTo>
                  <a:lnTo>
                    <a:pt x="44831" y="16002"/>
                  </a:lnTo>
                  <a:lnTo>
                    <a:pt x="41529" y="13716"/>
                  </a:lnTo>
                  <a:lnTo>
                    <a:pt x="38100" y="11811"/>
                  </a:lnTo>
                  <a:lnTo>
                    <a:pt x="34290" y="10160"/>
                  </a:lnTo>
                  <a:lnTo>
                    <a:pt x="30353" y="8763"/>
                  </a:lnTo>
                  <a:lnTo>
                    <a:pt x="25654" y="7620"/>
                  </a:lnTo>
                  <a:lnTo>
                    <a:pt x="21590" y="6985"/>
                  </a:lnTo>
                  <a:lnTo>
                    <a:pt x="16510" y="6604"/>
                  </a:lnTo>
                  <a:lnTo>
                    <a:pt x="11303" y="6350"/>
                  </a:lnTo>
                  <a:lnTo>
                    <a:pt x="4064" y="6604"/>
                  </a:lnTo>
                  <a:lnTo>
                    <a:pt x="0" y="7082"/>
                  </a:lnTo>
                  <a:lnTo>
                    <a:pt x="0" y="565"/>
                  </a:lnTo>
                  <a:lnTo>
                    <a:pt x="1524" y="381"/>
                  </a:lnTo>
                  <a:cubicBezTo>
                    <a:pt x="1905" y="381"/>
                    <a:pt x="2159" y="381"/>
                    <a:pt x="2540" y="254"/>
                  </a:cubicBezTo>
                  <a:lnTo>
                    <a:pt x="10414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0" name="Shape 262">
              <a:extLst>
                <a:ext uri="{FF2B5EF4-FFF2-40B4-BE49-F238E27FC236}">
                  <a16:creationId xmlns:a16="http://schemas.microsoft.com/office/drawing/2014/main" id="{D7BD60D7-BF44-443C-AACD-1A217BB75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" y="2085"/>
              <a:ext cx="237" cy="575"/>
            </a:xfrm>
            <a:custGeom>
              <a:avLst/>
              <a:gdLst>
                <a:gd name="T0" fmla="*/ 5334 w 23749"/>
                <a:gd name="T1" fmla="*/ 127 h 57531"/>
                <a:gd name="T2" fmla="*/ 7620 w 23749"/>
                <a:gd name="T3" fmla="*/ 127 h 57531"/>
                <a:gd name="T4" fmla="*/ 12446 w 23749"/>
                <a:gd name="T5" fmla="*/ 2160 h 57531"/>
                <a:gd name="T6" fmla="*/ 23749 w 23749"/>
                <a:gd name="T7" fmla="*/ 18585 h 57531"/>
                <a:gd name="T8" fmla="*/ 23749 w 23749"/>
                <a:gd name="T9" fmla="*/ 37749 h 57531"/>
                <a:gd name="T10" fmla="*/ 18161 w 23749"/>
                <a:gd name="T11" fmla="*/ 29973 h 57531"/>
                <a:gd name="T12" fmla="*/ 14097 w 23749"/>
                <a:gd name="T13" fmla="*/ 24003 h 57531"/>
                <a:gd name="T14" fmla="*/ 14351 w 23749"/>
                <a:gd name="T15" fmla="*/ 28702 h 57531"/>
                <a:gd name="T16" fmla="*/ 15113 w 23749"/>
                <a:gd name="T17" fmla="*/ 51181 h 57531"/>
                <a:gd name="T18" fmla="*/ 23749 w 23749"/>
                <a:gd name="T19" fmla="*/ 51181 h 57531"/>
                <a:gd name="T20" fmla="*/ 23749 w 23749"/>
                <a:gd name="T21" fmla="*/ 57531 h 57531"/>
                <a:gd name="T22" fmla="*/ 8890 w 23749"/>
                <a:gd name="T23" fmla="*/ 57531 h 57531"/>
                <a:gd name="T24" fmla="*/ 2540 w 23749"/>
                <a:gd name="T25" fmla="*/ 54483 h 57531"/>
                <a:gd name="T26" fmla="*/ 1651 w 23749"/>
                <a:gd name="T27" fmla="*/ 28956 h 57531"/>
                <a:gd name="T28" fmla="*/ 127 w 23749"/>
                <a:gd name="T29" fmla="*/ 3302 h 57531"/>
                <a:gd name="T30" fmla="*/ 5334 w 23749"/>
                <a:gd name="T31" fmla="*/ 127 h 57531"/>
                <a:gd name="T32" fmla="*/ 0 w 23749"/>
                <a:gd name="T33" fmla="*/ 0 h 57531"/>
                <a:gd name="T34" fmla="*/ 23749 w 23749"/>
                <a:gd name="T35" fmla="*/ 57531 h 5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3749" h="57531">
                  <a:moveTo>
                    <a:pt x="5334" y="127"/>
                  </a:moveTo>
                  <a:cubicBezTo>
                    <a:pt x="6096" y="0"/>
                    <a:pt x="6858" y="0"/>
                    <a:pt x="7620" y="127"/>
                  </a:cubicBezTo>
                  <a:cubicBezTo>
                    <a:pt x="9779" y="254"/>
                    <a:pt x="11684" y="1143"/>
                    <a:pt x="12446" y="2160"/>
                  </a:cubicBezTo>
                  <a:lnTo>
                    <a:pt x="23749" y="18585"/>
                  </a:lnTo>
                  <a:lnTo>
                    <a:pt x="23749" y="37749"/>
                  </a:lnTo>
                  <a:lnTo>
                    <a:pt x="18161" y="29973"/>
                  </a:lnTo>
                  <a:lnTo>
                    <a:pt x="14097" y="24003"/>
                  </a:lnTo>
                  <a:lnTo>
                    <a:pt x="14351" y="28702"/>
                  </a:lnTo>
                  <a:lnTo>
                    <a:pt x="15113" y="51181"/>
                  </a:lnTo>
                  <a:lnTo>
                    <a:pt x="23749" y="51181"/>
                  </a:lnTo>
                  <a:lnTo>
                    <a:pt x="23749" y="57531"/>
                  </a:lnTo>
                  <a:lnTo>
                    <a:pt x="8890" y="57531"/>
                  </a:lnTo>
                  <a:cubicBezTo>
                    <a:pt x="5334" y="57531"/>
                    <a:pt x="2540" y="56135"/>
                    <a:pt x="2540" y="54483"/>
                  </a:cubicBezTo>
                  <a:lnTo>
                    <a:pt x="1651" y="28956"/>
                  </a:lnTo>
                  <a:lnTo>
                    <a:pt x="127" y="3302"/>
                  </a:lnTo>
                  <a:cubicBezTo>
                    <a:pt x="0" y="1778"/>
                    <a:pt x="2286" y="381"/>
                    <a:pt x="5334" y="127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1" name="Shape 263">
              <a:extLst>
                <a:ext uri="{FF2B5EF4-FFF2-40B4-BE49-F238E27FC236}">
                  <a16:creationId xmlns:a16="http://schemas.microsoft.com/office/drawing/2014/main" id="{D8B67092-E3B7-46C6-9BF2-5C6B662CF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" y="1717"/>
              <a:ext cx="736" cy="1485"/>
            </a:xfrm>
            <a:custGeom>
              <a:avLst/>
              <a:gdLst>
                <a:gd name="T0" fmla="*/ 20701 w 73660"/>
                <a:gd name="T1" fmla="*/ 0 h 148590"/>
                <a:gd name="T2" fmla="*/ 65532 w 73660"/>
                <a:gd name="T3" fmla="*/ 0 h 148590"/>
                <a:gd name="T4" fmla="*/ 71374 w 73660"/>
                <a:gd name="T5" fmla="*/ 2032 h 148590"/>
                <a:gd name="T6" fmla="*/ 73660 w 73660"/>
                <a:gd name="T7" fmla="*/ 4938 h 148590"/>
                <a:gd name="T8" fmla="*/ 73660 w 73660"/>
                <a:gd name="T9" fmla="*/ 22206 h 148590"/>
                <a:gd name="T10" fmla="*/ 61214 w 73660"/>
                <a:gd name="T11" fmla="*/ 6350 h 148590"/>
                <a:gd name="T12" fmla="*/ 26924 w 73660"/>
                <a:gd name="T13" fmla="*/ 6350 h 148590"/>
                <a:gd name="T14" fmla="*/ 25654 w 73660"/>
                <a:gd name="T15" fmla="*/ 38862 h 148590"/>
                <a:gd name="T16" fmla="*/ 22860 w 73660"/>
                <a:gd name="T17" fmla="*/ 74549 h 148590"/>
                <a:gd name="T18" fmla="*/ 18542 w 73660"/>
                <a:gd name="T19" fmla="*/ 110236 h 148590"/>
                <a:gd name="T20" fmla="*/ 13335 w 73660"/>
                <a:gd name="T21" fmla="*/ 142240 h 148590"/>
                <a:gd name="T22" fmla="*/ 52197 w 73660"/>
                <a:gd name="T23" fmla="*/ 142240 h 148590"/>
                <a:gd name="T24" fmla="*/ 52451 w 73660"/>
                <a:gd name="T25" fmla="*/ 121920 h 148590"/>
                <a:gd name="T26" fmla="*/ 58801 w 73660"/>
                <a:gd name="T27" fmla="*/ 118745 h 148590"/>
                <a:gd name="T28" fmla="*/ 73660 w 73660"/>
                <a:gd name="T29" fmla="*/ 118745 h 148590"/>
                <a:gd name="T30" fmla="*/ 73660 w 73660"/>
                <a:gd name="T31" fmla="*/ 125095 h 148590"/>
                <a:gd name="T32" fmla="*/ 65024 w 73660"/>
                <a:gd name="T33" fmla="*/ 125095 h 148590"/>
                <a:gd name="T34" fmla="*/ 64897 w 73660"/>
                <a:gd name="T35" fmla="*/ 145415 h 148590"/>
                <a:gd name="T36" fmla="*/ 58547 w 73660"/>
                <a:gd name="T37" fmla="*/ 148590 h 148590"/>
                <a:gd name="T38" fmla="*/ 6477 w 73660"/>
                <a:gd name="T39" fmla="*/ 148590 h 148590"/>
                <a:gd name="T40" fmla="*/ 1778 w 73660"/>
                <a:gd name="T41" fmla="*/ 147574 h 148590"/>
                <a:gd name="T42" fmla="*/ 127 w 73660"/>
                <a:gd name="T43" fmla="*/ 145161 h 148590"/>
                <a:gd name="T44" fmla="*/ 5969 w 73660"/>
                <a:gd name="T45" fmla="*/ 109728 h 148590"/>
                <a:gd name="T46" fmla="*/ 10160 w 73660"/>
                <a:gd name="T47" fmla="*/ 74168 h 148590"/>
                <a:gd name="T48" fmla="*/ 12954 w 73660"/>
                <a:gd name="T49" fmla="*/ 38608 h 148590"/>
                <a:gd name="T50" fmla="*/ 14351 w 73660"/>
                <a:gd name="T51" fmla="*/ 3175 h 148590"/>
                <a:gd name="T52" fmla="*/ 20701 w 73660"/>
                <a:gd name="T53" fmla="*/ 0 h 148590"/>
                <a:gd name="T54" fmla="*/ 0 w 73660"/>
                <a:gd name="T55" fmla="*/ 0 h 148590"/>
                <a:gd name="T56" fmla="*/ 73660 w 73660"/>
                <a:gd name="T57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73660" h="148590">
                  <a:moveTo>
                    <a:pt x="20701" y="0"/>
                  </a:moveTo>
                  <a:lnTo>
                    <a:pt x="65532" y="0"/>
                  </a:lnTo>
                  <a:cubicBezTo>
                    <a:pt x="68072" y="0"/>
                    <a:pt x="70485" y="889"/>
                    <a:pt x="71374" y="2032"/>
                  </a:cubicBezTo>
                  <a:lnTo>
                    <a:pt x="73660" y="4938"/>
                  </a:lnTo>
                  <a:lnTo>
                    <a:pt x="73660" y="22206"/>
                  </a:lnTo>
                  <a:lnTo>
                    <a:pt x="61214" y="6350"/>
                  </a:lnTo>
                  <a:lnTo>
                    <a:pt x="26924" y="6350"/>
                  </a:lnTo>
                  <a:lnTo>
                    <a:pt x="25654" y="38862"/>
                  </a:lnTo>
                  <a:lnTo>
                    <a:pt x="22860" y="74549"/>
                  </a:lnTo>
                  <a:lnTo>
                    <a:pt x="18542" y="110236"/>
                  </a:lnTo>
                  <a:lnTo>
                    <a:pt x="13335" y="142240"/>
                  </a:lnTo>
                  <a:lnTo>
                    <a:pt x="52197" y="142240"/>
                  </a:lnTo>
                  <a:lnTo>
                    <a:pt x="52451" y="121920"/>
                  </a:lnTo>
                  <a:cubicBezTo>
                    <a:pt x="52451" y="120269"/>
                    <a:pt x="55245" y="118745"/>
                    <a:pt x="58801" y="118745"/>
                  </a:cubicBezTo>
                  <a:lnTo>
                    <a:pt x="73660" y="118745"/>
                  </a:lnTo>
                  <a:lnTo>
                    <a:pt x="73660" y="125095"/>
                  </a:lnTo>
                  <a:lnTo>
                    <a:pt x="65024" y="125095"/>
                  </a:lnTo>
                  <a:lnTo>
                    <a:pt x="64897" y="145415"/>
                  </a:lnTo>
                  <a:cubicBezTo>
                    <a:pt x="64897" y="147193"/>
                    <a:pt x="62103" y="148590"/>
                    <a:pt x="58547" y="148590"/>
                  </a:cubicBezTo>
                  <a:lnTo>
                    <a:pt x="6477" y="148590"/>
                  </a:lnTo>
                  <a:cubicBezTo>
                    <a:pt x="4699" y="148590"/>
                    <a:pt x="3048" y="148209"/>
                    <a:pt x="1778" y="147574"/>
                  </a:cubicBezTo>
                  <a:cubicBezTo>
                    <a:pt x="635" y="146939"/>
                    <a:pt x="0" y="146050"/>
                    <a:pt x="127" y="145161"/>
                  </a:cubicBezTo>
                  <a:lnTo>
                    <a:pt x="5969" y="109728"/>
                  </a:lnTo>
                  <a:lnTo>
                    <a:pt x="10160" y="74168"/>
                  </a:lnTo>
                  <a:lnTo>
                    <a:pt x="12954" y="38608"/>
                  </a:lnTo>
                  <a:lnTo>
                    <a:pt x="14351" y="3175"/>
                  </a:lnTo>
                  <a:cubicBezTo>
                    <a:pt x="14351" y="1397"/>
                    <a:pt x="17145" y="0"/>
                    <a:pt x="20701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2" name="Shape 264">
              <a:extLst>
                <a:ext uri="{FF2B5EF4-FFF2-40B4-BE49-F238E27FC236}">
                  <a16:creationId xmlns:a16="http://schemas.microsoft.com/office/drawing/2014/main" id="{FD4A34CF-1E5A-43C4-8C18-38B36AD4F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1717"/>
              <a:ext cx="735" cy="1485"/>
            </a:xfrm>
            <a:custGeom>
              <a:avLst/>
              <a:gdLst>
                <a:gd name="T0" fmla="*/ 0 w 73533"/>
                <a:gd name="T1" fmla="*/ 0 h 148590"/>
                <a:gd name="T2" fmla="*/ 58547 w 73533"/>
                <a:gd name="T3" fmla="*/ 0 h 148590"/>
                <a:gd name="T4" fmla="*/ 64897 w 73533"/>
                <a:gd name="T5" fmla="*/ 2794 h 148590"/>
                <a:gd name="T6" fmla="*/ 73406 w 73533"/>
                <a:gd name="T7" fmla="*/ 37973 h 148590"/>
                <a:gd name="T8" fmla="*/ 71882 w 73533"/>
                <a:gd name="T9" fmla="*/ 40513 h 148590"/>
                <a:gd name="T10" fmla="*/ 67056 w 73533"/>
                <a:gd name="T11" fmla="*/ 41529 h 148590"/>
                <a:gd name="T12" fmla="*/ 29591 w 73533"/>
                <a:gd name="T13" fmla="*/ 41529 h 148590"/>
                <a:gd name="T14" fmla="*/ 47244 w 73533"/>
                <a:gd name="T15" fmla="*/ 145161 h 148590"/>
                <a:gd name="T16" fmla="*/ 45593 w 73533"/>
                <a:gd name="T17" fmla="*/ 147574 h 148590"/>
                <a:gd name="T18" fmla="*/ 40894 w 73533"/>
                <a:gd name="T19" fmla="*/ 148590 h 148590"/>
                <a:gd name="T20" fmla="*/ 0 w 73533"/>
                <a:gd name="T21" fmla="*/ 148590 h 148590"/>
                <a:gd name="T22" fmla="*/ 0 w 73533"/>
                <a:gd name="T23" fmla="*/ 142240 h 148590"/>
                <a:gd name="T24" fmla="*/ 33909 w 73533"/>
                <a:gd name="T25" fmla="*/ 142240 h 148590"/>
                <a:gd name="T26" fmla="*/ 16383 w 73533"/>
                <a:gd name="T27" fmla="*/ 38608 h 148590"/>
                <a:gd name="T28" fmla="*/ 18034 w 73533"/>
                <a:gd name="T29" fmla="*/ 36195 h 148590"/>
                <a:gd name="T30" fmla="*/ 22733 w 73533"/>
                <a:gd name="T31" fmla="*/ 35179 h 148590"/>
                <a:gd name="T32" fmla="*/ 59944 w 73533"/>
                <a:gd name="T33" fmla="*/ 35179 h 148590"/>
                <a:gd name="T34" fmla="*/ 52959 w 73533"/>
                <a:gd name="T35" fmla="*/ 6350 h 148590"/>
                <a:gd name="T36" fmla="*/ 0 w 73533"/>
                <a:gd name="T37" fmla="*/ 6350 h 148590"/>
                <a:gd name="T38" fmla="*/ 0 w 73533"/>
                <a:gd name="T39" fmla="*/ 0 h 148590"/>
                <a:gd name="T40" fmla="*/ 0 w 73533"/>
                <a:gd name="T41" fmla="*/ 0 h 148590"/>
                <a:gd name="T42" fmla="*/ 73533 w 73533"/>
                <a:gd name="T4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73533" h="148590">
                  <a:moveTo>
                    <a:pt x="0" y="0"/>
                  </a:moveTo>
                  <a:lnTo>
                    <a:pt x="58547" y="0"/>
                  </a:lnTo>
                  <a:cubicBezTo>
                    <a:pt x="61849" y="0"/>
                    <a:pt x="64516" y="1270"/>
                    <a:pt x="64897" y="2794"/>
                  </a:cubicBezTo>
                  <a:lnTo>
                    <a:pt x="73406" y="37973"/>
                  </a:lnTo>
                  <a:cubicBezTo>
                    <a:pt x="73533" y="38862"/>
                    <a:pt x="73025" y="39751"/>
                    <a:pt x="71882" y="40513"/>
                  </a:cubicBezTo>
                  <a:cubicBezTo>
                    <a:pt x="70612" y="41148"/>
                    <a:pt x="68834" y="41529"/>
                    <a:pt x="67056" y="41529"/>
                  </a:cubicBezTo>
                  <a:lnTo>
                    <a:pt x="29591" y="41529"/>
                  </a:lnTo>
                  <a:lnTo>
                    <a:pt x="47244" y="145161"/>
                  </a:lnTo>
                  <a:cubicBezTo>
                    <a:pt x="47371" y="146050"/>
                    <a:pt x="46736" y="146939"/>
                    <a:pt x="45593" y="147574"/>
                  </a:cubicBezTo>
                  <a:cubicBezTo>
                    <a:pt x="44323" y="148209"/>
                    <a:pt x="42672" y="148590"/>
                    <a:pt x="40894" y="148590"/>
                  </a:cubicBezTo>
                  <a:lnTo>
                    <a:pt x="0" y="148590"/>
                  </a:lnTo>
                  <a:lnTo>
                    <a:pt x="0" y="142240"/>
                  </a:lnTo>
                  <a:lnTo>
                    <a:pt x="33909" y="142240"/>
                  </a:lnTo>
                  <a:lnTo>
                    <a:pt x="16383" y="38608"/>
                  </a:lnTo>
                  <a:cubicBezTo>
                    <a:pt x="16256" y="37719"/>
                    <a:pt x="16764" y="36830"/>
                    <a:pt x="18034" y="36195"/>
                  </a:cubicBezTo>
                  <a:cubicBezTo>
                    <a:pt x="19177" y="35560"/>
                    <a:pt x="20955" y="35179"/>
                    <a:pt x="22733" y="35179"/>
                  </a:cubicBezTo>
                  <a:lnTo>
                    <a:pt x="59944" y="35179"/>
                  </a:lnTo>
                  <a:lnTo>
                    <a:pt x="52959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3" name="Shape 265">
              <a:extLst>
                <a:ext uri="{FF2B5EF4-FFF2-40B4-BE49-F238E27FC236}">
                  <a16:creationId xmlns:a16="http://schemas.microsoft.com/office/drawing/2014/main" id="{91EF44DA-8AB6-4D03-AFD0-C2E3B258E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2271"/>
              <a:ext cx="253" cy="389"/>
            </a:xfrm>
            <a:custGeom>
              <a:avLst/>
              <a:gdLst>
                <a:gd name="T0" fmla="*/ 0 w 25273"/>
                <a:gd name="T1" fmla="*/ 0 h 38946"/>
                <a:gd name="T2" fmla="*/ 6350 w 25273"/>
                <a:gd name="T3" fmla="*/ 9228 h 38946"/>
                <a:gd name="T4" fmla="*/ 24638 w 25273"/>
                <a:gd name="T5" fmla="*/ 34755 h 38946"/>
                <a:gd name="T6" fmla="*/ 23749 w 25273"/>
                <a:gd name="T7" fmla="*/ 37677 h 38946"/>
                <a:gd name="T8" fmla="*/ 18669 w 25273"/>
                <a:gd name="T9" fmla="*/ 38946 h 38946"/>
                <a:gd name="T10" fmla="*/ 0 w 25273"/>
                <a:gd name="T11" fmla="*/ 38946 h 38946"/>
                <a:gd name="T12" fmla="*/ 0 w 25273"/>
                <a:gd name="T13" fmla="*/ 32596 h 38946"/>
                <a:gd name="T14" fmla="*/ 9652 w 25273"/>
                <a:gd name="T15" fmla="*/ 32596 h 38946"/>
                <a:gd name="T16" fmla="*/ 0 w 25273"/>
                <a:gd name="T17" fmla="*/ 19164 h 38946"/>
                <a:gd name="T18" fmla="*/ 0 w 25273"/>
                <a:gd name="T19" fmla="*/ 0 h 38946"/>
                <a:gd name="T20" fmla="*/ 0 w 25273"/>
                <a:gd name="T21" fmla="*/ 0 h 38946"/>
                <a:gd name="T22" fmla="*/ 25273 w 25273"/>
                <a:gd name="T23" fmla="*/ 38946 h 38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5273" h="38946">
                  <a:moveTo>
                    <a:pt x="0" y="0"/>
                  </a:moveTo>
                  <a:lnTo>
                    <a:pt x="6350" y="9228"/>
                  </a:lnTo>
                  <a:lnTo>
                    <a:pt x="24638" y="34755"/>
                  </a:lnTo>
                  <a:cubicBezTo>
                    <a:pt x="25273" y="35644"/>
                    <a:pt x="25019" y="36787"/>
                    <a:pt x="23749" y="37677"/>
                  </a:cubicBezTo>
                  <a:cubicBezTo>
                    <a:pt x="22606" y="38439"/>
                    <a:pt x="20701" y="38946"/>
                    <a:pt x="18669" y="38946"/>
                  </a:cubicBezTo>
                  <a:lnTo>
                    <a:pt x="0" y="38946"/>
                  </a:lnTo>
                  <a:lnTo>
                    <a:pt x="0" y="32596"/>
                  </a:lnTo>
                  <a:lnTo>
                    <a:pt x="9652" y="32596"/>
                  </a:lnTo>
                  <a:lnTo>
                    <a:pt x="0" y="1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4" name="Shape 266">
              <a:extLst>
                <a:ext uri="{FF2B5EF4-FFF2-40B4-BE49-F238E27FC236}">
                  <a16:creationId xmlns:a16="http://schemas.microsoft.com/office/drawing/2014/main" id="{0A3601D8-B7E5-47A5-BE7B-8F47A5CC9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1766"/>
              <a:ext cx="1193" cy="1436"/>
            </a:xfrm>
            <a:custGeom>
              <a:avLst/>
              <a:gdLst>
                <a:gd name="T0" fmla="*/ 0 w 119253"/>
                <a:gd name="T1" fmla="*/ 0 h 143652"/>
                <a:gd name="T2" fmla="*/ 25781 w 119253"/>
                <a:gd name="T3" fmla="*/ 32780 h 143652"/>
                <a:gd name="T4" fmla="*/ 55245 w 119253"/>
                <a:gd name="T5" fmla="*/ 68341 h 143652"/>
                <a:gd name="T6" fmla="*/ 86106 w 119253"/>
                <a:gd name="T7" fmla="*/ 103774 h 143652"/>
                <a:gd name="T8" fmla="*/ 118364 w 119253"/>
                <a:gd name="T9" fmla="*/ 139207 h 143652"/>
                <a:gd name="T10" fmla="*/ 117856 w 119253"/>
                <a:gd name="T11" fmla="*/ 142254 h 143652"/>
                <a:gd name="T12" fmla="*/ 112522 w 119253"/>
                <a:gd name="T13" fmla="*/ 143652 h 143652"/>
                <a:gd name="T14" fmla="*/ 59055 w 119253"/>
                <a:gd name="T15" fmla="*/ 143652 h 143652"/>
                <a:gd name="T16" fmla="*/ 53213 w 119253"/>
                <a:gd name="T17" fmla="*/ 141620 h 143652"/>
                <a:gd name="T18" fmla="*/ 36703 w 119253"/>
                <a:gd name="T19" fmla="*/ 120157 h 143652"/>
                <a:gd name="T20" fmla="*/ 0 w 119253"/>
                <a:gd name="T21" fmla="*/ 120157 h 143652"/>
                <a:gd name="T22" fmla="*/ 0 w 119253"/>
                <a:gd name="T23" fmla="*/ 113807 h 143652"/>
                <a:gd name="T24" fmla="*/ 41148 w 119253"/>
                <a:gd name="T25" fmla="*/ 113807 h 143652"/>
                <a:gd name="T26" fmla="*/ 46990 w 119253"/>
                <a:gd name="T27" fmla="*/ 115966 h 143652"/>
                <a:gd name="T28" fmla="*/ 63500 w 119253"/>
                <a:gd name="T29" fmla="*/ 137302 h 143652"/>
                <a:gd name="T30" fmla="*/ 102616 w 119253"/>
                <a:gd name="T31" fmla="*/ 137302 h 143652"/>
                <a:gd name="T32" fmla="*/ 74422 w 119253"/>
                <a:gd name="T33" fmla="*/ 106314 h 143652"/>
                <a:gd name="T34" fmla="*/ 43561 w 119253"/>
                <a:gd name="T35" fmla="*/ 70754 h 143652"/>
                <a:gd name="T36" fmla="*/ 13970 w 119253"/>
                <a:gd name="T37" fmla="*/ 35066 h 143652"/>
                <a:gd name="T38" fmla="*/ 0 w 119253"/>
                <a:gd name="T39" fmla="*/ 17268 h 143652"/>
                <a:gd name="T40" fmla="*/ 0 w 119253"/>
                <a:gd name="T41" fmla="*/ 0 h 143652"/>
                <a:gd name="T42" fmla="*/ 0 w 119253"/>
                <a:gd name="T43" fmla="*/ 0 h 143652"/>
                <a:gd name="T44" fmla="*/ 119253 w 119253"/>
                <a:gd name="T45" fmla="*/ 143652 h 14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9253" h="143652">
                  <a:moveTo>
                    <a:pt x="0" y="0"/>
                  </a:moveTo>
                  <a:lnTo>
                    <a:pt x="25781" y="32780"/>
                  </a:lnTo>
                  <a:lnTo>
                    <a:pt x="55245" y="68341"/>
                  </a:lnTo>
                  <a:lnTo>
                    <a:pt x="86106" y="103774"/>
                  </a:lnTo>
                  <a:lnTo>
                    <a:pt x="118364" y="139207"/>
                  </a:lnTo>
                  <a:cubicBezTo>
                    <a:pt x="119253" y="140223"/>
                    <a:pt x="118999" y="141366"/>
                    <a:pt x="117856" y="142254"/>
                  </a:cubicBezTo>
                  <a:cubicBezTo>
                    <a:pt x="116713" y="143143"/>
                    <a:pt x="114681" y="143652"/>
                    <a:pt x="112522" y="143652"/>
                  </a:cubicBezTo>
                  <a:lnTo>
                    <a:pt x="59055" y="143652"/>
                  </a:lnTo>
                  <a:cubicBezTo>
                    <a:pt x="56515" y="143652"/>
                    <a:pt x="54102" y="142890"/>
                    <a:pt x="53213" y="141620"/>
                  </a:cubicBezTo>
                  <a:lnTo>
                    <a:pt x="36703" y="120157"/>
                  </a:lnTo>
                  <a:lnTo>
                    <a:pt x="0" y="120157"/>
                  </a:lnTo>
                  <a:lnTo>
                    <a:pt x="0" y="113807"/>
                  </a:lnTo>
                  <a:lnTo>
                    <a:pt x="41148" y="113807"/>
                  </a:lnTo>
                  <a:cubicBezTo>
                    <a:pt x="43688" y="113807"/>
                    <a:pt x="46101" y="114696"/>
                    <a:pt x="46990" y="115966"/>
                  </a:cubicBezTo>
                  <a:lnTo>
                    <a:pt x="63500" y="137302"/>
                  </a:lnTo>
                  <a:lnTo>
                    <a:pt x="102616" y="137302"/>
                  </a:lnTo>
                  <a:lnTo>
                    <a:pt x="74422" y="106314"/>
                  </a:lnTo>
                  <a:lnTo>
                    <a:pt x="43561" y="70754"/>
                  </a:lnTo>
                  <a:lnTo>
                    <a:pt x="13970" y="35066"/>
                  </a:lnTo>
                  <a:lnTo>
                    <a:pt x="0" y="17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DA17B09-A46A-4AC1-AA96-3FFDABEE5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BA34A42-E6F7-46B4-8EA8-0AC97A6FB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EF4F855-B9BB-4515-8B5A-C4E2F7B4B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2300536-EACD-4C0C-81E8-561A5609C2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E0C2107-DDD8-4668-A78B-8ED3D1076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Shape 272">
              <a:extLst>
                <a:ext uri="{FF2B5EF4-FFF2-40B4-BE49-F238E27FC236}">
                  <a16:creationId xmlns:a16="http://schemas.microsoft.com/office/drawing/2014/main" id="{D6DE2F8F-82C9-4F00-83E2-D77DE1E71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" y="786"/>
              <a:ext cx="360" cy="1022"/>
            </a:xfrm>
            <a:custGeom>
              <a:avLst/>
              <a:gdLst>
                <a:gd name="T0" fmla="*/ 0 w 35941"/>
                <a:gd name="T1" fmla="*/ 0 h 102235"/>
                <a:gd name="T2" fmla="*/ 1270 w 35941"/>
                <a:gd name="T3" fmla="*/ 34036 h 102235"/>
                <a:gd name="T4" fmla="*/ 2032 w 35941"/>
                <a:gd name="T5" fmla="*/ 68072 h 102235"/>
                <a:gd name="T6" fmla="*/ 2413 w 35941"/>
                <a:gd name="T7" fmla="*/ 102235 h 102235"/>
                <a:gd name="T8" fmla="*/ 13589 w 35941"/>
                <a:gd name="T9" fmla="*/ 102235 h 102235"/>
                <a:gd name="T10" fmla="*/ 24765 w 35941"/>
                <a:gd name="T11" fmla="*/ 102235 h 102235"/>
                <a:gd name="T12" fmla="*/ 35941 w 35941"/>
                <a:gd name="T13" fmla="*/ 102235 h 102235"/>
                <a:gd name="T14" fmla="*/ 23622 w 35941"/>
                <a:gd name="T15" fmla="*/ 68199 h 102235"/>
                <a:gd name="T16" fmla="*/ 11557 w 35941"/>
                <a:gd name="T17" fmla="*/ 34036 h 102235"/>
                <a:gd name="T18" fmla="*/ 0 w 35941"/>
                <a:gd name="T19" fmla="*/ 0 h 102235"/>
                <a:gd name="T20" fmla="*/ 0 w 35941"/>
                <a:gd name="T21" fmla="*/ 0 h 102235"/>
                <a:gd name="T22" fmla="*/ 35941 w 35941"/>
                <a:gd name="T23" fmla="*/ 102235 h 10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35941" h="102235">
                  <a:moveTo>
                    <a:pt x="0" y="0"/>
                  </a:moveTo>
                  <a:cubicBezTo>
                    <a:pt x="1270" y="34036"/>
                    <a:pt x="2032" y="68072"/>
                    <a:pt x="2413" y="102235"/>
                  </a:cubicBezTo>
                  <a:cubicBezTo>
                    <a:pt x="13589" y="102235"/>
                    <a:pt x="24765" y="102235"/>
                    <a:pt x="35941" y="102235"/>
                  </a:cubicBezTo>
                  <a:cubicBezTo>
                    <a:pt x="23622" y="68199"/>
                    <a:pt x="11557" y="34036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1" name="Shape 273">
              <a:extLst>
                <a:ext uri="{FF2B5EF4-FFF2-40B4-BE49-F238E27FC236}">
                  <a16:creationId xmlns:a16="http://schemas.microsoft.com/office/drawing/2014/main" id="{5A817CE1-56BB-4276-ACAB-1E2A689A5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" y="48"/>
              <a:ext cx="1799" cy="2845"/>
            </a:xfrm>
            <a:custGeom>
              <a:avLst/>
              <a:gdLst>
                <a:gd name="T0" fmla="*/ 14224 w 179832"/>
                <a:gd name="T1" fmla="*/ 0 h 284480"/>
                <a:gd name="T2" fmla="*/ 29210 w 179832"/>
                <a:gd name="T3" fmla="*/ 0 h 284480"/>
                <a:gd name="T4" fmla="*/ 44069 w 179832"/>
                <a:gd name="T5" fmla="*/ 0 h 284480"/>
                <a:gd name="T6" fmla="*/ 59055 w 179832"/>
                <a:gd name="T7" fmla="*/ 0 h 284480"/>
                <a:gd name="T8" fmla="*/ 95504 w 179832"/>
                <a:gd name="T9" fmla="*/ 95250 h 284480"/>
                <a:gd name="T10" fmla="*/ 135763 w 179832"/>
                <a:gd name="T11" fmla="*/ 190119 h 284480"/>
                <a:gd name="T12" fmla="*/ 179832 w 179832"/>
                <a:gd name="T13" fmla="*/ 284480 h 284480"/>
                <a:gd name="T14" fmla="*/ 161925 w 179832"/>
                <a:gd name="T15" fmla="*/ 284480 h 284480"/>
                <a:gd name="T16" fmla="*/ 144145 w 179832"/>
                <a:gd name="T17" fmla="*/ 284480 h 284480"/>
                <a:gd name="T18" fmla="*/ 126365 w 179832"/>
                <a:gd name="T19" fmla="*/ 284480 h 284480"/>
                <a:gd name="T20" fmla="*/ 120269 w 179832"/>
                <a:gd name="T21" fmla="*/ 268859 h 284480"/>
                <a:gd name="T22" fmla="*/ 114300 w 179832"/>
                <a:gd name="T23" fmla="*/ 253111 h 284480"/>
                <a:gd name="T24" fmla="*/ 108331 w 179832"/>
                <a:gd name="T25" fmla="*/ 237490 h 284480"/>
                <a:gd name="T26" fmla="*/ 89662 w 179832"/>
                <a:gd name="T27" fmla="*/ 237490 h 284480"/>
                <a:gd name="T28" fmla="*/ 70993 w 179832"/>
                <a:gd name="T29" fmla="*/ 237490 h 284480"/>
                <a:gd name="T30" fmla="*/ 52324 w 179832"/>
                <a:gd name="T31" fmla="*/ 237490 h 284480"/>
                <a:gd name="T32" fmla="*/ 52324 w 179832"/>
                <a:gd name="T33" fmla="*/ 253111 h 284480"/>
                <a:gd name="T34" fmla="*/ 52324 w 179832"/>
                <a:gd name="T35" fmla="*/ 268859 h 284480"/>
                <a:gd name="T36" fmla="*/ 52070 w 179832"/>
                <a:gd name="T37" fmla="*/ 284480 h 284480"/>
                <a:gd name="T38" fmla="*/ 34798 w 179832"/>
                <a:gd name="T39" fmla="*/ 284480 h 284480"/>
                <a:gd name="T40" fmla="*/ 17399 w 179832"/>
                <a:gd name="T41" fmla="*/ 284480 h 284480"/>
                <a:gd name="T42" fmla="*/ 0 w 179832"/>
                <a:gd name="T43" fmla="*/ 284480 h 284480"/>
                <a:gd name="T44" fmla="*/ 8763 w 179832"/>
                <a:gd name="T45" fmla="*/ 189738 h 284480"/>
                <a:gd name="T46" fmla="*/ 13462 w 179832"/>
                <a:gd name="T47" fmla="*/ 94869 h 284480"/>
                <a:gd name="T48" fmla="*/ 14224 w 179832"/>
                <a:gd name="T49" fmla="*/ 0 h 284480"/>
                <a:gd name="T50" fmla="*/ 0 w 179832"/>
                <a:gd name="T51" fmla="*/ 0 h 284480"/>
                <a:gd name="T52" fmla="*/ 179832 w 179832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9832" h="284480">
                  <a:moveTo>
                    <a:pt x="14224" y="0"/>
                  </a:moveTo>
                  <a:cubicBezTo>
                    <a:pt x="29210" y="0"/>
                    <a:pt x="44069" y="0"/>
                    <a:pt x="59055" y="0"/>
                  </a:cubicBezTo>
                  <a:cubicBezTo>
                    <a:pt x="95504" y="95250"/>
                    <a:pt x="135763" y="190119"/>
                    <a:pt x="179832" y="284480"/>
                  </a:cubicBezTo>
                  <a:cubicBezTo>
                    <a:pt x="161925" y="284480"/>
                    <a:pt x="144145" y="284480"/>
                    <a:pt x="126365" y="284480"/>
                  </a:cubicBezTo>
                  <a:cubicBezTo>
                    <a:pt x="120269" y="268859"/>
                    <a:pt x="114300" y="253111"/>
                    <a:pt x="108331" y="237490"/>
                  </a:cubicBezTo>
                  <a:cubicBezTo>
                    <a:pt x="89662" y="237490"/>
                    <a:pt x="70993" y="237490"/>
                    <a:pt x="52324" y="237490"/>
                  </a:cubicBezTo>
                  <a:cubicBezTo>
                    <a:pt x="52324" y="253111"/>
                    <a:pt x="52324" y="268859"/>
                    <a:pt x="52070" y="284480"/>
                  </a:cubicBezTo>
                  <a:cubicBezTo>
                    <a:pt x="34798" y="284480"/>
                    <a:pt x="17399" y="284480"/>
                    <a:pt x="0" y="284480"/>
                  </a:cubicBezTo>
                  <a:cubicBezTo>
                    <a:pt x="8763" y="189738"/>
                    <a:pt x="13462" y="94869"/>
                    <a:pt x="14224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2" name="Shape 274">
              <a:extLst>
                <a:ext uri="{FF2B5EF4-FFF2-40B4-BE49-F238E27FC236}">
                  <a16:creationId xmlns:a16="http://schemas.microsoft.com/office/drawing/2014/main" id="{6F7114BE-E144-4578-9F08-49E27D108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48"/>
              <a:ext cx="1335" cy="2845"/>
            </a:xfrm>
            <a:custGeom>
              <a:avLst/>
              <a:gdLst>
                <a:gd name="T0" fmla="*/ 0 w 133477"/>
                <a:gd name="T1" fmla="*/ 0 h 284480"/>
                <a:gd name="T2" fmla="*/ 41656 w 133477"/>
                <a:gd name="T3" fmla="*/ 0 h 284480"/>
                <a:gd name="T4" fmla="*/ 83312 w 133477"/>
                <a:gd name="T5" fmla="*/ 0 h 284480"/>
                <a:gd name="T6" fmla="*/ 124968 w 133477"/>
                <a:gd name="T7" fmla="*/ 0 h 284480"/>
                <a:gd name="T8" fmla="*/ 127762 w 133477"/>
                <a:gd name="T9" fmla="*/ 23495 h 284480"/>
                <a:gd name="T10" fmla="*/ 130683 w 133477"/>
                <a:gd name="T11" fmla="*/ 46863 h 284480"/>
                <a:gd name="T12" fmla="*/ 133477 w 133477"/>
                <a:gd name="T13" fmla="*/ 70231 h 284480"/>
                <a:gd name="T14" fmla="*/ 118618 w 133477"/>
                <a:gd name="T15" fmla="*/ 70231 h 284480"/>
                <a:gd name="T16" fmla="*/ 103759 w 133477"/>
                <a:gd name="T17" fmla="*/ 70231 h 284480"/>
                <a:gd name="T18" fmla="*/ 89027 w 133477"/>
                <a:gd name="T19" fmla="*/ 70231 h 284480"/>
                <a:gd name="T20" fmla="*/ 95123 w 133477"/>
                <a:gd name="T21" fmla="*/ 141605 h 284480"/>
                <a:gd name="T22" fmla="*/ 101092 w 133477"/>
                <a:gd name="T23" fmla="*/ 213106 h 284480"/>
                <a:gd name="T24" fmla="*/ 107188 w 133477"/>
                <a:gd name="T25" fmla="*/ 284480 h 284480"/>
                <a:gd name="T26" fmla="*/ 90170 w 133477"/>
                <a:gd name="T27" fmla="*/ 284480 h 284480"/>
                <a:gd name="T28" fmla="*/ 73152 w 133477"/>
                <a:gd name="T29" fmla="*/ 284480 h 284480"/>
                <a:gd name="T30" fmla="*/ 56134 w 133477"/>
                <a:gd name="T31" fmla="*/ 284480 h 284480"/>
                <a:gd name="T32" fmla="*/ 52578 w 133477"/>
                <a:gd name="T33" fmla="*/ 213106 h 284480"/>
                <a:gd name="T34" fmla="*/ 49022 w 133477"/>
                <a:gd name="T35" fmla="*/ 141605 h 284480"/>
                <a:gd name="T36" fmla="*/ 45466 w 133477"/>
                <a:gd name="T37" fmla="*/ 70231 h 284480"/>
                <a:gd name="T38" fmla="*/ 30607 w 133477"/>
                <a:gd name="T39" fmla="*/ 70231 h 284480"/>
                <a:gd name="T40" fmla="*/ 15875 w 133477"/>
                <a:gd name="T41" fmla="*/ 70231 h 284480"/>
                <a:gd name="T42" fmla="*/ 1016 w 133477"/>
                <a:gd name="T43" fmla="*/ 70231 h 284480"/>
                <a:gd name="T44" fmla="*/ 635 w 133477"/>
                <a:gd name="T45" fmla="*/ 46863 h 284480"/>
                <a:gd name="T46" fmla="*/ 254 w 133477"/>
                <a:gd name="T47" fmla="*/ 23495 h 284480"/>
                <a:gd name="T48" fmla="*/ 0 w 133477"/>
                <a:gd name="T49" fmla="*/ 0 h 284480"/>
                <a:gd name="T50" fmla="*/ 0 w 133477"/>
                <a:gd name="T51" fmla="*/ 0 h 284480"/>
                <a:gd name="T52" fmla="*/ 133477 w 133477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28448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23495"/>
                    <a:pt x="130683" y="46863"/>
                    <a:pt x="133477" y="70231"/>
                  </a:cubicBezTo>
                  <a:cubicBezTo>
                    <a:pt x="118618" y="70231"/>
                    <a:pt x="103759" y="70231"/>
                    <a:pt x="89027" y="70231"/>
                  </a:cubicBezTo>
                  <a:cubicBezTo>
                    <a:pt x="95123" y="141605"/>
                    <a:pt x="101092" y="213106"/>
                    <a:pt x="107188" y="284480"/>
                  </a:cubicBezTo>
                  <a:cubicBezTo>
                    <a:pt x="90170" y="284480"/>
                    <a:pt x="73152" y="284480"/>
                    <a:pt x="56134" y="284480"/>
                  </a:cubicBezTo>
                  <a:cubicBezTo>
                    <a:pt x="52578" y="213106"/>
                    <a:pt x="49022" y="141605"/>
                    <a:pt x="45466" y="70231"/>
                  </a:cubicBezTo>
                  <a:cubicBezTo>
                    <a:pt x="30607" y="70231"/>
                    <a:pt x="15875" y="70231"/>
                    <a:pt x="1016" y="70231"/>
                  </a:cubicBezTo>
                  <a:cubicBezTo>
                    <a:pt x="635" y="46863"/>
                    <a:pt x="254" y="23495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3" name="Shape 275">
              <a:extLst>
                <a:ext uri="{FF2B5EF4-FFF2-40B4-BE49-F238E27FC236}">
                  <a16:creationId xmlns:a16="http://schemas.microsoft.com/office/drawing/2014/main" id="{DA3C5A8E-98C3-448C-95BC-66248FB17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48"/>
              <a:ext cx="2205" cy="2845"/>
            </a:xfrm>
            <a:custGeom>
              <a:avLst/>
              <a:gdLst>
                <a:gd name="T0" fmla="*/ 70739 w 220472"/>
                <a:gd name="T1" fmla="*/ 0 h 284480"/>
                <a:gd name="T2" fmla="*/ 88773 w 220472"/>
                <a:gd name="T3" fmla="*/ 0 h 284480"/>
                <a:gd name="T4" fmla="*/ 106807 w 220472"/>
                <a:gd name="T5" fmla="*/ 0 h 284480"/>
                <a:gd name="T6" fmla="*/ 124841 w 220472"/>
                <a:gd name="T7" fmla="*/ 0 h 284480"/>
                <a:gd name="T8" fmla="*/ 120142 w 220472"/>
                <a:gd name="T9" fmla="*/ 57658 h 284480"/>
                <a:gd name="T10" fmla="*/ 116332 w 220472"/>
                <a:gd name="T11" fmla="*/ 115443 h 284480"/>
                <a:gd name="T12" fmla="*/ 113665 w 220472"/>
                <a:gd name="T13" fmla="*/ 173101 h 284480"/>
                <a:gd name="T14" fmla="*/ 132207 w 220472"/>
                <a:gd name="T15" fmla="*/ 115443 h 284480"/>
                <a:gd name="T16" fmla="*/ 149860 w 220472"/>
                <a:gd name="T17" fmla="*/ 57785 h 284480"/>
                <a:gd name="T18" fmla="*/ 166370 w 220472"/>
                <a:gd name="T19" fmla="*/ 0 h 284480"/>
                <a:gd name="T20" fmla="*/ 184404 w 220472"/>
                <a:gd name="T21" fmla="*/ 0 h 284480"/>
                <a:gd name="T22" fmla="*/ 202438 w 220472"/>
                <a:gd name="T23" fmla="*/ 0 h 284480"/>
                <a:gd name="T24" fmla="*/ 220472 w 220472"/>
                <a:gd name="T25" fmla="*/ 0 h 284480"/>
                <a:gd name="T26" fmla="*/ 208915 w 220472"/>
                <a:gd name="T27" fmla="*/ 94869 h 284480"/>
                <a:gd name="T28" fmla="*/ 197358 w 220472"/>
                <a:gd name="T29" fmla="*/ 189611 h 284480"/>
                <a:gd name="T30" fmla="*/ 185801 w 220472"/>
                <a:gd name="T31" fmla="*/ 284480 h 284480"/>
                <a:gd name="T32" fmla="*/ 171831 w 220472"/>
                <a:gd name="T33" fmla="*/ 284480 h 284480"/>
                <a:gd name="T34" fmla="*/ 157861 w 220472"/>
                <a:gd name="T35" fmla="*/ 284480 h 284480"/>
                <a:gd name="T36" fmla="*/ 144018 w 220472"/>
                <a:gd name="T37" fmla="*/ 284480 h 284480"/>
                <a:gd name="T38" fmla="*/ 154813 w 220472"/>
                <a:gd name="T39" fmla="*/ 212090 h 284480"/>
                <a:gd name="T40" fmla="*/ 165735 w 220472"/>
                <a:gd name="T41" fmla="*/ 139827 h 284480"/>
                <a:gd name="T42" fmla="*/ 176657 w 220472"/>
                <a:gd name="T43" fmla="*/ 67564 h 284480"/>
                <a:gd name="T44" fmla="*/ 156591 w 220472"/>
                <a:gd name="T45" fmla="*/ 139954 h 284480"/>
                <a:gd name="T46" fmla="*/ 135001 w 220472"/>
                <a:gd name="T47" fmla="*/ 212344 h 284480"/>
                <a:gd name="T48" fmla="*/ 111760 w 220472"/>
                <a:gd name="T49" fmla="*/ 284480 h 284480"/>
                <a:gd name="T50" fmla="*/ 99187 w 220472"/>
                <a:gd name="T51" fmla="*/ 284480 h 284480"/>
                <a:gd name="T52" fmla="*/ 86614 w 220472"/>
                <a:gd name="T53" fmla="*/ 284480 h 284480"/>
                <a:gd name="T54" fmla="*/ 74041 w 220472"/>
                <a:gd name="T55" fmla="*/ 284480 h 284480"/>
                <a:gd name="T56" fmla="*/ 77597 w 220472"/>
                <a:gd name="T57" fmla="*/ 212090 h 284480"/>
                <a:gd name="T58" fmla="*/ 82804 w 220472"/>
                <a:gd name="T59" fmla="*/ 139827 h 284480"/>
                <a:gd name="T60" fmla="*/ 89535 w 220472"/>
                <a:gd name="T61" fmla="*/ 67564 h 284480"/>
                <a:gd name="T62" fmla="*/ 73660 w 220472"/>
                <a:gd name="T63" fmla="*/ 139827 h 284480"/>
                <a:gd name="T64" fmla="*/ 57785 w 220472"/>
                <a:gd name="T65" fmla="*/ 212090 h 284480"/>
                <a:gd name="T66" fmla="*/ 41783 w 220472"/>
                <a:gd name="T67" fmla="*/ 284480 h 284480"/>
                <a:gd name="T68" fmla="*/ 27940 w 220472"/>
                <a:gd name="T69" fmla="*/ 284480 h 284480"/>
                <a:gd name="T70" fmla="*/ 13970 w 220472"/>
                <a:gd name="T71" fmla="*/ 284480 h 284480"/>
                <a:gd name="T72" fmla="*/ 0 w 220472"/>
                <a:gd name="T73" fmla="*/ 284480 h 284480"/>
                <a:gd name="T74" fmla="*/ 23622 w 220472"/>
                <a:gd name="T75" fmla="*/ 189611 h 284480"/>
                <a:gd name="T76" fmla="*/ 47244 w 220472"/>
                <a:gd name="T77" fmla="*/ 94869 h 284480"/>
                <a:gd name="T78" fmla="*/ 70739 w 220472"/>
                <a:gd name="T79" fmla="*/ 0 h 284480"/>
                <a:gd name="T80" fmla="*/ 0 w 220472"/>
                <a:gd name="T81" fmla="*/ 0 h 284480"/>
                <a:gd name="T82" fmla="*/ 220472 w 220472"/>
                <a:gd name="T8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472" h="284480">
                  <a:moveTo>
                    <a:pt x="70739" y="0"/>
                  </a:moveTo>
                  <a:cubicBezTo>
                    <a:pt x="88773" y="0"/>
                    <a:pt x="106807" y="0"/>
                    <a:pt x="124841" y="0"/>
                  </a:cubicBezTo>
                  <a:cubicBezTo>
                    <a:pt x="120142" y="57658"/>
                    <a:pt x="116332" y="115443"/>
                    <a:pt x="113665" y="173101"/>
                  </a:cubicBezTo>
                  <a:cubicBezTo>
                    <a:pt x="132207" y="115443"/>
                    <a:pt x="149860" y="57785"/>
                    <a:pt x="166370" y="0"/>
                  </a:cubicBezTo>
                  <a:cubicBezTo>
                    <a:pt x="184404" y="0"/>
                    <a:pt x="202438" y="0"/>
                    <a:pt x="220472" y="0"/>
                  </a:cubicBezTo>
                  <a:cubicBezTo>
                    <a:pt x="208915" y="94869"/>
                    <a:pt x="197358" y="189611"/>
                    <a:pt x="185801" y="284480"/>
                  </a:cubicBezTo>
                  <a:cubicBezTo>
                    <a:pt x="171831" y="284480"/>
                    <a:pt x="157861" y="284480"/>
                    <a:pt x="144018" y="284480"/>
                  </a:cubicBezTo>
                  <a:cubicBezTo>
                    <a:pt x="154813" y="212090"/>
                    <a:pt x="165735" y="139827"/>
                    <a:pt x="176657" y="67564"/>
                  </a:cubicBezTo>
                  <a:cubicBezTo>
                    <a:pt x="156591" y="139954"/>
                    <a:pt x="135001" y="212344"/>
                    <a:pt x="111760" y="284480"/>
                  </a:cubicBezTo>
                  <a:cubicBezTo>
                    <a:pt x="99187" y="284480"/>
                    <a:pt x="86614" y="284480"/>
                    <a:pt x="74041" y="284480"/>
                  </a:cubicBezTo>
                  <a:cubicBezTo>
                    <a:pt x="77597" y="212090"/>
                    <a:pt x="82804" y="139827"/>
                    <a:pt x="89535" y="67564"/>
                  </a:cubicBezTo>
                  <a:cubicBezTo>
                    <a:pt x="73660" y="139827"/>
                    <a:pt x="57785" y="212090"/>
                    <a:pt x="41783" y="284480"/>
                  </a:cubicBezTo>
                  <a:cubicBezTo>
                    <a:pt x="27940" y="284480"/>
                    <a:pt x="13970" y="284480"/>
                    <a:pt x="0" y="284480"/>
                  </a:cubicBezTo>
                  <a:cubicBezTo>
                    <a:pt x="23622" y="189611"/>
                    <a:pt x="47244" y="94869"/>
                    <a:pt x="70739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4" name="Shape 276">
              <a:extLst>
                <a:ext uri="{FF2B5EF4-FFF2-40B4-BE49-F238E27FC236}">
                  <a16:creationId xmlns:a16="http://schemas.microsoft.com/office/drawing/2014/main" id="{78C09FF9-9ED1-46D0-8941-1792FEAD2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0"/>
              <a:ext cx="1489" cy="2941"/>
            </a:xfrm>
            <a:custGeom>
              <a:avLst/>
              <a:gdLst>
                <a:gd name="T0" fmla="*/ 85725 w 148844"/>
                <a:gd name="T1" fmla="*/ 0 h 294132"/>
                <a:gd name="T2" fmla="*/ 102489 w 148844"/>
                <a:gd name="T3" fmla="*/ 0 h 294132"/>
                <a:gd name="T4" fmla="*/ 115316 w 148844"/>
                <a:gd name="T5" fmla="*/ 7239 h 294132"/>
                <a:gd name="T6" fmla="*/ 124841 w 148844"/>
                <a:gd name="T7" fmla="*/ 21717 h 294132"/>
                <a:gd name="T8" fmla="*/ 134366 w 148844"/>
                <a:gd name="T9" fmla="*/ 36322 h 294132"/>
                <a:gd name="T10" fmla="*/ 141732 w 148844"/>
                <a:gd name="T11" fmla="*/ 58547 h 294132"/>
                <a:gd name="T12" fmla="*/ 146812 w 148844"/>
                <a:gd name="T13" fmla="*/ 88519 h 294132"/>
                <a:gd name="T14" fmla="*/ 133858 w 148844"/>
                <a:gd name="T15" fmla="*/ 94234 h 294132"/>
                <a:gd name="T16" fmla="*/ 120777 w 148844"/>
                <a:gd name="T17" fmla="*/ 99949 h 294132"/>
                <a:gd name="T18" fmla="*/ 107569 w 148844"/>
                <a:gd name="T19" fmla="*/ 105791 h 294132"/>
                <a:gd name="T20" fmla="*/ 106426 w 148844"/>
                <a:gd name="T21" fmla="*/ 97028 h 294132"/>
                <a:gd name="T22" fmla="*/ 105156 w 148844"/>
                <a:gd name="T23" fmla="*/ 90678 h 294132"/>
                <a:gd name="T24" fmla="*/ 103759 w 148844"/>
                <a:gd name="T25" fmla="*/ 86741 h 294132"/>
                <a:gd name="T26" fmla="*/ 101473 w 148844"/>
                <a:gd name="T27" fmla="*/ 80010 h 294132"/>
                <a:gd name="T28" fmla="*/ 98679 w 148844"/>
                <a:gd name="T29" fmla="*/ 74803 h 294132"/>
                <a:gd name="T30" fmla="*/ 95250 w 148844"/>
                <a:gd name="T31" fmla="*/ 71247 h 294132"/>
                <a:gd name="T32" fmla="*/ 91948 w 148844"/>
                <a:gd name="T33" fmla="*/ 67564 h 294132"/>
                <a:gd name="T34" fmla="*/ 88138 w 148844"/>
                <a:gd name="T35" fmla="*/ 65786 h 294132"/>
                <a:gd name="T36" fmla="*/ 83693 w 148844"/>
                <a:gd name="T37" fmla="*/ 65786 h 294132"/>
                <a:gd name="T38" fmla="*/ 73914 w 148844"/>
                <a:gd name="T39" fmla="*/ 65786 h 294132"/>
                <a:gd name="T40" fmla="*/ 66040 w 148844"/>
                <a:gd name="T41" fmla="*/ 73787 h 294132"/>
                <a:gd name="T42" fmla="*/ 59690 w 148844"/>
                <a:gd name="T43" fmla="*/ 89789 h 294132"/>
                <a:gd name="T44" fmla="*/ 54864 w 148844"/>
                <a:gd name="T45" fmla="*/ 101727 h 294132"/>
                <a:gd name="T46" fmla="*/ 51562 w 148844"/>
                <a:gd name="T47" fmla="*/ 120397 h 294132"/>
                <a:gd name="T48" fmla="*/ 49784 w 148844"/>
                <a:gd name="T49" fmla="*/ 145797 h 294132"/>
                <a:gd name="T50" fmla="*/ 47625 w 148844"/>
                <a:gd name="T51" fmla="*/ 177292 h 294132"/>
                <a:gd name="T52" fmla="*/ 48768 w 148844"/>
                <a:gd name="T53" fmla="*/ 199009 h 294132"/>
                <a:gd name="T54" fmla="*/ 53340 w 148844"/>
                <a:gd name="T55" fmla="*/ 210566 h 294132"/>
                <a:gd name="T56" fmla="*/ 57785 w 148844"/>
                <a:gd name="T57" fmla="*/ 222377 h 294132"/>
                <a:gd name="T58" fmla="*/ 65024 w 148844"/>
                <a:gd name="T59" fmla="*/ 228219 h 294132"/>
                <a:gd name="T60" fmla="*/ 74676 w 148844"/>
                <a:gd name="T61" fmla="*/ 228219 h 294132"/>
                <a:gd name="T62" fmla="*/ 83947 w 148844"/>
                <a:gd name="T63" fmla="*/ 228219 h 294132"/>
                <a:gd name="T64" fmla="*/ 91186 w 148844"/>
                <a:gd name="T65" fmla="*/ 223520 h 294132"/>
                <a:gd name="T66" fmla="*/ 96266 w 148844"/>
                <a:gd name="T67" fmla="*/ 213995 h 294132"/>
                <a:gd name="T68" fmla="*/ 101346 w 148844"/>
                <a:gd name="T69" fmla="*/ 204597 h 294132"/>
                <a:gd name="T70" fmla="*/ 105029 w 148844"/>
                <a:gd name="T71" fmla="*/ 190881 h 294132"/>
                <a:gd name="T72" fmla="*/ 107569 w 148844"/>
                <a:gd name="T73" fmla="*/ 172847 h 294132"/>
                <a:gd name="T74" fmla="*/ 121158 w 148844"/>
                <a:gd name="T75" fmla="*/ 180722 h 294132"/>
                <a:gd name="T76" fmla="*/ 135001 w 148844"/>
                <a:gd name="T77" fmla="*/ 188468 h 294132"/>
                <a:gd name="T78" fmla="*/ 148844 w 148844"/>
                <a:gd name="T79" fmla="*/ 196215 h 294132"/>
                <a:gd name="T80" fmla="*/ 146177 w 148844"/>
                <a:gd name="T81" fmla="*/ 217805 h 294132"/>
                <a:gd name="T82" fmla="*/ 141732 w 148844"/>
                <a:gd name="T83" fmla="*/ 235839 h 294132"/>
                <a:gd name="T84" fmla="*/ 135382 w 148844"/>
                <a:gd name="T85" fmla="*/ 250317 h 294132"/>
                <a:gd name="T86" fmla="*/ 129032 w 148844"/>
                <a:gd name="T87" fmla="*/ 264795 h 294132"/>
                <a:gd name="T88" fmla="*/ 121031 w 148844"/>
                <a:gd name="T89" fmla="*/ 275717 h 294132"/>
                <a:gd name="T90" fmla="*/ 111379 w 148844"/>
                <a:gd name="T91" fmla="*/ 283084 h 294132"/>
                <a:gd name="T92" fmla="*/ 101727 w 148844"/>
                <a:gd name="T93" fmla="*/ 290449 h 294132"/>
                <a:gd name="T94" fmla="*/ 89281 w 148844"/>
                <a:gd name="T95" fmla="*/ 294132 h 294132"/>
                <a:gd name="T96" fmla="*/ 74549 w 148844"/>
                <a:gd name="T97" fmla="*/ 294132 h 294132"/>
                <a:gd name="T98" fmla="*/ 56515 w 148844"/>
                <a:gd name="T99" fmla="*/ 294132 h 294132"/>
                <a:gd name="T100" fmla="*/ 42037 w 148844"/>
                <a:gd name="T101" fmla="*/ 289687 h 294132"/>
                <a:gd name="T102" fmla="*/ 31369 w 148844"/>
                <a:gd name="T103" fmla="*/ 280670 h 294132"/>
                <a:gd name="T104" fmla="*/ 20828 w 148844"/>
                <a:gd name="T105" fmla="*/ 271653 h 294132"/>
                <a:gd name="T106" fmla="*/ 12446 w 148844"/>
                <a:gd name="T107" fmla="*/ 255905 h 294132"/>
                <a:gd name="T108" fmla="*/ 6604 w 148844"/>
                <a:gd name="T109" fmla="*/ 233299 h 294132"/>
                <a:gd name="T110" fmla="*/ 762 w 148844"/>
                <a:gd name="T111" fmla="*/ 210693 h 294132"/>
                <a:gd name="T112" fmla="*/ 0 w 148844"/>
                <a:gd name="T113" fmla="*/ 181737 h 294132"/>
                <a:gd name="T114" fmla="*/ 3683 w 148844"/>
                <a:gd name="T115" fmla="*/ 146431 h 294132"/>
                <a:gd name="T116" fmla="*/ 8509 w 148844"/>
                <a:gd name="T117" fmla="*/ 99314 h 294132"/>
                <a:gd name="T118" fmla="*/ 18542 w 148844"/>
                <a:gd name="T119" fmla="*/ 63247 h 294132"/>
                <a:gd name="T120" fmla="*/ 32893 w 148844"/>
                <a:gd name="T121" fmla="*/ 37847 h 294132"/>
                <a:gd name="T122" fmla="*/ 47117 w 148844"/>
                <a:gd name="T123" fmla="*/ 12700 h 294132"/>
                <a:gd name="T124" fmla="*/ 64389 w 148844"/>
                <a:gd name="T125" fmla="*/ 0 h 294132"/>
                <a:gd name="T126" fmla="*/ 85725 w 148844"/>
                <a:gd name="T127" fmla="*/ 0 h 294132"/>
                <a:gd name="T128" fmla="*/ 0 w 148844"/>
                <a:gd name="T129" fmla="*/ 0 h 294132"/>
                <a:gd name="T130" fmla="*/ 148844 w 148844"/>
                <a:gd name="T131" fmla="*/ 294132 h 294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844" h="294132">
                  <a:moveTo>
                    <a:pt x="85725" y="0"/>
                  </a:moveTo>
                  <a:cubicBezTo>
                    <a:pt x="102489" y="0"/>
                    <a:pt x="115316" y="7239"/>
                    <a:pt x="124841" y="21717"/>
                  </a:cubicBezTo>
                  <a:cubicBezTo>
                    <a:pt x="134366" y="36322"/>
                    <a:pt x="141732" y="58547"/>
                    <a:pt x="146812" y="88519"/>
                  </a:cubicBezTo>
                  <a:cubicBezTo>
                    <a:pt x="133858" y="94234"/>
                    <a:pt x="120777" y="99949"/>
                    <a:pt x="107569" y="105791"/>
                  </a:cubicBezTo>
                  <a:cubicBezTo>
                    <a:pt x="106426" y="97028"/>
                    <a:pt x="105156" y="90678"/>
                    <a:pt x="103759" y="86741"/>
                  </a:cubicBezTo>
                  <a:cubicBezTo>
                    <a:pt x="101473" y="80010"/>
                    <a:pt x="98679" y="74803"/>
                    <a:pt x="95250" y="71247"/>
                  </a:cubicBezTo>
                  <a:cubicBezTo>
                    <a:pt x="91948" y="67564"/>
                    <a:pt x="88138" y="65786"/>
                    <a:pt x="83693" y="65786"/>
                  </a:cubicBezTo>
                  <a:cubicBezTo>
                    <a:pt x="73914" y="65786"/>
                    <a:pt x="66040" y="73787"/>
                    <a:pt x="59690" y="89789"/>
                  </a:cubicBezTo>
                  <a:cubicBezTo>
                    <a:pt x="54864" y="101727"/>
                    <a:pt x="51562" y="120397"/>
                    <a:pt x="49784" y="145797"/>
                  </a:cubicBezTo>
                  <a:cubicBezTo>
                    <a:pt x="47625" y="177292"/>
                    <a:pt x="48768" y="199009"/>
                    <a:pt x="53340" y="210566"/>
                  </a:cubicBezTo>
                  <a:cubicBezTo>
                    <a:pt x="57785" y="222377"/>
                    <a:pt x="65024" y="228219"/>
                    <a:pt x="74676" y="228219"/>
                  </a:cubicBezTo>
                  <a:cubicBezTo>
                    <a:pt x="83947" y="228219"/>
                    <a:pt x="91186" y="223520"/>
                    <a:pt x="96266" y="213995"/>
                  </a:cubicBezTo>
                  <a:cubicBezTo>
                    <a:pt x="101346" y="204597"/>
                    <a:pt x="105029" y="190881"/>
                    <a:pt x="107569" y="172847"/>
                  </a:cubicBezTo>
                  <a:cubicBezTo>
                    <a:pt x="121158" y="180722"/>
                    <a:pt x="135001" y="188468"/>
                    <a:pt x="148844" y="196215"/>
                  </a:cubicBezTo>
                  <a:cubicBezTo>
                    <a:pt x="146177" y="217805"/>
                    <a:pt x="141732" y="235839"/>
                    <a:pt x="135382" y="250317"/>
                  </a:cubicBezTo>
                  <a:cubicBezTo>
                    <a:pt x="129032" y="264795"/>
                    <a:pt x="121031" y="275717"/>
                    <a:pt x="111379" y="283084"/>
                  </a:cubicBezTo>
                  <a:cubicBezTo>
                    <a:pt x="101727" y="290449"/>
                    <a:pt x="89281" y="294132"/>
                    <a:pt x="74549" y="294132"/>
                  </a:cubicBezTo>
                  <a:cubicBezTo>
                    <a:pt x="56515" y="294132"/>
                    <a:pt x="42037" y="289687"/>
                    <a:pt x="31369" y="280670"/>
                  </a:cubicBezTo>
                  <a:cubicBezTo>
                    <a:pt x="20828" y="271653"/>
                    <a:pt x="12446" y="255905"/>
                    <a:pt x="6604" y="233299"/>
                  </a:cubicBezTo>
                  <a:cubicBezTo>
                    <a:pt x="762" y="210693"/>
                    <a:pt x="0" y="181737"/>
                    <a:pt x="3683" y="146431"/>
                  </a:cubicBezTo>
                  <a:cubicBezTo>
                    <a:pt x="8509" y="99314"/>
                    <a:pt x="18542" y="63247"/>
                    <a:pt x="32893" y="37847"/>
                  </a:cubicBezTo>
                  <a:cubicBezTo>
                    <a:pt x="47117" y="12700"/>
                    <a:pt x="64389" y="0"/>
                    <a:pt x="85725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5" name="Picture 44" descr="A picture containing icon&#10;&#10;Description automatically generated">
            <a:extLst>
              <a:ext uri="{FF2B5EF4-FFF2-40B4-BE49-F238E27FC236}">
                <a16:creationId xmlns:a16="http://schemas.microsoft.com/office/drawing/2014/main" id="{8EB59761-82EE-424F-A3A8-823241B5F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58" y="4626280"/>
            <a:ext cx="2886297" cy="138542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76AA054-5BEC-23EE-DBEF-90A6C21F75DE}"/>
              </a:ext>
            </a:extLst>
          </p:cNvPr>
          <p:cNvSpPr txBox="1"/>
          <p:nvPr/>
        </p:nvSpPr>
        <p:spPr>
          <a:xfrm>
            <a:off x="5140148" y="711086"/>
            <a:ext cx="6694882" cy="106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47" name="Title 4">
            <a:extLst>
              <a:ext uri="{FF2B5EF4-FFF2-40B4-BE49-F238E27FC236}">
                <a16:creationId xmlns:a16="http://schemas.microsoft.com/office/drawing/2014/main" id="{9B15BB96-C631-488A-B215-0BE4A195DCD3}"/>
              </a:ext>
            </a:extLst>
          </p:cNvPr>
          <p:cNvSpPr txBox="1">
            <a:spLocks/>
          </p:cNvSpPr>
          <p:nvPr/>
        </p:nvSpPr>
        <p:spPr>
          <a:xfrm>
            <a:off x="4151518" y="305120"/>
            <a:ext cx="8552477" cy="526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/>
              <a:t>Whole </a:t>
            </a:r>
          </a:p>
          <a:p>
            <a:pPr algn="ctr"/>
            <a:r>
              <a:rPr lang="en-US" sz="8800" dirty="0"/>
              <a:t>Group</a:t>
            </a:r>
            <a:br>
              <a:rPr lang="en-US" sz="8800" dirty="0"/>
            </a:b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28011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CAEF1-DAA2-40F3-AC7B-31B86260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45" y="743572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Thank you!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5BC938-4BB6-4C99-A86B-6DB73726874D}"/>
              </a:ext>
            </a:extLst>
          </p:cNvPr>
          <p:cNvGrpSpPr>
            <a:grpSpLocks/>
          </p:cNvGrpSpPr>
          <p:nvPr/>
        </p:nvGrpSpPr>
        <p:grpSpPr bwMode="auto">
          <a:xfrm>
            <a:off x="1269248" y="501618"/>
            <a:ext cx="2090378" cy="872198"/>
            <a:chOff x="0" y="-50"/>
            <a:chExt cx="9144" cy="34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146241-C678-43AD-81DD-033E6E044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6" y="1555"/>
              <a:ext cx="467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F00F9E-C3C9-4CF5-9E67-996E56BC9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" cy="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hape 249">
              <a:extLst>
                <a:ext uri="{FF2B5EF4-FFF2-40B4-BE49-F238E27FC236}">
                  <a16:creationId xmlns:a16="http://schemas.microsoft.com/office/drawing/2014/main" id="{3272B021-967E-4B7E-86FC-94DEFFD40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1748"/>
              <a:ext cx="679" cy="1423"/>
            </a:xfrm>
            <a:custGeom>
              <a:avLst/>
              <a:gdLst>
                <a:gd name="T0" fmla="*/ 14224 w 67882"/>
                <a:gd name="T1" fmla="*/ 0 h 142240"/>
                <a:gd name="T2" fmla="*/ 59055 w 67882"/>
                <a:gd name="T3" fmla="*/ 0 h 142240"/>
                <a:gd name="T4" fmla="*/ 67882 w 67882"/>
                <a:gd name="T5" fmla="*/ 10941 h 142240"/>
                <a:gd name="T6" fmla="*/ 67882 w 67882"/>
                <a:gd name="T7" fmla="*/ 62420 h 142240"/>
                <a:gd name="T8" fmla="*/ 49911 w 67882"/>
                <a:gd name="T9" fmla="*/ 36830 h 142240"/>
                <a:gd name="T10" fmla="*/ 52324 w 67882"/>
                <a:gd name="T11" fmla="*/ 88011 h 142240"/>
                <a:gd name="T12" fmla="*/ 67882 w 67882"/>
                <a:gd name="T13" fmla="*/ 88011 h 142240"/>
                <a:gd name="T14" fmla="*/ 67882 w 67882"/>
                <a:gd name="T15" fmla="*/ 118745 h 142240"/>
                <a:gd name="T16" fmla="*/ 52324 w 67882"/>
                <a:gd name="T17" fmla="*/ 118745 h 142240"/>
                <a:gd name="T18" fmla="*/ 52070 w 67882"/>
                <a:gd name="T19" fmla="*/ 142240 h 142240"/>
                <a:gd name="T20" fmla="*/ 0 w 67882"/>
                <a:gd name="T21" fmla="*/ 142240 h 142240"/>
                <a:gd name="T22" fmla="*/ 14224 w 67882"/>
                <a:gd name="T23" fmla="*/ 0 h 142240"/>
                <a:gd name="T24" fmla="*/ 0 w 67882"/>
                <a:gd name="T25" fmla="*/ 0 h 142240"/>
                <a:gd name="T26" fmla="*/ 67882 w 67882"/>
                <a:gd name="T27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67882" h="142240">
                  <a:moveTo>
                    <a:pt x="14224" y="0"/>
                  </a:moveTo>
                  <a:cubicBezTo>
                    <a:pt x="29210" y="0"/>
                    <a:pt x="44196" y="0"/>
                    <a:pt x="59055" y="0"/>
                  </a:cubicBezTo>
                  <a:lnTo>
                    <a:pt x="67882" y="10941"/>
                  </a:lnTo>
                  <a:lnTo>
                    <a:pt x="67882" y="62420"/>
                  </a:lnTo>
                  <a:lnTo>
                    <a:pt x="49911" y="36830"/>
                  </a:lnTo>
                  <a:cubicBezTo>
                    <a:pt x="51181" y="53975"/>
                    <a:pt x="51943" y="70993"/>
                    <a:pt x="52324" y="88011"/>
                  </a:cubicBezTo>
                  <a:lnTo>
                    <a:pt x="67882" y="88011"/>
                  </a:lnTo>
                  <a:lnTo>
                    <a:pt x="67882" y="118745"/>
                  </a:lnTo>
                  <a:lnTo>
                    <a:pt x="52324" y="118745"/>
                  </a:lnTo>
                  <a:cubicBezTo>
                    <a:pt x="52324" y="126619"/>
                    <a:pt x="52324" y="134366"/>
                    <a:pt x="52070" y="142240"/>
                  </a:cubicBezTo>
                  <a:cubicBezTo>
                    <a:pt x="34798" y="142240"/>
                    <a:pt x="17399" y="142240"/>
                    <a:pt x="0" y="142240"/>
                  </a:cubicBezTo>
                  <a:cubicBezTo>
                    <a:pt x="8763" y="94869"/>
                    <a:pt x="13462" y="47498"/>
                    <a:pt x="14224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18" name="Shape 250">
              <a:extLst>
                <a:ext uri="{FF2B5EF4-FFF2-40B4-BE49-F238E27FC236}">
                  <a16:creationId xmlns:a16="http://schemas.microsoft.com/office/drawing/2014/main" id="{EDEC6E73-7E95-4580-81DA-FB7A5D32D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1748"/>
              <a:ext cx="1335" cy="1423"/>
            </a:xfrm>
            <a:custGeom>
              <a:avLst/>
              <a:gdLst>
                <a:gd name="T0" fmla="*/ 0 w 133477"/>
                <a:gd name="T1" fmla="*/ 0 h 142240"/>
                <a:gd name="T2" fmla="*/ 41656 w 133477"/>
                <a:gd name="T3" fmla="*/ 0 h 142240"/>
                <a:gd name="T4" fmla="*/ 83312 w 133477"/>
                <a:gd name="T5" fmla="*/ 0 h 142240"/>
                <a:gd name="T6" fmla="*/ 124968 w 133477"/>
                <a:gd name="T7" fmla="*/ 0 h 142240"/>
                <a:gd name="T8" fmla="*/ 127762 w 133477"/>
                <a:gd name="T9" fmla="*/ 11684 h 142240"/>
                <a:gd name="T10" fmla="*/ 130683 w 133477"/>
                <a:gd name="T11" fmla="*/ 23495 h 142240"/>
                <a:gd name="T12" fmla="*/ 133477 w 133477"/>
                <a:gd name="T13" fmla="*/ 35179 h 142240"/>
                <a:gd name="T14" fmla="*/ 118618 w 133477"/>
                <a:gd name="T15" fmla="*/ 35179 h 142240"/>
                <a:gd name="T16" fmla="*/ 103886 w 133477"/>
                <a:gd name="T17" fmla="*/ 35179 h 142240"/>
                <a:gd name="T18" fmla="*/ 89027 w 133477"/>
                <a:gd name="T19" fmla="*/ 35179 h 142240"/>
                <a:gd name="T20" fmla="*/ 95123 w 133477"/>
                <a:gd name="T21" fmla="*/ 70866 h 142240"/>
                <a:gd name="T22" fmla="*/ 101092 w 133477"/>
                <a:gd name="T23" fmla="*/ 106553 h 142240"/>
                <a:gd name="T24" fmla="*/ 107188 w 133477"/>
                <a:gd name="T25" fmla="*/ 142240 h 142240"/>
                <a:gd name="T26" fmla="*/ 90170 w 133477"/>
                <a:gd name="T27" fmla="*/ 142240 h 142240"/>
                <a:gd name="T28" fmla="*/ 73152 w 133477"/>
                <a:gd name="T29" fmla="*/ 142240 h 142240"/>
                <a:gd name="T30" fmla="*/ 56134 w 133477"/>
                <a:gd name="T31" fmla="*/ 142240 h 142240"/>
                <a:gd name="T32" fmla="*/ 52578 w 133477"/>
                <a:gd name="T33" fmla="*/ 106553 h 142240"/>
                <a:gd name="T34" fmla="*/ 49022 w 133477"/>
                <a:gd name="T35" fmla="*/ 70866 h 142240"/>
                <a:gd name="T36" fmla="*/ 45466 w 133477"/>
                <a:gd name="T37" fmla="*/ 35179 h 142240"/>
                <a:gd name="T38" fmla="*/ 30607 w 133477"/>
                <a:gd name="T39" fmla="*/ 35179 h 142240"/>
                <a:gd name="T40" fmla="*/ 15875 w 133477"/>
                <a:gd name="T41" fmla="*/ 35179 h 142240"/>
                <a:gd name="T42" fmla="*/ 1016 w 133477"/>
                <a:gd name="T43" fmla="*/ 35179 h 142240"/>
                <a:gd name="T44" fmla="*/ 635 w 133477"/>
                <a:gd name="T45" fmla="*/ 23495 h 142240"/>
                <a:gd name="T46" fmla="*/ 381 w 133477"/>
                <a:gd name="T47" fmla="*/ 11684 h 142240"/>
                <a:gd name="T48" fmla="*/ 0 w 133477"/>
                <a:gd name="T49" fmla="*/ 0 h 142240"/>
                <a:gd name="T50" fmla="*/ 0 w 133477"/>
                <a:gd name="T51" fmla="*/ 0 h 142240"/>
                <a:gd name="T52" fmla="*/ 133477 w 133477"/>
                <a:gd name="T5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14224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11684"/>
                    <a:pt x="130683" y="23495"/>
                    <a:pt x="133477" y="35179"/>
                  </a:cubicBezTo>
                  <a:cubicBezTo>
                    <a:pt x="118618" y="35179"/>
                    <a:pt x="103886" y="35179"/>
                    <a:pt x="89027" y="35179"/>
                  </a:cubicBezTo>
                  <a:cubicBezTo>
                    <a:pt x="95123" y="70866"/>
                    <a:pt x="101092" y="106553"/>
                    <a:pt x="107188" y="142240"/>
                  </a:cubicBezTo>
                  <a:cubicBezTo>
                    <a:pt x="90170" y="142240"/>
                    <a:pt x="73152" y="142240"/>
                    <a:pt x="56134" y="142240"/>
                  </a:cubicBezTo>
                  <a:cubicBezTo>
                    <a:pt x="52578" y="106553"/>
                    <a:pt x="49022" y="70866"/>
                    <a:pt x="45466" y="35179"/>
                  </a:cubicBezTo>
                  <a:cubicBezTo>
                    <a:pt x="30607" y="35179"/>
                    <a:pt x="15875" y="35179"/>
                    <a:pt x="1016" y="35179"/>
                  </a:cubicBezTo>
                  <a:cubicBezTo>
                    <a:pt x="635" y="23495"/>
                    <a:pt x="381" y="11684"/>
                    <a:pt x="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19" name="Shape 251">
              <a:extLst>
                <a:ext uri="{FF2B5EF4-FFF2-40B4-BE49-F238E27FC236}">
                  <a16:creationId xmlns:a16="http://schemas.microsoft.com/office/drawing/2014/main" id="{2A590794-5097-42B8-B8D8-E5C9993E6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1748"/>
              <a:ext cx="2203" cy="1423"/>
            </a:xfrm>
            <a:custGeom>
              <a:avLst/>
              <a:gdLst>
                <a:gd name="T0" fmla="*/ 70612 w 220345"/>
                <a:gd name="T1" fmla="*/ 0 h 142240"/>
                <a:gd name="T2" fmla="*/ 88646 w 220345"/>
                <a:gd name="T3" fmla="*/ 0 h 142240"/>
                <a:gd name="T4" fmla="*/ 106680 w 220345"/>
                <a:gd name="T5" fmla="*/ 0 h 142240"/>
                <a:gd name="T6" fmla="*/ 124714 w 220345"/>
                <a:gd name="T7" fmla="*/ 0 h 142240"/>
                <a:gd name="T8" fmla="*/ 120015 w 220345"/>
                <a:gd name="T9" fmla="*/ 28829 h 142240"/>
                <a:gd name="T10" fmla="*/ 116205 w 220345"/>
                <a:gd name="T11" fmla="*/ 57658 h 142240"/>
                <a:gd name="T12" fmla="*/ 113538 w 220345"/>
                <a:gd name="T13" fmla="*/ 86614 h 142240"/>
                <a:gd name="T14" fmla="*/ 132080 w 220345"/>
                <a:gd name="T15" fmla="*/ 57785 h 142240"/>
                <a:gd name="T16" fmla="*/ 149733 w 220345"/>
                <a:gd name="T17" fmla="*/ 28956 h 142240"/>
                <a:gd name="T18" fmla="*/ 166243 w 220345"/>
                <a:gd name="T19" fmla="*/ 0 h 142240"/>
                <a:gd name="T20" fmla="*/ 184277 w 220345"/>
                <a:gd name="T21" fmla="*/ 0 h 142240"/>
                <a:gd name="T22" fmla="*/ 202311 w 220345"/>
                <a:gd name="T23" fmla="*/ 0 h 142240"/>
                <a:gd name="T24" fmla="*/ 220345 w 220345"/>
                <a:gd name="T25" fmla="*/ 0 h 142240"/>
                <a:gd name="T26" fmla="*/ 208788 w 220345"/>
                <a:gd name="T27" fmla="*/ 47371 h 142240"/>
                <a:gd name="T28" fmla="*/ 197231 w 220345"/>
                <a:gd name="T29" fmla="*/ 94869 h 142240"/>
                <a:gd name="T30" fmla="*/ 185674 w 220345"/>
                <a:gd name="T31" fmla="*/ 142240 h 142240"/>
                <a:gd name="T32" fmla="*/ 171704 w 220345"/>
                <a:gd name="T33" fmla="*/ 142240 h 142240"/>
                <a:gd name="T34" fmla="*/ 157861 w 220345"/>
                <a:gd name="T35" fmla="*/ 142240 h 142240"/>
                <a:gd name="T36" fmla="*/ 143891 w 220345"/>
                <a:gd name="T37" fmla="*/ 142240 h 142240"/>
                <a:gd name="T38" fmla="*/ 154813 w 220345"/>
                <a:gd name="T39" fmla="*/ 106045 h 142240"/>
                <a:gd name="T40" fmla="*/ 165608 w 220345"/>
                <a:gd name="T41" fmla="*/ 69977 h 142240"/>
                <a:gd name="T42" fmla="*/ 176530 w 220345"/>
                <a:gd name="T43" fmla="*/ 33782 h 142240"/>
                <a:gd name="T44" fmla="*/ 156464 w 220345"/>
                <a:gd name="T45" fmla="*/ 69977 h 142240"/>
                <a:gd name="T46" fmla="*/ 134874 w 220345"/>
                <a:gd name="T47" fmla="*/ 106172 h 142240"/>
                <a:gd name="T48" fmla="*/ 111633 w 220345"/>
                <a:gd name="T49" fmla="*/ 142240 h 142240"/>
                <a:gd name="T50" fmla="*/ 99060 w 220345"/>
                <a:gd name="T51" fmla="*/ 142240 h 142240"/>
                <a:gd name="T52" fmla="*/ 86487 w 220345"/>
                <a:gd name="T53" fmla="*/ 142240 h 142240"/>
                <a:gd name="T54" fmla="*/ 73914 w 220345"/>
                <a:gd name="T55" fmla="*/ 142240 h 142240"/>
                <a:gd name="T56" fmla="*/ 77470 w 220345"/>
                <a:gd name="T57" fmla="*/ 106045 h 142240"/>
                <a:gd name="T58" fmla="*/ 82677 w 220345"/>
                <a:gd name="T59" fmla="*/ 69850 h 142240"/>
                <a:gd name="T60" fmla="*/ 89408 w 220345"/>
                <a:gd name="T61" fmla="*/ 33782 h 142240"/>
                <a:gd name="T62" fmla="*/ 73533 w 220345"/>
                <a:gd name="T63" fmla="*/ 69977 h 142240"/>
                <a:gd name="T64" fmla="*/ 57658 w 220345"/>
                <a:gd name="T65" fmla="*/ 106045 h 142240"/>
                <a:gd name="T66" fmla="*/ 41783 w 220345"/>
                <a:gd name="T67" fmla="*/ 142240 h 142240"/>
                <a:gd name="T68" fmla="*/ 27813 w 220345"/>
                <a:gd name="T69" fmla="*/ 142240 h 142240"/>
                <a:gd name="T70" fmla="*/ 13843 w 220345"/>
                <a:gd name="T71" fmla="*/ 142240 h 142240"/>
                <a:gd name="T72" fmla="*/ 0 w 220345"/>
                <a:gd name="T73" fmla="*/ 142240 h 142240"/>
                <a:gd name="T74" fmla="*/ 23495 w 220345"/>
                <a:gd name="T75" fmla="*/ 94869 h 142240"/>
                <a:gd name="T76" fmla="*/ 47117 w 220345"/>
                <a:gd name="T77" fmla="*/ 47371 h 142240"/>
                <a:gd name="T78" fmla="*/ 70612 w 220345"/>
                <a:gd name="T79" fmla="*/ 0 h 142240"/>
                <a:gd name="T80" fmla="*/ 0 w 220345"/>
                <a:gd name="T81" fmla="*/ 0 h 142240"/>
                <a:gd name="T82" fmla="*/ 220345 w 220345"/>
                <a:gd name="T8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345" h="142240">
                  <a:moveTo>
                    <a:pt x="70612" y="0"/>
                  </a:moveTo>
                  <a:cubicBezTo>
                    <a:pt x="88646" y="0"/>
                    <a:pt x="106680" y="0"/>
                    <a:pt x="124714" y="0"/>
                  </a:cubicBezTo>
                  <a:cubicBezTo>
                    <a:pt x="120015" y="28829"/>
                    <a:pt x="116205" y="57658"/>
                    <a:pt x="113538" y="86614"/>
                  </a:cubicBezTo>
                  <a:cubicBezTo>
                    <a:pt x="132080" y="57785"/>
                    <a:pt x="149733" y="28956"/>
                    <a:pt x="166243" y="0"/>
                  </a:cubicBezTo>
                  <a:cubicBezTo>
                    <a:pt x="184277" y="0"/>
                    <a:pt x="202311" y="0"/>
                    <a:pt x="220345" y="0"/>
                  </a:cubicBezTo>
                  <a:cubicBezTo>
                    <a:pt x="208788" y="47371"/>
                    <a:pt x="197231" y="94869"/>
                    <a:pt x="185674" y="142240"/>
                  </a:cubicBezTo>
                  <a:cubicBezTo>
                    <a:pt x="171704" y="142240"/>
                    <a:pt x="157861" y="142240"/>
                    <a:pt x="143891" y="142240"/>
                  </a:cubicBezTo>
                  <a:cubicBezTo>
                    <a:pt x="154813" y="106045"/>
                    <a:pt x="165608" y="69977"/>
                    <a:pt x="176530" y="33782"/>
                  </a:cubicBezTo>
                  <a:cubicBezTo>
                    <a:pt x="156464" y="69977"/>
                    <a:pt x="134874" y="106172"/>
                    <a:pt x="111633" y="142240"/>
                  </a:cubicBezTo>
                  <a:cubicBezTo>
                    <a:pt x="99060" y="142240"/>
                    <a:pt x="86487" y="142240"/>
                    <a:pt x="73914" y="142240"/>
                  </a:cubicBezTo>
                  <a:cubicBezTo>
                    <a:pt x="77470" y="106045"/>
                    <a:pt x="82677" y="69850"/>
                    <a:pt x="89408" y="33782"/>
                  </a:cubicBezTo>
                  <a:cubicBezTo>
                    <a:pt x="73533" y="69977"/>
                    <a:pt x="57658" y="106045"/>
                    <a:pt x="41783" y="142240"/>
                  </a:cubicBezTo>
                  <a:cubicBezTo>
                    <a:pt x="27813" y="142240"/>
                    <a:pt x="13843" y="142240"/>
                    <a:pt x="0" y="142240"/>
                  </a:cubicBezTo>
                  <a:cubicBezTo>
                    <a:pt x="23495" y="94869"/>
                    <a:pt x="47117" y="47371"/>
                    <a:pt x="70612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0" name="Shape 252">
              <a:extLst>
                <a:ext uri="{FF2B5EF4-FFF2-40B4-BE49-F238E27FC236}">
                  <a16:creationId xmlns:a16="http://schemas.microsoft.com/office/drawing/2014/main" id="{A740C550-6EB7-4A17-A881-0C1AB0F4F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724"/>
              <a:ext cx="1490" cy="1471"/>
            </a:xfrm>
            <a:custGeom>
              <a:avLst/>
              <a:gdLst>
                <a:gd name="T0" fmla="*/ 85725 w 148971"/>
                <a:gd name="T1" fmla="*/ 0 h 147066"/>
                <a:gd name="T2" fmla="*/ 102489 w 148971"/>
                <a:gd name="T3" fmla="*/ 0 h 147066"/>
                <a:gd name="T4" fmla="*/ 115316 w 148971"/>
                <a:gd name="T5" fmla="*/ 3683 h 147066"/>
                <a:gd name="T6" fmla="*/ 124841 w 148971"/>
                <a:gd name="T7" fmla="*/ 10922 h 147066"/>
                <a:gd name="T8" fmla="*/ 134493 w 148971"/>
                <a:gd name="T9" fmla="*/ 18161 h 147066"/>
                <a:gd name="T10" fmla="*/ 141732 w 148971"/>
                <a:gd name="T11" fmla="*/ 29210 h 147066"/>
                <a:gd name="T12" fmla="*/ 146939 w 148971"/>
                <a:gd name="T13" fmla="*/ 44196 h 147066"/>
                <a:gd name="T14" fmla="*/ 133858 w 148971"/>
                <a:gd name="T15" fmla="*/ 47117 h 147066"/>
                <a:gd name="T16" fmla="*/ 120777 w 148971"/>
                <a:gd name="T17" fmla="*/ 50038 h 147066"/>
                <a:gd name="T18" fmla="*/ 107569 w 148971"/>
                <a:gd name="T19" fmla="*/ 52832 h 147066"/>
                <a:gd name="T20" fmla="*/ 106426 w 148971"/>
                <a:gd name="T21" fmla="*/ 48514 h 147066"/>
                <a:gd name="T22" fmla="*/ 105156 w 148971"/>
                <a:gd name="T23" fmla="*/ 45339 h 147066"/>
                <a:gd name="T24" fmla="*/ 103759 w 148971"/>
                <a:gd name="T25" fmla="*/ 43434 h 147066"/>
                <a:gd name="T26" fmla="*/ 101473 w 148971"/>
                <a:gd name="T27" fmla="*/ 40005 h 147066"/>
                <a:gd name="T28" fmla="*/ 98679 w 148971"/>
                <a:gd name="T29" fmla="*/ 37465 h 147066"/>
                <a:gd name="T30" fmla="*/ 95250 w 148971"/>
                <a:gd name="T31" fmla="*/ 35560 h 147066"/>
                <a:gd name="T32" fmla="*/ 91948 w 148971"/>
                <a:gd name="T33" fmla="*/ 33782 h 147066"/>
                <a:gd name="T34" fmla="*/ 88138 w 148971"/>
                <a:gd name="T35" fmla="*/ 32893 h 147066"/>
                <a:gd name="T36" fmla="*/ 83820 w 148971"/>
                <a:gd name="T37" fmla="*/ 32893 h 147066"/>
                <a:gd name="T38" fmla="*/ 73914 w 148971"/>
                <a:gd name="T39" fmla="*/ 32893 h 147066"/>
                <a:gd name="T40" fmla="*/ 66040 w 148971"/>
                <a:gd name="T41" fmla="*/ 36957 h 147066"/>
                <a:gd name="T42" fmla="*/ 59690 w 148971"/>
                <a:gd name="T43" fmla="*/ 44958 h 147066"/>
                <a:gd name="T44" fmla="*/ 54864 w 148971"/>
                <a:gd name="T45" fmla="*/ 50927 h 147066"/>
                <a:gd name="T46" fmla="*/ 51562 w 148971"/>
                <a:gd name="T47" fmla="*/ 60198 h 147066"/>
                <a:gd name="T48" fmla="*/ 49784 w 148971"/>
                <a:gd name="T49" fmla="*/ 72898 h 147066"/>
                <a:gd name="T50" fmla="*/ 47625 w 148971"/>
                <a:gd name="T51" fmla="*/ 88646 h 147066"/>
                <a:gd name="T52" fmla="*/ 48768 w 148971"/>
                <a:gd name="T53" fmla="*/ 99441 h 147066"/>
                <a:gd name="T54" fmla="*/ 53340 w 148971"/>
                <a:gd name="T55" fmla="*/ 105283 h 147066"/>
                <a:gd name="T56" fmla="*/ 57785 w 148971"/>
                <a:gd name="T57" fmla="*/ 111125 h 147066"/>
                <a:gd name="T58" fmla="*/ 65024 w 148971"/>
                <a:gd name="T59" fmla="*/ 114046 h 147066"/>
                <a:gd name="T60" fmla="*/ 74676 w 148971"/>
                <a:gd name="T61" fmla="*/ 114046 h 147066"/>
                <a:gd name="T62" fmla="*/ 83947 w 148971"/>
                <a:gd name="T63" fmla="*/ 114046 h 147066"/>
                <a:gd name="T64" fmla="*/ 91313 w 148971"/>
                <a:gd name="T65" fmla="*/ 111760 h 147066"/>
                <a:gd name="T66" fmla="*/ 96266 w 148971"/>
                <a:gd name="T67" fmla="*/ 107061 h 147066"/>
                <a:gd name="T68" fmla="*/ 101346 w 148971"/>
                <a:gd name="T69" fmla="*/ 102362 h 147066"/>
                <a:gd name="T70" fmla="*/ 105156 w 148971"/>
                <a:gd name="T71" fmla="*/ 95504 h 147066"/>
                <a:gd name="T72" fmla="*/ 107569 w 148971"/>
                <a:gd name="T73" fmla="*/ 86487 h 147066"/>
                <a:gd name="T74" fmla="*/ 121158 w 148971"/>
                <a:gd name="T75" fmla="*/ 90297 h 147066"/>
                <a:gd name="T76" fmla="*/ 135001 w 148971"/>
                <a:gd name="T77" fmla="*/ 94234 h 147066"/>
                <a:gd name="T78" fmla="*/ 148971 w 148971"/>
                <a:gd name="T79" fmla="*/ 98044 h 147066"/>
                <a:gd name="T80" fmla="*/ 146304 w 148971"/>
                <a:gd name="T81" fmla="*/ 108839 h 147066"/>
                <a:gd name="T82" fmla="*/ 141732 w 148971"/>
                <a:gd name="T83" fmla="*/ 117983 h 147066"/>
                <a:gd name="T84" fmla="*/ 135382 w 148971"/>
                <a:gd name="T85" fmla="*/ 125095 h 147066"/>
                <a:gd name="T86" fmla="*/ 129159 w 148971"/>
                <a:gd name="T87" fmla="*/ 132461 h 147066"/>
                <a:gd name="T88" fmla="*/ 121031 w 148971"/>
                <a:gd name="T89" fmla="*/ 137922 h 147066"/>
                <a:gd name="T90" fmla="*/ 111379 w 148971"/>
                <a:gd name="T91" fmla="*/ 141605 h 147066"/>
                <a:gd name="T92" fmla="*/ 101727 w 148971"/>
                <a:gd name="T93" fmla="*/ 145288 h 147066"/>
                <a:gd name="T94" fmla="*/ 89281 w 148971"/>
                <a:gd name="T95" fmla="*/ 147066 h 147066"/>
                <a:gd name="T96" fmla="*/ 74549 w 148971"/>
                <a:gd name="T97" fmla="*/ 147066 h 147066"/>
                <a:gd name="T98" fmla="*/ 56515 w 148971"/>
                <a:gd name="T99" fmla="*/ 147066 h 147066"/>
                <a:gd name="T100" fmla="*/ 42037 w 148971"/>
                <a:gd name="T101" fmla="*/ 144907 h 147066"/>
                <a:gd name="T102" fmla="*/ 31369 w 148971"/>
                <a:gd name="T103" fmla="*/ 140335 h 147066"/>
                <a:gd name="T104" fmla="*/ 20828 w 148971"/>
                <a:gd name="T105" fmla="*/ 135890 h 147066"/>
                <a:gd name="T106" fmla="*/ 12446 w 148971"/>
                <a:gd name="T107" fmla="*/ 128016 h 147066"/>
                <a:gd name="T108" fmla="*/ 6604 w 148971"/>
                <a:gd name="T109" fmla="*/ 116586 h 147066"/>
                <a:gd name="T110" fmla="*/ 762 w 148971"/>
                <a:gd name="T111" fmla="*/ 105283 h 147066"/>
                <a:gd name="T112" fmla="*/ 0 w 148971"/>
                <a:gd name="T113" fmla="*/ 90805 h 147066"/>
                <a:gd name="T114" fmla="*/ 3683 w 148971"/>
                <a:gd name="T115" fmla="*/ 73152 h 147066"/>
                <a:gd name="T116" fmla="*/ 8509 w 148971"/>
                <a:gd name="T117" fmla="*/ 49657 h 147066"/>
                <a:gd name="T118" fmla="*/ 18542 w 148971"/>
                <a:gd name="T119" fmla="*/ 31623 h 147066"/>
                <a:gd name="T120" fmla="*/ 32893 w 148971"/>
                <a:gd name="T121" fmla="*/ 18923 h 147066"/>
                <a:gd name="T122" fmla="*/ 47117 w 148971"/>
                <a:gd name="T123" fmla="*/ 6350 h 147066"/>
                <a:gd name="T124" fmla="*/ 64389 w 148971"/>
                <a:gd name="T125" fmla="*/ 0 h 147066"/>
                <a:gd name="T126" fmla="*/ 85725 w 148971"/>
                <a:gd name="T127" fmla="*/ 0 h 147066"/>
                <a:gd name="T128" fmla="*/ 0 w 148971"/>
                <a:gd name="T129" fmla="*/ 0 h 147066"/>
                <a:gd name="T130" fmla="*/ 148971 w 148971"/>
                <a:gd name="T131" fmla="*/ 147066 h 147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971" h="147066">
                  <a:moveTo>
                    <a:pt x="85725" y="0"/>
                  </a:moveTo>
                  <a:cubicBezTo>
                    <a:pt x="102489" y="0"/>
                    <a:pt x="115316" y="3683"/>
                    <a:pt x="124841" y="10922"/>
                  </a:cubicBezTo>
                  <a:cubicBezTo>
                    <a:pt x="134493" y="18161"/>
                    <a:pt x="141732" y="29210"/>
                    <a:pt x="146939" y="44196"/>
                  </a:cubicBezTo>
                  <a:cubicBezTo>
                    <a:pt x="133858" y="47117"/>
                    <a:pt x="120777" y="50038"/>
                    <a:pt x="107569" y="52832"/>
                  </a:cubicBezTo>
                  <a:cubicBezTo>
                    <a:pt x="106426" y="48514"/>
                    <a:pt x="105156" y="45339"/>
                    <a:pt x="103759" y="43434"/>
                  </a:cubicBezTo>
                  <a:cubicBezTo>
                    <a:pt x="101473" y="40005"/>
                    <a:pt x="98679" y="37465"/>
                    <a:pt x="95250" y="35560"/>
                  </a:cubicBezTo>
                  <a:cubicBezTo>
                    <a:pt x="91948" y="33782"/>
                    <a:pt x="88138" y="32893"/>
                    <a:pt x="83820" y="32893"/>
                  </a:cubicBezTo>
                  <a:cubicBezTo>
                    <a:pt x="73914" y="32893"/>
                    <a:pt x="66040" y="36957"/>
                    <a:pt x="59690" y="44958"/>
                  </a:cubicBezTo>
                  <a:cubicBezTo>
                    <a:pt x="54864" y="50927"/>
                    <a:pt x="51562" y="60198"/>
                    <a:pt x="49784" y="72898"/>
                  </a:cubicBezTo>
                  <a:cubicBezTo>
                    <a:pt x="47625" y="88646"/>
                    <a:pt x="48768" y="99441"/>
                    <a:pt x="53340" y="105283"/>
                  </a:cubicBezTo>
                  <a:cubicBezTo>
                    <a:pt x="57785" y="111125"/>
                    <a:pt x="65024" y="114046"/>
                    <a:pt x="74676" y="114046"/>
                  </a:cubicBezTo>
                  <a:cubicBezTo>
                    <a:pt x="83947" y="114046"/>
                    <a:pt x="91313" y="111760"/>
                    <a:pt x="96266" y="107061"/>
                  </a:cubicBezTo>
                  <a:cubicBezTo>
                    <a:pt x="101346" y="102362"/>
                    <a:pt x="105156" y="95504"/>
                    <a:pt x="107569" y="86487"/>
                  </a:cubicBezTo>
                  <a:cubicBezTo>
                    <a:pt x="121158" y="90297"/>
                    <a:pt x="135001" y="94234"/>
                    <a:pt x="148971" y="98044"/>
                  </a:cubicBezTo>
                  <a:cubicBezTo>
                    <a:pt x="146304" y="108839"/>
                    <a:pt x="141732" y="117983"/>
                    <a:pt x="135382" y="125095"/>
                  </a:cubicBezTo>
                  <a:cubicBezTo>
                    <a:pt x="129159" y="132461"/>
                    <a:pt x="121031" y="137922"/>
                    <a:pt x="111379" y="141605"/>
                  </a:cubicBezTo>
                  <a:cubicBezTo>
                    <a:pt x="101727" y="145288"/>
                    <a:pt x="89281" y="147066"/>
                    <a:pt x="74549" y="147066"/>
                  </a:cubicBezTo>
                  <a:cubicBezTo>
                    <a:pt x="56515" y="147066"/>
                    <a:pt x="42037" y="144907"/>
                    <a:pt x="31369" y="140335"/>
                  </a:cubicBezTo>
                  <a:cubicBezTo>
                    <a:pt x="20828" y="135890"/>
                    <a:pt x="12446" y="128016"/>
                    <a:pt x="6604" y="116586"/>
                  </a:cubicBezTo>
                  <a:cubicBezTo>
                    <a:pt x="762" y="105283"/>
                    <a:pt x="0" y="90805"/>
                    <a:pt x="3683" y="73152"/>
                  </a:cubicBezTo>
                  <a:cubicBezTo>
                    <a:pt x="8509" y="49657"/>
                    <a:pt x="18542" y="31623"/>
                    <a:pt x="32893" y="18923"/>
                  </a:cubicBezTo>
                  <a:cubicBezTo>
                    <a:pt x="47117" y="6350"/>
                    <a:pt x="64389" y="0"/>
                    <a:pt x="85725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1" name="Shape 253">
              <a:extLst>
                <a:ext uri="{FF2B5EF4-FFF2-40B4-BE49-F238E27FC236}">
                  <a16:creationId xmlns:a16="http://schemas.microsoft.com/office/drawing/2014/main" id="{36AB1DA5-5FE1-4CDA-9E96-83295B031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" y="1858"/>
              <a:ext cx="1120" cy="1313"/>
            </a:xfrm>
            <a:custGeom>
              <a:avLst/>
              <a:gdLst>
                <a:gd name="T0" fmla="*/ 0 w 111951"/>
                <a:gd name="T1" fmla="*/ 0 h 131299"/>
                <a:gd name="T2" fmla="*/ 48704 w 111951"/>
                <a:gd name="T3" fmla="*/ 60370 h 131299"/>
                <a:gd name="T4" fmla="*/ 111951 w 111951"/>
                <a:gd name="T5" fmla="*/ 131299 h 131299"/>
                <a:gd name="T6" fmla="*/ 58483 w 111951"/>
                <a:gd name="T7" fmla="*/ 131299 h 131299"/>
                <a:gd name="T8" fmla="*/ 40577 w 111951"/>
                <a:gd name="T9" fmla="*/ 107804 h 131299"/>
                <a:gd name="T10" fmla="*/ 0 w 111951"/>
                <a:gd name="T11" fmla="*/ 107804 h 131299"/>
                <a:gd name="T12" fmla="*/ 0 w 111951"/>
                <a:gd name="T13" fmla="*/ 77070 h 131299"/>
                <a:gd name="T14" fmla="*/ 17971 w 111951"/>
                <a:gd name="T15" fmla="*/ 77070 h 131299"/>
                <a:gd name="T16" fmla="*/ 0 w 111951"/>
                <a:gd name="T17" fmla="*/ 51480 h 131299"/>
                <a:gd name="T18" fmla="*/ 0 w 111951"/>
                <a:gd name="T19" fmla="*/ 0 h 131299"/>
                <a:gd name="T20" fmla="*/ 0 w 111951"/>
                <a:gd name="T21" fmla="*/ 0 h 131299"/>
                <a:gd name="T22" fmla="*/ 111951 w 111951"/>
                <a:gd name="T23" fmla="*/ 131299 h 13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1951" h="131299">
                  <a:moveTo>
                    <a:pt x="0" y="0"/>
                  </a:moveTo>
                  <a:lnTo>
                    <a:pt x="48704" y="60370"/>
                  </a:lnTo>
                  <a:cubicBezTo>
                    <a:pt x="68834" y="84087"/>
                    <a:pt x="89916" y="107741"/>
                    <a:pt x="111951" y="131299"/>
                  </a:cubicBezTo>
                  <a:cubicBezTo>
                    <a:pt x="94043" y="131299"/>
                    <a:pt x="76264" y="131299"/>
                    <a:pt x="58483" y="131299"/>
                  </a:cubicBezTo>
                  <a:cubicBezTo>
                    <a:pt x="52388" y="123426"/>
                    <a:pt x="46418" y="115678"/>
                    <a:pt x="40577" y="107804"/>
                  </a:cubicBezTo>
                  <a:lnTo>
                    <a:pt x="0" y="107804"/>
                  </a:lnTo>
                  <a:lnTo>
                    <a:pt x="0" y="77070"/>
                  </a:lnTo>
                  <a:lnTo>
                    <a:pt x="17971" y="77070"/>
                  </a:lnTo>
                  <a:lnTo>
                    <a:pt x="0" y="5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2" name="Shape 254">
              <a:extLst>
                <a:ext uri="{FF2B5EF4-FFF2-40B4-BE49-F238E27FC236}">
                  <a16:creationId xmlns:a16="http://schemas.microsoft.com/office/drawing/2014/main" id="{BB325B20-AED0-46B8-AC04-FC5C8DB4D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302"/>
              <a:ext cx="33" cy="331"/>
            </a:xfrm>
            <a:custGeom>
              <a:avLst/>
              <a:gdLst>
                <a:gd name="T0" fmla="*/ 3366 w 3366"/>
                <a:gd name="T1" fmla="*/ 0 h 33151"/>
                <a:gd name="T2" fmla="*/ 3366 w 3366"/>
                <a:gd name="T3" fmla="*/ 33151 h 33151"/>
                <a:gd name="T4" fmla="*/ 0 w 3366"/>
                <a:gd name="T5" fmla="*/ 31017 h 33151"/>
                <a:gd name="T6" fmla="*/ 3366 w 3366"/>
                <a:gd name="T7" fmla="*/ 0 h 33151"/>
                <a:gd name="T8" fmla="*/ 0 w 3366"/>
                <a:gd name="T9" fmla="*/ 0 h 33151"/>
                <a:gd name="T10" fmla="*/ 3366 w 3366"/>
                <a:gd name="T11" fmla="*/ 33151 h 3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366" h="33151">
                  <a:moveTo>
                    <a:pt x="3366" y="0"/>
                  </a:moveTo>
                  <a:lnTo>
                    <a:pt x="3366" y="33151"/>
                  </a:lnTo>
                  <a:lnTo>
                    <a:pt x="0" y="31017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3" name="Shape 255">
              <a:extLst>
                <a:ext uri="{FF2B5EF4-FFF2-40B4-BE49-F238E27FC236}">
                  <a16:creationId xmlns:a16="http://schemas.microsoft.com/office/drawing/2014/main" id="{3EC26E60-749B-4129-B60B-3E7A8DBFC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1717"/>
              <a:ext cx="1172" cy="1485"/>
            </a:xfrm>
            <a:custGeom>
              <a:avLst/>
              <a:gdLst>
                <a:gd name="T0" fmla="*/ 77216 w 117285"/>
                <a:gd name="T1" fmla="*/ 0 h 148590"/>
                <a:gd name="T2" fmla="*/ 117285 w 117285"/>
                <a:gd name="T3" fmla="*/ 0 h 148590"/>
                <a:gd name="T4" fmla="*/ 117285 w 117285"/>
                <a:gd name="T5" fmla="*/ 6350 h 148590"/>
                <a:gd name="T6" fmla="*/ 82169 w 117285"/>
                <a:gd name="T7" fmla="*/ 6350 h 148590"/>
                <a:gd name="T8" fmla="*/ 14732 w 117285"/>
                <a:gd name="T9" fmla="*/ 142240 h 148590"/>
                <a:gd name="T10" fmla="*/ 43307 w 117285"/>
                <a:gd name="T11" fmla="*/ 142240 h 148590"/>
                <a:gd name="T12" fmla="*/ 89916 w 117285"/>
                <a:gd name="T13" fmla="*/ 36322 h 148590"/>
                <a:gd name="T14" fmla="*/ 97028 w 117285"/>
                <a:gd name="T15" fmla="*/ 33782 h 148590"/>
                <a:gd name="T16" fmla="*/ 102489 w 117285"/>
                <a:gd name="T17" fmla="*/ 37211 h 148590"/>
                <a:gd name="T18" fmla="*/ 97663 w 117285"/>
                <a:gd name="T19" fmla="*/ 64262 h 148590"/>
                <a:gd name="T20" fmla="*/ 93472 w 117285"/>
                <a:gd name="T21" fmla="*/ 91440 h 148590"/>
                <a:gd name="T22" fmla="*/ 89916 w 117285"/>
                <a:gd name="T23" fmla="*/ 118491 h 148590"/>
                <a:gd name="T24" fmla="*/ 87249 w 117285"/>
                <a:gd name="T25" fmla="*/ 142240 h 148590"/>
                <a:gd name="T26" fmla="*/ 113665 w 117285"/>
                <a:gd name="T27" fmla="*/ 142240 h 148590"/>
                <a:gd name="T28" fmla="*/ 117285 w 117285"/>
                <a:gd name="T29" fmla="*/ 136403 h 148590"/>
                <a:gd name="T30" fmla="*/ 117285 w 117285"/>
                <a:gd name="T31" fmla="*/ 148590 h 148590"/>
                <a:gd name="T32" fmla="*/ 80518 w 117285"/>
                <a:gd name="T33" fmla="*/ 148590 h 148590"/>
                <a:gd name="T34" fmla="*/ 75946 w 117285"/>
                <a:gd name="T35" fmla="*/ 147701 h 148590"/>
                <a:gd name="T36" fmla="*/ 74168 w 117285"/>
                <a:gd name="T37" fmla="*/ 145288 h 148590"/>
                <a:gd name="T38" fmla="*/ 77216 w 117285"/>
                <a:gd name="T39" fmla="*/ 118110 h 148590"/>
                <a:gd name="T40" fmla="*/ 80772 w 117285"/>
                <a:gd name="T41" fmla="*/ 91059 h 148590"/>
                <a:gd name="T42" fmla="*/ 81915 w 117285"/>
                <a:gd name="T43" fmla="*/ 84074 h 148590"/>
                <a:gd name="T44" fmla="*/ 54610 w 117285"/>
                <a:gd name="T45" fmla="*/ 146177 h 148590"/>
                <a:gd name="T46" fmla="*/ 48387 w 117285"/>
                <a:gd name="T47" fmla="*/ 148590 h 148590"/>
                <a:gd name="T48" fmla="*/ 6604 w 117285"/>
                <a:gd name="T49" fmla="*/ 148590 h 148590"/>
                <a:gd name="T50" fmla="*/ 1524 w 117285"/>
                <a:gd name="T51" fmla="*/ 147447 h 148590"/>
                <a:gd name="T52" fmla="*/ 381 w 117285"/>
                <a:gd name="T53" fmla="*/ 144653 h 148590"/>
                <a:gd name="T54" fmla="*/ 71120 w 117285"/>
                <a:gd name="T55" fmla="*/ 2413 h 148590"/>
                <a:gd name="T56" fmla="*/ 77216 w 117285"/>
                <a:gd name="T57" fmla="*/ 0 h 148590"/>
                <a:gd name="T58" fmla="*/ 0 w 117285"/>
                <a:gd name="T59" fmla="*/ 0 h 148590"/>
                <a:gd name="T60" fmla="*/ 117285 w 117285"/>
                <a:gd name="T61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117285" h="148590">
                  <a:moveTo>
                    <a:pt x="77216" y="0"/>
                  </a:moveTo>
                  <a:lnTo>
                    <a:pt x="117285" y="0"/>
                  </a:lnTo>
                  <a:lnTo>
                    <a:pt x="117285" y="6350"/>
                  </a:lnTo>
                  <a:lnTo>
                    <a:pt x="82169" y="6350"/>
                  </a:lnTo>
                  <a:lnTo>
                    <a:pt x="14732" y="142240"/>
                  </a:lnTo>
                  <a:lnTo>
                    <a:pt x="43307" y="142240"/>
                  </a:lnTo>
                  <a:lnTo>
                    <a:pt x="89916" y="36322"/>
                  </a:lnTo>
                  <a:cubicBezTo>
                    <a:pt x="90678" y="34671"/>
                    <a:pt x="93726" y="33528"/>
                    <a:pt x="97028" y="33782"/>
                  </a:cubicBezTo>
                  <a:cubicBezTo>
                    <a:pt x="100330" y="34036"/>
                    <a:pt x="102743" y="35560"/>
                    <a:pt x="102489" y="37211"/>
                  </a:cubicBezTo>
                  <a:lnTo>
                    <a:pt x="97663" y="64262"/>
                  </a:lnTo>
                  <a:lnTo>
                    <a:pt x="93472" y="91440"/>
                  </a:lnTo>
                  <a:lnTo>
                    <a:pt x="89916" y="118491"/>
                  </a:lnTo>
                  <a:lnTo>
                    <a:pt x="87249" y="142240"/>
                  </a:lnTo>
                  <a:lnTo>
                    <a:pt x="113665" y="142240"/>
                  </a:lnTo>
                  <a:lnTo>
                    <a:pt x="117285" y="136403"/>
                  </a:lnTo>
                  <a:lnTo>
                    <a:pt x="117285" y="148590"/>
                  </a:lnTo>
                  <a:lnTo>
                    <a:pt x="80518" y="148590"/>
                  </a:lnTo>
                  <a:cubicBezTo>
                    <a:pt x="78740" y="148590"/>
                    <a:pt x="77089" y="148336"/>
                    <a:pt x="75946" y="147701"/>
                  </a:cubicBezTo>
                  <a:cubicBezTo>
                    <a:pt x="74676" y="147066"/>
                    <a:pt x="74041" y="146177"/>
                    <a:pt x="74168" y="145288"/>
                  </a:cubicBezTo>
                  <a:lnTo>
                    <a:pt x="77216" y="118110"/>
                  </a:lnTo>
                  <a:lnTo>
                    <a:pt x="80772" y="91059"/>
                  </a:lnTo>
                  <a:lnTo>
                    <a:pt x="81915" y="84074"/>
                  </a:lnTo>
                  <a:lnTo>
                    <a:pt x="54610" y="146177"/>
                  </a:lnTo>
                  <a:cubicBezTo>
                    <a:pt x="53975" y="147574"/>
                    <a:pt x="51435" y="148590"/>
                    <a:pt x="48387" y="148590"/>
                  </a:cubicBezTo>
                  <a:lnTo>
                    <a:pt x="6604" y="148590"/>
                  </a:lnTo>
                  <a:cubicBezTo>
                    <a:pt x="4572" y="148590"/>
                    <a:pt x="2794" y="148209"/>
                    <a:pt x="1524" y="147447"/>
                  </a:cubicBezTo>
                  <a:cubicBezTo>
                    <a:pt x="381" y="146685"/>
                    <a:pt x="0" y="145669"/>
                    <a:pt x="381" y="144653"/>
                  </a:cubicBezTo>
                  <a:lnTo>
                    <a:pt x="71120" y="2413"/>
                  </a:lnTo>
                  <a:cubicBezTo>
                    <a:pt x="71755" y="1016"/>
                    <a:pt x="74295" y="0"/>
                    <a:pt x="77216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4" name="Shape 256">
              <a:extLst>
                <a:ext uri="{FF2B5EF4-FFF2-40B4-BE49-F238E27FC236}">
                  <a16:creationId xmlns:a16="http://schemas.microsoft.com/office/drawing/2014/main" id="{6E986037-1BC0-4092-89AE-5EFBC5C4B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031"/>
              <a:ext cx="325" cy="865"/>
            </a:xfrm>
            <a:custGeom>
              <a:avLst/>
              <a:gdLst>
                <a:gd name="T0" fmla="*/ 32512 w 32512"/>
                <a:gd name="T1" fmla="*/ 0 h 86534"/>
                <a:gd name="T2" fmla="*/ 32512 w 32512"/>
                <a:gd name="T3" fmla="*/ 7413 h 86534"/>
                <a:gd name="T4" fmla="*/ 29972 w 32512"/>
                <a:gd name="T5" fmla="*/ 8937 h 86534"/>
                <a:gd name="T6" fmla="*/ 27686 w 32512"/>
                <a:gd name="T7" fmla="*/ 10715 h 86534"/>
                <a:gd name="T8" fmla="*/ 25400 w 32512"/>
                <a:gd name="T9" fmla="*/ 12874 h 86534"/>
                <a:gd name="T10" fmla="*/ 23114 w 32512"/>
                <a:gd name="T11" fmla="*/ 15541 h 86534"/>
                <a:gd name="T12" fmla="*/ 21590 w 32512"/>
                <a:gd name="T13" fmla="*/ 17700 h 86534"/>
                <a:gd name="T14" fmla="*/ 20066 w 32512"/>
                <a:gd name="T15" fmla="*/ 20240 h 86534"/>
                <a:gd name="T16" fmla="*/ 18796 w 32512"/>
                <a:gd name="T17" fmla="*/ 23161 h 86534"/>
                <a:gd name="T18" fmla="*/ 17526 w 32512"/>
                <a:gd name="T19" fmla="*/ 26336 h 86534"/>
                <a:gd name="T20" fmla="*/ 16383 w 32512"/>
                <a:gd name="T21" fmla="*/ 29892 h 86534"/>
                <a:gd name="T22" fmla="*/ 15367 w 32512"/>
                <a:gd name="T23" fmla="*/ 33702 h 86534"/>
                <a:gd name="T24" fmla="*/ 14478 w 32512"/>
                <a:gd name="T25" fmla="*/ 37894 h 86534"/>
                <a:gd name="T26" fmla="*/ 13716 w 32512"/>
                <a:gd name="T27" fmla="*/ 42465 h 86534"/>
                <a:gd name="T28" fmla="*/ 13081 w 32512"/>
                <a:gd name="T29" fmla="*/ 48053 h 86534"/>
                <a:gd name="T30" fmla="*/ 12827 w 32512"/>
                <a:gd name="T31" fmla="*/ 53260 h 86534"/>
                <a:gd name="T32" fmla="*/ 12700 w 32512"/>
                <a:gd name="T33" fmla="*/ 57959 h 86534"/>
                <a:gd name="T34" fmla="*/ 13081 w 32512"/>
                <a:gd name="T35" fmla="*/ 62150 h 86534"/>
                <a:gd name="T36" fmla="*/ 13589 w 32512"/>
                <a:gd name="T37" fmla="*/ 65706 h 86534"/>
                <a:gd name="T38" fmla="*/ 14478 w 32512"/>
                <a:gd name="T39" fmla="*/ 68881 h 86534"/>
                <a:gd name="T40" fmla="*/ 15621 w 32512"/>
                <a:gd name="T41" fmla="*/ 71548 h 86534"/>
                <a:gd name="T42" fmla="*/ 16891 w 32512"/>
                <a:gd name="T43" fmla="*/ 73453 h 86534"/>
                <a:gd name="T44" fmla="*/ 20066 w 32512"/>
                <a:gd name="T45" fmla="*/ 76755 h 86534"/>
                <a:gd name="T46" fmla="*/ 23622 w 32512"/>
                <a:gd name="T47" fmla="*/ 78787 h 86534"/>
                <a:gd name="T48" fmla="*/ 27686 w 32512"/>
                <a:gd name="T49" fmla="*/ 79803 h 86534"/>
                <a:gd name="T50" fmla="*/ 32385 w 32512"/>
                <a:gd name="T51" fmla="*/ 80184 h 86534"/>
                <a:gd name="T52" fmla="*/ 32512 w 32512"/>
                <a:gd name="T53" fmla="*/ 80177 h 86534"/>
                <a:gd name="T54" fmla="*/ 32512 w 32512"/>
                <a:gd name="T55" fmla="*/ 86534 h 86534"/>
                <a:gd name="T56" fmla="*/ 31369 w 32512"/>
                <a:gd name="T57" fmla="*/ 86534 h 86534"/>
                <a:gd name="T58" fmla="*/ 24511 w 32512"/>
                <a:gd name="T59" fmla="*/ 86026 h 86534"/>
                <a:gd name="T60" fmla="*/ 22479 w 32512"/>
                <a:gd name="T61" fmla="*/ 85645 h 86534"/>
                <a:gd name="T62" fmla="*/ 16510 w 32512"/>
                <a:gd name="T63" fmla="*/ 83994 h 86534"/>
                <a:gd name="T64" fmla="*/ 14859 w 32512"/>
                <a:gd name="T65" fmla="*/ 83359 h 86534"/>
                <a:gd name="T66" fmla="*/ 10033 w 32512"/>
                <a:gd name="T67" fmla="*/ 80692 h 86534"/>
                <a:gd name="T68" fmla="*/ 9144 w 32512"/>
                <a:gd name="T69" fmla="*/ 79930 h 86534"/>
                <a:gd name="T70" fmla="*/ 5334 w 32512"/>
                <a:gd name="T71" fmla="*/ 76120 h 86534"/>
                <a:gd name="T72" fmla="*/ 4953 w 32512"/>
                <a:gd name="T73" fmla="*/ 75612 h 86534"/>
                <a:gd name="T74" fmla="*/ 3175 w 32512"/>
                <a:gd name="T75" fmla="*/ 72945 h 86534"/>
                <a:gd name="T76" fmla="*/ 1905 w 32512"/>
                <a:gd name="T77" fmla="*/ 69770 h 86534"/>
                <a:gd name="T78" fmla="*/ 889 w 32512"/>
                <a:gd name="T79" fmla="*/ 66214 h 86534"/>
                <a:gd name="T80" fmla="*/ 381 w 32512"/>
                <a:gd name="T81" fmla="*/ 62277 h 86534"/>
                <a:gd name="T82" fmla="*/ 0 w 32512"/>
                <a:gd name="T83" fmla="*/ 57832 h 86534"/>
                <a:gd name="T84" fmla="*/ 127 w 32512"/>
                <a:gd name="T85" fmla="*/ 53006 h 86534"/>
                <a:gd name="T86" fmla="*/ 381 w 32512"/>
                <a:gd name="T87" fmla="*/ 47672 h 86534"/>
                <a:gd name="T88" fmla="*/ 1143 w 32512"/>
                <a:gd name="T89" fmla="*/ 41957 h 86534"/>
                <a:gd name="T90" fmla="*/ 1905 w 32512"/>
                <a:gd name="T91" fmla="*/ 37258 h 86534"/>
                <a:gd name="T92" fmla="*/ 2794 w 32512"/>
                <a:gd name="T93" fmla="*/ 32940 h 86534"/>
                <a:gd name="T94" fmla="*/ 3810 w 32512"/>
                <a:gd name="T95" fmla="*/ 28876 h 86534"/>
                <a:gd name="T96" fmla="*/ 5080 w 32512"/>
                <a:gd name="T97" fmla="*/ 25066 h 86534"/>
                <a:gd name="T98" fmla="*/ 6350 w 32512"/>
                <a:gd name="T99" fmla="*/ 21637 h 86534"/>
                <a:gd name="T100" fmla="*/ 7874 w 32512"/>
                <a:gd name="T101" fmla="*/ 18462 h 86534"/>
                <a:gd name="T102" fmla="*/ 9652 w 32512"/>
                <a:gd name="T103" fmla="*/ 15541 h 86534"/>
                <a:gd name="T104" fmla="*/ 11557 w 32512"/>
                <a:gd name="T105" fmla="*/ 13001 h 86534"/>
                <a:gd name="T106" fmla="*/ 14224 w 32512"/>
                <a:gd name="T107" fmla="*/ 9953 h 86534"/>
                <a:gd name="T108" fmla="*/ 17145 w 32512"/>
                <a:gd name="T109" fmla="*/ 7286 h 86534"/>
                <a:gd name="T110" fmla="*/ 20320 w 32512"/>
                <a:gd name="T111" fmla="*/ 4873 h 86534"/>
                <a:gd name="T112" fmla="*/ 23241 w 32512"/>
                <a:gd name="T113" fmla="*/ 3222 h 86534"/>
                <a:gd name="T114" fmla="*/ 23876 w 32512"/>
                <a:gd name="T115" fmla="*/ 2841 h 86534"/>
                <a:gd name="T116" fmla="*/ 26924 w 32512"/>
                <a:gd name="T117" fmla="*/ 1571 h 86534"/>
                <a:gd name="T118" fmla="*/ 27940 w 32512"/>
                <a:gd name="T119" fmla="*/ 1190 h 86534"/>
                <a:gd name="T120" fmla="*/ 31242 w 32512"/>
                <a:gd name="T121" fmla="*/ 174 h 86534"/>
                <a:gd name="T122" fmla="*/ 32258 w 32512"/>
                <a:gd name="T123" fmla="*/ 47 h 86534"/>
                <a:gd name="T124" fmla="*/ 32512 w 32512"/>
                <a:gd name="T125" fmla="*/ 0 h 86534"/>
                <a:gd name="T126" fmla="*/ 0 w 32512"/>
                <a:gd name="T127" fmla="*/ 0 h 86534"/>
                <a:gd name="T128" fmla="*/ 32512 w 32512"/>
                <a:gd name="T129" fmla="*/ 86534 h 86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32512" h="86534">
                  <a:moveTo>
                    <a:pt x="32512" y="0"/>
                  </a:moveTo>
                  <a:lnTo>
                    <a:pt x="32512" y="7413"/>
                  </a:lnTo>
                  <a:lnTo>
                    <a:pt x="29972" y="8937"/>
                  </a:lnTo>
                  <a:lnTo>
                    <a:pt x="27686" y="10715"/>
                  </a:lnTo>
                  <a:lnTo>
                    <a:pt x="25400" y="12874"/>
                  </a:lnTo>
                  <a:lnTo>
                    <a:pt x="23114" y="15541"/>
                  </a:lnTo>
                  <a:lnTo>
                    <a:pt x="21590" y="17700"/>
                  </a:lnTo>
                  <a:lnTo>
                    <a:pt x="20066" y="20240"/>
                  </a:lnTo>
                  <a:lnTo>
                    <a:pt x="18796" y="23161"/>
                  </a:lnTo>
                  <a:lnTo>
                    <a:pt x="17526" y="26336"/>
                  </a:lnTo>
                  <a:lnTo>
                    <a:pt x="16383" y="29892"/>
                  </a:lnTo>
                  <a:lnTo>
                    <a:pt x="15367" y="33702"/>
                  </a:lnTo>
                  <a:lnTo>
                    <a:pt x="14478" y="37894"/>
                  </a:lnTo>
                  <a:lnTo>
                    <a:pt x="13716" y="42465"/>
                  </a:lnTo>
                  <a:lnTo>
                    <a:pt x="13081" y="48053"/>
                  </a:lnTo>
                  <a:lnTo>
                    <a:pt x="12827" y="53260"/>
                  </a:lnTo>
                  <a:lnTo>
                    <a:pt x="12700" y="57959"/>
                  </a:lnTo>
                  <a:lnTo>
                    <a:pt x="13081" y="62150"/>
                  </a:lnTo>
                  <a:lnTo>
                    <a:pt x="13589" y="65706"/>
                  </a:lnTo>
                  <a:lnTo>
                    <a:pt x="14478" y="68881"/>
                  </a:lnTo>
                  <a:lnTo>
                    <a:pt x="15621" y="71548"/>
                  </a:lnTo>
                  <a:lnTo>
                    <a:pt x="16891" y="73453"/>
                  </a:lnTo>
                  <a:lnTo>
                    <a:pt x="20066" y="76755"/>
                  </a:lnTo>
                  <a:lnTo>
                    <a:pt x="23622" y="78787"/>
                  </a:lnTo>
                  <a:lnTo>
                    <a:pt x="27686" y="79803"/>
                  </a:lnTo>
                  <a:lnTo>
                    <a:pt x="32385" y="80184"/>
                  </a:lnTo>
                  <a:lnTo>
                    <a:pt x="32512" y="80177"/>
                  </a:lnTo>
                  <a:lnTo>
                    <a:pt x="32512" y="86534"/>
                  </a:lnTo>
                  <a:lnTo>
                    <a:pt x="31369" y="86534"/>
                  </a:lnTo>
                  <a:lnTo>
                    <a:pt x="24511" y="86026"/>
                  </a:lnTo>
                  <a:cubicBezTo>
                    <a:pt x="23876" y="86026"/>
                    <a:pt x="23114" y="85899"/>
                    <a:pt x="22479" y="85645"/>
                  </a:cubicBezTo>
                  <a:lnTo>
                    <a:pt x="16510" y="83994"/>
                  </a:lnTo>
                  <a:cubicBezTo>
                    <a:pt x="15875" y="83867"/>
                    <a:pt x="15367" y="83613"/>
                    <a:pt x="14859" y="83359"/>
                  </a:cubicBezTo>
                  <a:lnTo>
                    <a:pt x="10033" y="80692"/>
                  </a:lnTo>
                  <a:cubicBezTo>
                    <a:pt x="9652" y="80438"/>
                    <a:pt x="9398" y="80184"/>
                    <a:pt x="9144" y="79930"/>
                  </a:cubicBezTo>
                  <a:lnTo>
                    <a:pt x="5334" y="76120"/>
                  </a:lnTo>
                  <a:cubicBezTo>
                    <a:pt x="5080" y="75994"/>
                    <a:pt x="4953" y="75739"/>
                    <a:pt x="4953" y="75612"/>
                  </a:cubicBezTo>
                  <a:lnTo>
                    <a:pt x="3175" y="72945"/>
                  </a:lnTo>
                  <a:lnTo>
                    <a:pt x="1905" y="69770"/>
                  </a:lnTo>
                  <a:lnTo>
                    <a:pt x="889" y="66214"/>
                  </a:lnTo>
                  <a:lnTo>
                    <a:pt x="381" y="62277"/>
                  </a:lnTo>
                  <a:lnTo>
                    <a:pt x="0" y="57832"/>
                  </a:lnTo>
                  <a:lnTo>
                    <a:pt x="127" y="53006"/>
                  </a:lnTo>
                  <a:lnTo>
                    <a:pt x="381" y="47672"/>
                  </a:lnTo>
                  <a:lnTo>
                    <a:pt x="1143" y="41957"/>
                  </a:lnTo>
                  <a:lnTo>
                    <a:pt x="1905" y="37258"/>
                  </a:lnTo>
                  <a:lnTo>
                    <a:pt x="2794" y="32940"/>
                  </a:lnTo>
                  <a:lnTo>
                    <a:pt x="3810" y="28876"/>
                  </a:lnTo>
                  <a:lnTo>
                    <a:pt x="5080" y="25066"/>
                  </a:lnTo>
                  <a:lnTo>
                    <a:pt x="6350" y="21637"/>
                  </a:lnTo>
                  <a:lnTo>
                    <a:pt x="7874" y="18462"/>
                  </a:lnTo>
                  <a:lnTo>
                    <a:pt x="9652" y="15541"/>
                  </a:lnTo>
                  <a:lnTo>
                    <a:pt x="11557" y="13001"/>
                  </a:lnTo>
                  <a:lnTo>
                    <a:pt x="14224" y="9953"/>
                  </a:lnTo>
                  <a:lnTo>
                    <a:pt x="17145" y="7286"/>
                  </a:lnTo>
                  <a:lnTo>
                    <a:pt x="20320" y="4873"/>
                  </a:lnTo>
                  <a:lnTo>
                    <a:pt x="23241" y="3222"/>
                  </a:lnTo>
                  <a:cubicBezTo>
                    <a:pt x="23368" y="3095"/>
                    <a:pt x="23622" y="2969"/>
                    <a:pt x="23876" y="2841"/>
                  </a:cubicBezTo>
                  <a:lnTo>
                    <a:pt x="26924" y="1571"/>
                  </a:lnTo>
                  <a:cubicBezTo>
                    <a:pt x="27178" y="1317"/>
                    <a:pt x="27559" y="1190"/>
                    <a:pt x="27940" y="1190"/>
                  </a:cubicBezTo>
                  <a:lnTo>
                    <a:pt x="31242" y="174"/>
                  </a:lnTo>
                  <a:cubicBezTo>
                    <a:pt x="31496" y="174"/>
                    <a:pt x="31877" y="47"/>
                    <a:pt x="32258" y="47"/>
                  </a:cubicBezTo>
                  <a:lnTo>
                    <a:pt x="32512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5" name="Shape 257">
              <a:extLst>
                <a:ext uri="{FF2B5EF4-FFF2-40B4-BE49-F238E27FC236}">
                  <a16:creationId xmlns:a16="http://schemas.microsoft.com/office/drawing/2014/main" id="{B062692C-7A86-410A-B224-60B83C13B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717"/>
              <a:ext cx="1163" cy="1485"/>
            </a:xfrm>
            <a:custGeom>
              <a:avLst/>
              <a:gdLst>
                <a:gd name="T0" fmla="*/ 0 w 116268"/>
                <a:gd name="T1" fmla="*/ 0 h 148590"/>
                <a:gd name="T2" fmla="*/ 14034 w 116268"/>
                <a:gd name="T3" fmla="*/ 0 h 148590"/>
                <a:gd name="T4" fmla="*/ 18733 w 116268"/>
                <a:gd name="T5" fmla="*/ 1016 h 148590"/>
                <a:gd name="T6" fmla="*/ 20384 w 116268"/>
                <a:gd name="T7" fmla="*/ 3429 h 148590"/>
                <a:gd name="T8" fmla="*/ 14034 w 116268"/>
                <a:gd name="T9" fmla="*/ 46736 h 148590"/>
                <a:gd name="T10" fmla="*/ 12128 w 116268"/>
                <a:gd name="T11" fmla="*/ 64516 h 148590"/>
                <a:gd name="T12" fmla="*/ 23940 w 116268"/>
                <a:gd name="T13" fmla="*/ 45593 h 148590"/>
                <a:gd name="T14" fmla="*/ 49466 w 116268"/>
                <a:gd name="T15" fmla="*/ 2286 h 148590"/>
                <a:gd name="T16" fmla="*/ 55563 w 116268"/>
                <a:gd name="T17" fmla="*/ 0 h 148590"/>
                <a:gd name="T18" fmla="*/ 109665 w 116268"/>
                <a:gd name="T19" fmla="*/ 0 h 148590"/>
                <a:gd name="T20" fmla="*/ 114490 w 116268"/>
                <a:gd name="T21" fmla="*/ 1143 h 148590"/>
                <a:gd name="T22" fmla="*/ 116015 w 116268"/>
                <a:gd name="T23" fmla="*/ 3556 h 148590"/>
                <a:gd name="T24" fmla="*/ 81343 w 116268"/>
                <a:gd name="T25" fmla="*/ 145796 h 148590"/>
                <a:gd name="T26" fmla="*/ 74993 w 116268"/>
                <a:gd name="T27" fmla="*/ 148590 h 148590"/>
                <a:gd name="T28" fmla="*/ 33210 w 116268"/>
                <a:gd name="T29" fmla="*/ 148590 h 148590"/>
                <a:gd name="T30" fmla="*/ 28384 w 116268"/>
                <a:gd name="T31" fmla="*/ 147574 h 148590"/>
                <a:gd name="T32" fmla="*/ 26988 w 116268"/>
                <a:gd name="T33" fmla="*/ 145034 h 148590"/>
                <a:gd name="T34" fmla="*/ 45148 w 116268"/>
                <a:gd name="T35" fmla="*/ 84455 h 148590"/>
                <a:gd name="T36" fmla="*/ 40703 w 116268"/>
                <a:gd name="T37" fmla="*/ 92202 h 148590"/>
                <a:gd name="T38" fmla="*/ 7048 w 116268"/>
                <a:gd name="T39" fmla="*/ 146431 h 148590"/>
                <a:gd name="T40" fmla="*/ 1079 w 116268"/>
                <a:gd name="T41" fmla="*/ 148590 h 148590"/>
                <a:gd name="T42" fmla="*/ 0 w 116268"/>
                <a:gd name="T43" fmla="*/ 148590 h 148590"/>
                <a:gd name="T44" fmla="*/ 0 w 116268"/>
                <a:gd name="T45" fmla="*/ 136403 h 148590"/>
                <a:gd name="T46" fmla="*/ 28511 w 116268"/>
                <a:gd name="T47" fmla="*/ 90424 h 148590"/>
                <a:gd name="T48" fmla="*/ 59753 w 116268"/>
                <a:gd name="T49" fmla="*/ 36068 h 148590"/>
                <a:gd name="T50" fmla="*/ 67247 w 116268"/>
                <a:gd name="T51" fmla="*/ 33909 h 148590"/>
                <a:gd name="T52" fmla="*/ 72199 w 116268"/>
                <a:gd name="T53" fmla="*/ 37465 h 148590"/>
                <a:gd name="T54" fmla="*/ 40577 w 116268"/>
                <a:gd name="T55" fmla="*/ 142240 h 148590"/>
                <a:gd name="T56" fmla="*/ 69405 w 116268"/>
                <a:gd name="T57" fmla="*/ 142240 h 148590"/>
                <a:gd name="T58" fmla="*/ 102553 w 116268"/>
                <a:gd name="T59" fmla="*/ 6350 h 148590"/>
                <a:gd name="T60" fmla="*/ 60389 w 116268"/>
                <a:gd name="T61" fmla="*/ 6350 h 148590"/>
                <a:gd name="T62" fmla="*/ 36004 w 116268"/>
                <a:gd name="T63" fmla="*/ 47498 h 148590"/>
                <a:gd name="T64" fmla="*/ 8953 w 116268"/>
                <a:gd name="T65" fmla="*/ 90678 h 148590"/>
                <a:gd name="T66" fmla="*/ 1841 w 116268"/>
                <a:gd name="T67" fmla="*/ 92837 h 148590"/>
                <a:gd name="T68" fmla="*/ 0 w 116268"/>
                <a:gd name="T69" fmla="*/ 91669 h 148590"/>
                <a:gd name="T70" fmla="*/ 0 w 116268"/>
                <a:gd name="T71" fmla="*/ 58518 h 148590"/>
                <a:gd name="T72" fmla="*/ 1334 w 116268"/>
                <a:gd name="T73" fmla="*/ 46228 h 148590"/>
                <a:gd name="T74" fmla="*/ 7303 w 116268"/>
                <a:gd name="T75" fmla="*/ 6350 h 148590"/>
                <a:gd name="T76" fmla="*/ 0 w 116268"/>
                <a:gd name="T77" fmla="*/ 6350 h 148590"/>
                <a:gd name="T78" fmla="*/ 0 w 116268"/>
                <a:gd name="T79" fmla="*/ 0 h 148590"/>
                <a:gd name="T80" fmla="*/ 0 w 116268"/>
                <a:gd name="T81" fmla="*/ 0 h 148590"/>
                <a:gd name="T82" fmla="*/ 116268 w 116268"/>
                <a:gd name="T8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6268" h="148590">
                  <a:moveTo>
                    <a:pt x="0" y="0"/>
                  </a:moveTo>
                  <a:lnTo>
                    <a:pt x="14034" y="0"/>
                  </a:lnTo>
                  <a:cubicBezTo>
                    <a:pt x="15811" y="0"/>
                    <a:pt x="17590" y="381"/>
                    <a:pt x="18733" y="1016"/>
                  </a:cubicBezTo>
                  <a:cubicBezTo>
                    <a:pt x="19876" y="1651"/>
                    <a:pt x="20510" y="2540"/>
                    <a:pt x="20384" y="3429"/>
                  </a:cubicBezTo>
                  <a:lnTo>
                    <a:pt x="14034" y="46736"/>
                  </a:lnTo>
                  <a:lnTo>
                    <a:pt x="12128" y="64516"/>
                  </a:lnTo>
                  <a:lnTo>
                    <a:pt x="23940" y="45593"/>
                  </a:lnTo>
                  <a:lnTo>
                    <a:pt x="49466" y="2286"/>
                  </a:lnTo>
                  <a:cubicBezTo>
                    <a:pt x="50355" y="1016"/>
                    <a:pt x="52768" y="0"/>
                    <a:pt x="55563" y="0"/>
                  </a:cubicBezTo>
                  <a:lnTo>
                    <a:pt x="109665" y="0"/>
                  </a:lnTo>
                  <a:cubicBezTo>
                    <a:pt x="111570" y="0"/>
                    <a:pt x="113221" y="381"/>
                    <a:pt x="114490" y="1143"/>
                  </a:cubicBezTo>
                  <a:cubicBezTo>
                    <a:pt x="115634" y="1778"/>
                    <a:pt x="116268" y="2667"/>
                    <a:pt x="116015" y="3556"/>
                  </a:cubicBezTo>
                  <a:lnTo>
                    <a:pt x="81343" y="145796"/>
                  </a:lnTo>
                  <a:cubicBezTo>
                    <a:pt x="80963" y="147447"/>
                    <a:pt x="78296" y="148590"/>
                    <a:pt x="74993" y="148590"/>
                  </a:cubicBezTo>
                  <a:lnTo>
                    <a:pt x="33210" y="148590"/>
                  </a:lnTo>
                  <a:cubicBezTo>
                    <a:pt x="31433" y="148590"/>
                    <a:pt x="29654" y="148209"/>
                    <a:pt x="28384" y="147574"/>
                  </a:cubicBezTo>
                  <a:cubicBezTo>
                    <a:pt x="27241" y="146812"/>
                    <a:pt x="26734" y="145923"/>
                    <a:pt x="26988" y="145034"/>
                  </a:cubicBezTo>
                  <a:lnTo>
                    <a:pt x="45148" y="84455"/>
                  </a:lnTo>
                  <a:lnTo>
                    <a:pt x="40703" y="92202"/>
                  </a:lnTo>
                  <a:lnTo>
                    <a:pt x="7048" y="146431"/>
                  </a:lnTo>
                  <a:cubicBezTo>
                    <a:pt x="6286" y="147701"/>
                    <a:pt x="3873" y="148590"/>
                    <a:pt x="1079" y="148590"/>
                  </a:cubicBezTo>
                  <a:lnTo>
                    <a:pt x="0" y="148590"/>
                  </a:lnTo>
                  <a:lnTo>
                    <a:pt x="0" y="136403"/>
                  </a:lnTo>
                  <a:lnTo>
                    <a:pt x="28511" y="90424"/>
                  </a:lnTo>
                  <a:lnTo>
                    <a:pt x="59753" y="36068"/>
                  </a:lnTo>
                  <a:cubicBezTo>
                    <a:pt x="60770" y="34544"/>
                    <a:pt x="63945" y="33528"/>
                    <a:pt x="67247" y="33909"/>
                  </a:cubicBezTo>
                  <a:cubicBezTo>
                    <a:pt x="70548" y="34163"/>
                    <a:pt x="72708" y="35814"/>
                    <a:pt x="72199" y="37465"/>
                  </a:cubicBezTo>
                  <a:lnTo>
                    <a:pt x="40577" y="142240"/>
                  </a:lnTo>
                  <a:lnTo>
                    <a:pt x="69405" y="142240"/>
                  </a:lnTo>
                  <a:lnTo>
                    <a:pt x="102553" y="6350"/>
                  </a:lnTo>
                  <a:lnTo>
                    <a:pt x="60389" y="6350"/>
                  </a:lnTo>
                  <a:lnTo>
                    <a:pt x="36004" y="47498"/>
                  </a:lnTo>
                  <a:lnTo>
                    <a:pt x="8953" y="90678"/>
                  </a:lnTo>
                  <a:cubicBezTo>
                    <a:pt x="8065" y="92202"/>
                    <a:pt x="5016" y="93091"/>
                    <a:pt x="1841" y="92837"/>
                  </a:cubicBezTo>
                  <a:lnTo>
                    <a:pt x="0" y="91669"/>
                  </a:lnTo>
                  <a:lnTo>
                    <a:pt x="0" y="58518"/>
                  </a:lnTo>
                  <a:lnTo>
                    <a:pt x="1334" y="46228"/>
                  </a:lnTo>
                  <a:lnTo>
                    <a:pt x="7303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6" name="Shape 258">
              <a:extLst>
                <a:ext uri="{FF2B5EF4-FFF2-40B4-BE49-F238E27FC236}">
                  <a16:creationId xmlns:a16="http://schemas.microsoft.com/office/drawing/2014/main" id="{80032057-6811-493E-B646-3C6FFD513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698"/>
              <a:ext cx="797" cy="1529"/>
            </a:xfrm>
            <a:custGeom>
              <a:avLst/>
              <a:gdLst>
                <a:gd name="T0" fmla="*/ 79756 w 79756"/>
                <a:gd name="T1" fmla="*/ 6518 h 152852"/>
                <a:gd name="T2" fmla="*/ 71247 w 79756"/>
                <a:gd name="T3" fmla="*/ 8071 h 152852"/>
                <a:gd name="T4" fmla="*/ 59690 w 79756"/>
                <a:gd name="T5" fmla="*/ 12263 h 152852"/>
                <a:gd name="T6" fmla="*/ 48641 w 79756"/>
                <a:gd name="T7" fmla="*/ 18866 h 152852"/>
                <a:gd name="T8" fmla="*/ 38481 w 79756"/>
                <a:gd name="T9" fmla="*/ 27883 h 152852"/>
                <a:gd name="T10" fmla="*/ 29591 w 79756"/>
                <a:gd name="T11" fmla="*/ 39059 h 152852"/>
                <a:gd name="T12" fmla="*/ 22352 w 79756"/>
                <a:gd name="T13" fmla="*/ 52267 h 152852"/>
                <a:gd name="T14" fmla="*/ 16891 w 79756"/>
                <a:gd name="T15" fmla="*/ 67634 h 152852"/>
                <a:gd name="T16" fmla="*/ 13716 w 79756"/>
                <a:gd name="T17" fmla="*/ 82493 h 152852"/>
                <a:gd name="T18" fmla="*/ 12700 w 79756"/>
                <a:gd name="T19" fmla="*/ 94304 h 152852"/>
                <a:gd name="T20" fmla="*/ 13335 w 79756"/>
                <a:gd name="T21" fmla="*/ 104845 h 152852"/>
                <a:gd name="T22" fmla="*/ 15748 w 79756"/>
                <a:gd name="T23" fmla="*/ 114243 h 152852"/>
                <a:gd name="T24" fmla="*/ 19685 w 79756"/>
                <a:gd name="T25" fmla="*/ 122371 h 152852"/>
                <a:gd name="T26" fmla="*/ 24765 w 79756"/>
                <a:gd name="T27" fmla="*/ 129229 h 152852"/>
                <a:gd name="T28" fmla="*/ 30480 w 79756"/>
                <a:gd name="T29" fmla="*/ 134691 h 152852"/>
                <a:gd name="T30" fmla="*/ 36703 w 79756"/>
                <a:gd name="T31" fmla="*/ 138754 h 152852"/>
                <a:gd name="T32" fmla="*/ 48006 w 79756"/>
                <a:gd name="T33" fmla="*/ 143072 h 152852"/>
                <a:gd name="T34" fmla="*/ 67437 w 79756"/>
                <a:gd name="T35" fmla="*/ 146120 h 152852"/>
                <a:gd name="T36" fmla="*/ 79756 w 79756"/>
                <a:gd name="T37" fmla="*/ 146483 h 152852"/>
                <a:gd name="T38" fmla="*/ 66040 w 79756"/>
                <a:gd name="T39" fmla="*/ 152470 h 152852"/>
                <a:gd name="T40" fmla="*/ 53721 w 79756"/>
                <a:gd name="T41" fmla="*/ 151074 h 152852"/>
                <a:gd name="T42" fmla="*/ 42545 w 79756"/>
                <a:gd name="T43" fmla="*/ 148915 h 152852"/>
                <a:gd name="T44" fmla="*/ 32639 w 79756"/>
                <a:gd name="T45" fmla="*/ 145613 h 152852"/>
                <a:gd name="T46" fmla="*/ 27940 w 79756"/>
                <a:gd name="T47" fmla="*/ 143453 h 152852"/>
                <a:gd name="T48" fmla="*/ 20066 w 79756"/>
                <a:gd name="T49" fmla="*/ 138246 h 152852"/>
                <a:gd name="T50" fmla="*/ 13335 w 79756"/>
                <a:gd name="T51" fmla="*/ 131896 h 152852"/>
                <a:gd name="T52" fmla="*/ 7747 w 79756"/>
                <a:gd name="T53" fmla="*/ 124403 h 152852"/>
                <a:gd name="T54" fmla="*/ 3302 w 79756"/>
                <a:gd name="T55" fmla="*/ 115514 h 152852"/>
                <a:gd name="T56" fmla="*/ 635 w 79756"/>
                <a:gd name="T57" fmla="*/ 105480 h 152852"/>
                <a:gd name="T58" fmla="*/ 0 w 79756"/>
                <a:gd name="T59" fmla="*/ 94431 h 152852"/>
                <a:gd name="T60" fmla="*/ 1016 w 79756"/>
                <a:gd name="T61" fmla="*/ 82113 h 152852"/>
                <a:gd name="T62" fmla="*/ 4318 w 79756"/>
                <a:gd name="T63" fmla="*/ 66872 h 152852"/>
                <a:gd name="T64" fmla="*/ 9906 w 79756"/>
                <a:gd name="T65" fmla="*/ 50997 h 152852"/>
                <a:gd name="T66" fmla="*/ 17399 w 79756"/>
                <a:gd name="T67" fmla="*/ 37154 h 152852"/>
                <a:gd name="T68" fmla="*/ 26797 w 79756"/>
                <a:gd name="T69" fmla="*/ 25343 h 152852"/>
                <a:gd name="T70" fmla="*/ 37846 w 79756"/>
                <a:gd name="T71" fmla="*/ 15438 h 152852"/>
                <a:gd name="T72" fmla="*/ 50419 w 79756"/>
                <a:gd name="T73" fmla="*/ 7944 h 152852"/>
                <a:gd name="T74" fmla="*/ 65024 w 79756"/>
                <a:gd name="T75" fmla="*/ 2610 h 152852"/>
                <a:gd name="T76" fmla="*/ 72898 w 79756"/>
                <a:gd name="T77" fmla="*/ 832 h 152852"/>
                <a:gd name="T78" fmla="*/ 79756 w 79756"/>
                <a:gd name="T79" fmla="*/ 0 h 152852"/>
                <a:gd name="T80" fmla="*/ 0 w 79756"/>
                <a:gd name="T81" fmla="*/ 0 h 152852"/>
                <a:gd name="T82" fmla="*/ 79756 w 79756"/>
                <a:gd name="T83" fmla="*/ 152852 h 15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9756" h="152852">
                  <a:moveTo>
                    <a:pt x="79756" y="0"/>
                  </a:moveTo>
                  <a:lnTo>
                    <a:pt x="79756" y="6518"/>
                  </a:lnTo>
                  <a:lnTo>
                    <a:pt x="77343" y="6802"/>
                  </a:lnTo>
                  <a:lnTo>
                    <a:pt x="71247" y="8071"/>
                  </a:lnTo>
                  <a:lnTo>
                    <a:pt x="65532" y="9850"/>
                  </a:lnTo>
                  <a:lnTo>
                    <a:pt x="59690" y="12263"/>
                  </a:lnTo>
                  <a:lnTo>
                    <a:pt x="54102" y="15183"/>
                  </a:lnTo>
                  <a:lnTo>
                    <a:pt x="48641" y="18866"/>
                  </a:lnTo>
                  <a:lnTo>
                    <a:pt x="43434" y="23057"/>
                  </a:lnTo>
                  <a:lnTo>
                    <a:pt x="38481" y="27883"/>
                  </a:lnTo>
                  <a:lnTo>
                    <a:pt x="33782" y="33217"/>
                  </a:lnTo>
                  <a:lnTo>
                    <a:pt x="29591" y="39059"/>
                  </a:lnTo>
                  <a:lnTo>
                    <a:pt x="25654" y="45409"/>
                  </a:lnTo>
                  <a:lnTo>
                    <a:pt x="22352" y="52267"/>
                  </a:lnTo>
                  <a:lnTo>
                    <a:pt x="19304" y="59633"/>
                  </a:lnTo>
                  <a:lnTo>
                    <a:pt x="16891" y="67634"/>
                  </a:lnTo>
                  <a:lnTo>
                    <a:pt x="14859" y="76143"/>
                  </a:lnTo>
                  <a:lnTo>
                    <a:pt x="13716" y="82493"/>
                  </a:lnTo>
                  <a:lnTo>
                    <a:pt x="12954" y="88590"/>
                  </a:lnTo>
                  <a:lnTo>
                    <a:pt x="12700" y="94304"/>
                  </a:lnTo>
                  <a:lnTo>
                    <a:pt x="12700" y="99766"/>
                  </a:lnTo>
                  <a:lnTo>
                    <a:pt x="13335" y="104845"/>
                  </a:lnTo>
                  <a:lnTo>
                    <a:pt x="14224" y="109671"/>
                  </a:lnTo>
                  <a:lnTo>
                    <a:pt x="15748" y="114243"/>
                  </a:lnTo>
                  <a:lnTo>
                    <a:pt x="17526" y="118434"/>
                  </a:lnTo>
                  <a:lnTo>
                    <a:pt x="19685" y="122371"/>
                  </a:lnTo>
                  <a:lnTo>
                    <a:pt x="22225" y="125928"/>
                  </a:lnTo>
                  <a:lnTo>
                    <a:pt x="24765" y="129229"/>
                  </a:lnTo>
                  <a:lnTo>
                    <a:pt x="27559" y="132151"/>
                  </a:lnTo>
                  <a:lnTo>
                    <a:pt x="30480" y="134691"/>
                  </a:lnTo>
                  <a:lnTo>
                    <a:pt x="33528" y="136977"/>
                  </a:lnTo>
                  <a:lnTo>
                    <a:pt x="36703" y="138754"/>
                  </a:lnTo>
                  <a:lnTo>
                    <a:pt x="40259" y="140532"/>
                  </a:lnTo>
                  <a:lnTo>
                    <a:pt x="48006" y="143072"/>
                  </a:lnTo>
                  <a:lnTo>
                    <a:pt x="57023" y="144978"/>
                  </a:lnTo>
                  <a:lnTo>
                    <a:pt x="67437" y="146120"/>
                  </a:lnTo>
                  <a:lnTo>
                    <a:pt x="78994" y="146502"/>
                  </a:lnTo>
                  <a:lnTo>
                    <a:pt x="79756" y="146483"/>
                  </a:lnTo>
                  <a:lnTo>
                    <a:pt x="79756" y="152852"/>
                  </a:lnTo>
                  <a:lnTo>
                    <a:pt x="66040" y="152470"/>
                  </a:lnTo>
                  <a:cubicBezTo>
                    <a:pt x="65786" y="152470"/>
                    <a:pt x="65405" y="152343"/>
                    <a:pt x="65151" y="152343"/>
                  </a:cubicBezTo>
                  <a:lnTo>
                    <a:pt x="53721" y="151074"/>
                  </a:lnTo>
                  <a:cubicBezTo>
                    <a:pt x="53340" y="151074"/>
                    <a:pt x="52959" y="151074"/>
                    <a:pt x="52578" y="150946"/>
                  </a:cubicBezTo>
                  <a:lnTo>
                    <a:pt x="42545" y="148915"/>
                  </a:lnTo>
                  <a:cubicBezTo>
                    <a:pt x="42164" y="148788"/>
                    <a:pt x="41783" y="148661"/>
                    <a:pt x="41402" y="148533"/>
                  </a:cubicBezTo>
                  <a:lnTo>
                    <a:pt x="32639" y="145613"/>
                  </a:lnTo>
                  <a:cubicBezTo>
                    <a:pt x="32385" y="145486"/>
                    <a:pt x="32131" y="145358"/>
                    <a:pt x="31877" y="145231"/>
                  </a:cubicBezTo>
                  <a:lnTo>
                    <a:pt x="27940" y="143453"/>
                  </a:lnTo>
                  <a:lnTo>
                    <a:pt x="23876" y="141041"/>
                  </a:lnTo>
                  <a:lnTo>
                    <a:pt x="20066" y="138246"/>
                  </a:lnTo>
                  <a:lnTo>
                    <a:pt x="16510" y="135326"/>
                  </a:lnTo>
                  <a:lnTo>
                    <a:pt x="13335" y="131896"/>
                  </a:lnTo>
                  <a:lnTo>
                    <a:pt x="10414" y="128341"/>
                  </a:lnTo>
                  <a:lnTo>
                    <a:pt x="7747" y="124403"/>
                  </a:lnTo>
                  <a:lnTo>
                    <a:pt x="5334" y="120086"/>
                  </a:lnTo>
                  <a:lnTo>
                    <a:pt x="3302" y="115514"/>
                  </a:lnTo>
                  <a:lnTo>
                    <a:pt x="1778" y="110688"/>
                  </a:lnTo>
                  <a:lnTo>
                    <a:pt x="635" y="105480"/>
                  </a:lnTo>
                  <a:lnTo>
                    <a:pt x="0" y="100146"/>
                  </a:lnTo>
                  <a:lnTo>
                    <a:pt x="0" y="94431"/>
                  </a:lnTo>
                  <a:lnTo>
                    <a:pt x="254" y="88463"/>
                  </a:lnTo>
                  <a:lnTo>
                    <a:pt x="1016" y="82113"/>
                  </a:lnTo>
                  <a:lnTo>
                    <a:pt x="2159" y="75508"/>
                  </a:lnTo>
                  <a:lnTo>
                    <a:pt x="4318" y="66872"/>
                  </a:lnTo>
                  <a:lnTo>
                    <a:pt x="6731" y="58744"/>
                  </a:lnTo>
                  <a:lnTo>
                    <a:pt x="9906" y="50997"/>
                  </a:lnTo>
                  <a:lnTo>
                    <a:pt x="13335" y="43886"/>
                  </a:lnTo>
                  <a:lnTo>
                    <a:pt x="17399" y="37154"/>
                  </a:lnTo>
                  <a:lnTo>
                    <a:pt x="21844" y="31058"/>
                  </a:lnTo>
                  <a:lnTo>
                    <a:pt x="26797" y="25343"/>
                  </a:lnTo>
                  <a:lnTo>
                    <a:pt x="32131" y="20137"/>
                  </a:lnTo>
                  <a:lnTo>
                    <a:pt x="37846" y="15438"/>
                  </a:lnTo>
                  <a:lnTo>
                    <a:pt x="43942" y="11374"/>
                  </a:lnTo>
                  <a:lnTo>
                    <a:pt x="50419" y="7944"/>
                  </a:lnTo>
                  <a:lnTo>
                    <a:pt x="57531" y="4896"/>
                  </a:lnTo>
                  <a:lnTo>
                    <a:pt x="65024" y="2610"/>
                  </a:lnTo>
                  <a:cubicBezTo>
                    <a:pt x="65278" y="2483"/>
                    <a:pt x="65532" y="2483"/>
                    <a:pt x="65913" y="2356"/>
                  </a:cubicBezTo>
                  <a:lnTo>
                    <a:pt x="72898" y="832"/>
                  </a:lnTo>
                  <a:cubicBezTo>
                    <a:pt x="73152" y="832"/>
                    <a:pt x="73533" y="832"/>
                    <a:pt x="73914" y="705"/>
                  </a:cubicBezTo>
                  <a:lnTo>
                    <a:pt x="7975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7" name="Shape 259">
              <a:extLst>
                <a:ext uri="{FF2B5EF4-FFF2-40B4-BE49-F238E27FC236}">
                  <a16:creationId xmlns:a16="http://schemas.microsoft.com/office/drawing/2014/main" id="{8E64D1BA-1814-40EE-AC65-6E2158D4E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556"/>
              <a:ext cx="807" cy="671"/>
            </a:xfrm>
            <a:custGeom>
              <a:avLst/>
              <a:gdLst>
                <a:gd name="T0" fmla="*/ 29972 w 80645"/>
                <a:gd name="T1" fmla="*/ 381 h 67056"/>
                <a:gd name="T2" fmla="*/ 35814 w 80645"/>
                <a:gd name="T3" fmla="*/ 508 h 67056"/>
                <a:gd name="T4" fmla="*/ 77089 w 80645"/>
                <a:gd name="T5" fmla="*/ 12192 h 67056"/>
                <a:gd name="T6" fmla="*/ 80264 w 80645"/>
                <a:gd name="T7" fmla="*/ 15367 h 67056"/>
                <a:gd name="T8" fmla="*/ 77851 w 80645"/>
                <a:gd name="T9" fmla="*/ 23241 h 67056"/>
                <a:gd name="T10" fmla="*/ 74930 w 80645"/>
                <a:gd name="T11" fmla="*/ 30480 h 67056"/>
                <a:gd name="T12" fmla="*/ 70993 w 80645"/>
                <a:gd name="T13" fmla="*/ 37084 h 67056"/>
                <a:gd name="T14" fmla="*/ 66548 w 80645"/>
                <a:gd name="T15" fmla="*/ 43053 h 67056"/>
                <a:gd name="T16" fmla="*/ 61214 w 80645"/>
                <a:gd name="T17" fmla="*/ 48514 h 67056"/>
                <a:gd name="T18" fmla="*/ 55118 w 80645"/>
                <a:gd name="T19" fmla="*/ 53213 h 67056"/>
                <a:gd name="T20" fmla="*/ 48260 w 80645"/>
                <a:gd name="T21" fmla="*/ 57277 h 67056"/>
                <a:gd name="T22" fmla="*/ 40640 w 80645"/>
                <a:gd name="T23" fmla="*/ 60706 h 67056"/>
                <a:gd name="T24" fmla="*/ 39878 w 80645"/>
                <a:gd name="T25" fmla="*/ 61087 h 67056"/>
                <a:gd name="T26" fmla="*/ 32004 w 80645"/>
                <a:gd name="T27" fmla="*/ 63500 h 67056"/>
                <a:gd name="T28" fmla="*/ 30988 w 80645"/>
                <a:gd name="T29" fmla="*/ 63754 h 67056"/>
                <a:gd name="T30" fmla="*/ 22352 w 80645"/>
                <a:gd name="T31" fmla="*/ 65405 h 67056"/>
                <a:gd name="T32" fmla="*/ 21336 w 80645"/>
                <a:gd name="T33" fmla="*/ 65659 h 67056"/>
                <a:gd name="T34" fmla="*/ 11557 w 80645"/>
                <a:gd name="T35" fmla="*/ 66675 h 67056"/>
                <a:gd name="T36" fmla="*/ 10668 w 80645"/>
                <a:gd name="T37" fmla="*/ 66675 h 67056"/>
                <a:gd name="T38" fmla="*/ 0 w 80645"/>
                <a:gd name="T39" fmla="*/ 67056 h 67056"/>
                <a:gd name="T40" fmla="*/ 0 w 80645"/>
                <a:gd name="T41" fmla="*/ 60687 h 67056"/>
                <a:gd name="T42" fmla="*/ 9398 w 80645"/>
                <a:gd name="T43" fmla="*/ 60452 h 67056"/>
                <a:gd name="T44" fmla="*/ 18161 w 80645"/>
                <a:gd name="T45" fmla="*/ 59436 h 67056"/>
                <a:gd name="T46" fmla="*/ 25781 w 80645"/>
                <a:gd name="T47" fmla="*/ 57912 h 67056"/>
                <a:gd name="T48" fmla="*/ 32639 w 80645"/>
                <a:gd name="T49" fmla="*/ 55753 h 67056"/>
                <a:gd name="T50" fmla="*/ 38608 w 80645"/>
                <a:gd name="T51" fmla="*/ 53213 h 67056"/>
                <a:gd name="T52" fmla="*/ 44450 w 80645"/>
                <a:gd name="T53" fmla="*/ 49784 h 67056"/>
                <a:gd name="T54" fmla="*/ 49784 w 80645"/>
                <a:gd name="T55" fmla="*/ 45720 h 67056"/>
                <a:gd name="T56" fmla="*/ 54610 w 80645"/>
                <a:gd name="T57" fmla="*/ 40894 h 67056"/>
                <a:gd name="T58" fmla="*/ 58801 w 80645"/>
                <a:gd name="T59" fmla="*/ 35306 h 67056"/>
                <a:gd name="T60" fmla="*/ 62484 w 80645"/>
                <a:gd name="T61" fmla="*/ 29210 h 67056"/>
                <a:gd name="T62" fmla="*/ 65278 w 80645"/>
                <a:gd name="T63" fmla="*/ 22225 h 67056"/>
                <a:gd name="T64" fmla="*/ 67056 w 80645"/>
                <a:gd name="T65" fmla="*/ 16637 h 67056"/>
                <a:gd name="T66" fmla="*/ 37465 w 80645"/>
                <a:gd name="T67" fmla="*/ 8255 h 67056"/>
                <a:gd name="T68" fmla="*/ 36703 w 80645"/>
                <a:gd name="T69" fmla="*/ 10287 h 67056"/>
                <a:gd name="T70" fmla="*/ 34036 w 80645"/>
                <a:gd name="T71" fmla="*/ 16129 h 67056"/>
                <a:gd name="T72" fmla="*/ 30734 w 80645"/>
                <a:gd name="T73" fmla="*/ 21209 h 67056"/>
                <a:gd name="T74" fmla="*/ 27178 w 80645"/>
                <a:gd name="T75" fmla="*/ 25146 h 67056"/>
                <a:gd name="T76" fmla="*/ 26670 w 80645"/>
                <a:gd name="T77" fmla="*/ 25654 h 67056"/>
                <a:gd name="T78" fmla="*/ 22479 w 80645"/>
                <a:gd name="T79" fmla="*/ 28702 h 67056"/>
                <a:gd name="T80" fmla="*/ 21463 w 80645"/>
                <a:gd name="T81" fmla="*/ 29337 h 67056"/>
                <a:gd name="T82" fmla="*/ 16383 w 80645"/>
                <a:gd name="T83" fmla="*/ 31496 h 67056"/>
                <a:gd name="T84" fmla="*/ 14859 w 80645"/>
                <a:gd name="T85" fmla="*/ 32004 h 67056"/>
                <a:gd name="T86" fmla="*/ 9017 w 80645"/>
                <a:gd name="T87" fmla="*/ 33401 h 67056"/>
                <a:gd name="T88" fmla="*/ 7239 w 80645"/>
                <a:gd name="T89" fmla="*/ 33655 h 67056"/>
                <a:gd name="T90" fmla="*/ 635 w 80645"/>
                <a:gd name="T91" fmla="*/ 34036 h 67056"/>
                <a:gd name="T92" fmla="*/ 0 w 80645"/>
                <a:gd name="T93" fmla="*/ 34036 h 67056"/>
                <a:gd name="T94" fmla="*/ 0 w 80645"/>
                <a:gd name="T95" fmla="*/ 27679 h 67056"/>
                <a:gd name="T96" fmla="*/ 4572 w 80645"/>
                <a:gd name="T97" fmla="*/ 27432 h 67056"/>
                <a:gd name="T98" fmla="*/ 8636 w 80645"/>
                <a:gd name="T99" fmla="*/ 26543 h 67056"/>
                <a:gd name="T100" fmla="*/ 12446 w 80645"/>
                <a:gd name="T101" fmla="*/ 24765 h 67056"/>
                <a:gd name="T102" fmla="*/ 15875 w 80645"/>
                <a:gd name="T103" fmla="*/ 22352 h 67056"/>
                <a:gd name="T104" fmla="*/ 19177 w 80645"/>
                <a:gd name="T105" fmla="*/ 18542 h 67056"/>
                <a:gd name="T106" fmla="*/ 21971 w 80645"/>
                <a:gd name="T107" fmla="*/ 14224 h 67056"/>
                <a:gd name="T108" fmla="*/ 24384 w 80645"/>
                <a:gd name="T109" fmla="*/ 8890 h 67056"/>
                <a:gd name="T110" fmla="*/ 26543 w 80645"/>
                <a:gd name="T111" fmla="*/ 2667 h 67056"/>
                <a:gd name="T112" fmla="*/ 29972 w 80645"/>
                <a:gd name="T113" fmla="*/ 381 h 67056"/>
                <a:gd name="T114" fmla="*/ 0 w 80645"/>
                <a:gd name="T115" fmla="*/ 0 h 67056"/>
                <a:gd name="T116" fmla="*/ 80645 w 80645"/>
                <a:gd name="T117" fmla="*/ 67056 h 67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0645" h="67056">
                  <a:moveTo>
                    <a:pt x="29972" y="381"/>
                  </a:moveTo>
                  <a:cubicBezTo>
                    <a:pt x="31877" y="0"/>
                    <a:pt x="34036" y="0"/>
                    <a:pt x="35814" y="508"/>
                  </a:cubicBezTo>
                  <a:lnTo>
                    <a:pt x="77089" y="12192"/>
                  </a:lnTo>
                  <a:cubicBezTo>
                    <a:pt x="79375" y="12827"/>
                    <a:pt x="80645" y="14097"/>
                    <a:pt x="80264" y="15367"/>
                  </a:cubicBezTo>
                  <a:lnTo>
                    <a:pt x="77851" y="23241"/>
                  </a:lnTo>
                  <a:lnTo>
                    <a:pt x="74930" y="30480"/>
                  </a:lnTo>
                  <a:lnTo>
                    <a:pt x="70993" y="37084"/>
                  </a:lnTo>
                  <a:lnTo>
                    <a:pt x="66548" y="43053"/>
                  </a:lnTo>
                  <a:lnTo>
                    <a:pt x="61214" y="48514"/>
                  </a:lnTo>
                  <a:lnTo>
                    <a:pt x="55118" y="53213"/>
                  </a:lnTo>
                  <a:lnTo>
                    <a:pt x="48260" y="57277"/>
                  </a:lnTo>
                  <a:lnTo>
                    <a:pt x="40640" y="60706"/>
                  </a:lnTo>
                  <a:cubicBezTo>
                    <a:pt x="40386" y="60833"/>
                    <a:pt x="40132" y="60960"/>
                    <a:pt x="39878" y="61087"/>
                  </a:cubicBezTo>
                  <a:lnTo>
                    <a:pt x="32004" y="63500"/>
                  </a:lnTo>
                  <a:cubicBezTo>
                    <a:pt x="31623" y="63627"/>
                    <a:pt x="31369" y="63627"/>
                    <a:pt x="30988" y="63754"/>
                  </a:cubicBezTo>
                  <a:lnTo>
                    <a:pt x="22352" y="65405"/>
                  </a:lnTo>
                  <a:cubicBezTo>
                    <a:pt x="21971" y="65532"/>
                    <a:pt x="21717" y="65532"/>
                    <a:pt x="21336" y="65659"/>
                  </a:cubicBezTo>
                  <a:lnTo>
                    <a:pt x="11557" y="66675"/>
                  </a:lnTo>
                  <a:cubicBezTo>
                    <a:pt x="11303" y="66675"/>
                    <a:pt x="10922" y="66675"/>
                    <a:pt x="10668" y="66675"/>
                  </a:cubicBezTo>
                  <a:lnTo>
                    <a:pt x="0" y="67056"/>
                  </a:lnTo>
                  <a:lnTo>
                    <a:pt x="0" y="60687"/>
                  </a:lnTo>
                  <a:lnTo>
                    <a:pt x="9398" y="60452"/>
                  </a:lnTo>
                  <a:lnTo>
                    <a:pt x="18161" y="59436"/>
                  </a:lnTo>
                  <a:lnTo>
                    <a:pt x="25781" y="57912"/>
                  </a:lnTo>
                  <a:lnTo>
                    <a:pt x="32639" y="55753"/>
                  </a:lnTo>
                  <a:lnTo>
                    <a:pt x="38608" y="53213"/>
                  </a:lnTo>
                  <a:lnTo>
                    <a:pt x="44450" y="49784"/>
                  </a:lnTo>
                  <a:lnTo>
                    <a:pt x="49784" y="45720"/>
                  </a:lnTo>
                  <a:lnTo>
                    <a:pt x="54610" y="40894"/>
                  </a:lnTo>
                  <a:lnTo>
                    <a:pt x="58801" y="35306"/>
                  </a:lnTo>
                  <a:lnTo>
                    <a:pt x="62484" y="29210"/>
                  </a:lnTo>
                  <a:lnTo>
                    <a:pt x="65278" y="22225"/>
                  </a:lnTo>
                  <a:lnTo>
                    <a:pt x="67056" y="16637"/>
                  </a:lnTo>
                  <a:lnTo>
                    <a:pt x="37465" y="8255"/>
                  </a:lnTo>
                  <a:lnTo>
                    <a:pt x="36703" y="10287"/>
                  </a:lnTo>
                  <a:lnTo>
                    <a:pt x="34036" y="16129"/>
                  </a:lnTo>
                  <a:lnTo>
                    <a:pt x="30734" y="21209"/>
                  </a:lnTo>
                  <a:lnTo>
                    <a:pt x="27178" y="25146"/>
                  </a:lnTo>
                  <a:cubicBezTo>
                    <a:pt x="27051" y="25273"/>
                    <a:pt x="26924" y="25527"/>
                    <a:pt x="26670" y="25654"/>
                  </a:cubicBezTo>
                  <a:lnTo>
                    <a:pt x="22479" y="28702"/>
                  </a:lnTo>
                  <a:cubicBezTo>
                    <a:pt x="22225" y="28956"/>
                    <a:pt x="21844" y="29083"/>
                    <a:pt x="21463" y="29337"/>
                  </a:cubicBezTo>
                  <a:lnTo>
                    <a:pt x="16383" y="31496"/>
                  </a:lnTo>
                  <a:cubicBezTo>
                    <a:pt x="15875" y="31750"/>
                    <a:pt x="15367" y="31877"/>
                    <a:pt x="14859" y="32004"/>
                  </a:cubicBezTo>
                  <a:lnTo>
                    <a:pt x="9017" y="33401"/>
                  </a:lnTo>
                  <a:cubicBezTo>
                    <a:pt x="8382" y="33528"/>
                    <a:pt x="7874" y="33655"/>
                    <a:pt x="7239" y="33655"/>
                  </a:cubicBezTo>
                  <a:lnTo>
                    <a:pt x="635" y="34036"/>
                  </a:lnTo>
                  <a:lnTo>
                    <a:pt x="0" y="34036"/>
                  </a:lnTo>
                  <a:lnTo>
                    <a:pt x="0" y="27679"/>
                  </a:lnTo>
                  <a:lnTo>
                    <a:pt x="4572" y="27432"/>
                  </a:lnTo>
                  <a:lnTo>
                    <a:pt x="8636" y="26543"/>
                  </a:lnTo>
                  <a:lnTo>
                    <a:pt x="12446" y="24765"/>
                  </a:lnTo>
                  <a:lnTo>
                    <a:pt x="15875" y="22352"/>
                  </a:lnTo>
                  <a:lnTo>
                    <a:pt x="19177" y="18542"/>
                  </a:lnTo>
                  <a:lnTo>
                    <a:pt x="21971" y="14224"/>
                  </a:lnTo>
                  <a:lnTo>
                    <a:pt x="24384" y="8890"/>
                  </a:lnTo>
                  <a:lnTo>
                    <a:pt x="26543" y="2667"/>
                  </a:lnTo>
                  <a:cubicBezTo>
                    <a:pt x="26797" y="1651"/>
                    <a:pt x="28194" y="889"/>
                    <a:pt x="29972" y="381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8" name="Shape 260">
              <a:extLst>
                <a:ext uri="{FF2B5EF4-FFF2-40B4-BE49-F238E27FC236}">
                  <a16:creationId xmlns:a16="http://schemas.microsoft.com/office/drawing/2014/main" id="{F0643637-7211-4E4D-BF35-F33E2676E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717"/>
              <a:ext cx="728" cy="1485"/>
            </a:xfrm>
            <a:custGeom>
              <a:avLst/>
              <a:gdLst>
                <a:gd name="T0" fmla="*/ 6350 w 72771"/>
                <a:gd name="T1" fmla="*/ 0 h 148590"/>
                <a:gd name="T2" fmla="*/ 72771 w 72771"/>
                <a:gd name="T3" fmla="*/ 0 h 148590"/>
                <a:gd name="T4" fmla="*/ 72771 w 72771"/>
                <a:gd name="T5" fmla="*/ 6350 h 148590"/>
                <a:gd name="T6" fmla="*/ 12827 w 72771"/>
                <a:gd name="T7" fmla="*/ 6350 h 148590"/>
                <a:gd name="T8" fmla="*/ 13716 w 72771"/>
                <a:gd name="T9" fmla="*/ 35179 h 148590"/>
                <a:gd name="T10" fmla="*/ 51816 w 72771"/>
                <a:gd name="T11" fmla="*/ 35179 h 148590"/>
                <a:gd name="T12" fmla="*/ 58166 w 72771"/>
                <a:gd name="T13" fmla="*/ 38227 h 148590"/>
                <a:gd name="T14" fmla="*/ 68580 w 72771"/>
                <a:gd name="T15" fmla="*/ 142240 h 148590"/>
                <a:gd name="T16" fmla="*/ 72771 w 72771"/>
                <a:gd name="T17" fmla="*/ 142240 h 148590"/>
                <a:gd name="T18" fmla="*/ 72771 w 72771"/>
                <a:gd name="T19" fmla="*/ 148590 h 148590"/>
                <a:gd name="T20" fmla="*/ 62611 w 72771"/>
                <a:gd name="T21" fmla="*/ 148590 h 148590"/>
                <a:gd name="T22" fmla="*/ 56261 w 72771"/>
                <a:gd name="T23" fmla="*/ 145669 h 148590"/>
                <a:gd name="T24" fmla="*/ 45847 w 72771"/>
                <a:gd name="T25" fmla="*/ 41529 h 148590"/>
                <a:gd name="T26" fmla="*/ 7493 w 72771"/>
                <a:gd name="T27" fmla="*/ 41529 h 148590"/>
                <a:gd name="T28" fmla="*/ 1143 w 72771"/>
                <a:gd name="T29" fmla="*/ 38354 h 148590"/>
                <a:gd name="T30" fmla="*/ 0 w 72771"/>
                <a:gd name="T31" fmla="*/ 3302 h 148590"/>
                <a:gd name="T32" fmla="*/ 1905 w 72771"/>
                <a:gd name="T33" fmla="*/ 1016 h 148590"/>
                <a:gd name="T34" fmla="*/ 6350 w 72771"/>
                <a:gd name="T35" fmla="*/ 0 h 148590"/>
                <a:gd name="T36" fmla="*/ 0 w 72771"/>
                <a:gd name="T37" fmla="*/ 0 h 148590"/>
                <a:gd name="T38" fmla="*/ 72771 w 72771"/>
                <a:gd name="T39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72771" h="148590">
                  <a:moveTo>
                    <a:pt x="6350" y="0"/>
                  </a:moveTo>
                  <a:lnTo>
                    <a:pt x="72771" y="0"/>
                  </a:lnTo>
                  <a:lnTo>
                    <a:pt x="72771" y="6350"/>
                  </a:lnTo>
                  <a:lnTo>
                    <a:pt x="12827" y="6350"/>
                  </a:lnTo>
                  <a:lnTo>
                    <a:pt x="13716" y="35179"/>
                  </a:lnTo>
                  <a:lnTo>
                    <a:pt x="51816" y="35179"/>
                  </a:lnTo>
                  <a:cubicBezTo>
                    <a:pt x="55245" y="35179"/>
                    <a:pt x="58039" y="36449"/>
                    <a:pt x="58166" y="38227"/>
                  </a:cubicBezTo>
                  <a:lnTo>
                    <a:pt x="68580" y="142240"/>
                  </a:lnTo>
                  <a:lnTo>
                    <a:pt x="72771" y="142240"/>
                  </a:lnTo>
                  <a:lnTo>
                    <a:pt x="72771" y="148590"/>
                  </a:lnTo>
                  <a:lnTo>
                    <a:pt x="62611" y="148590"/>
                  </a:lnTo>
                  <a:cubicBezTo>
                    <a:pt x="59182" y="148590"/>
                    <a:pt x="56388" y="147320"/>
                    <a:pt x="56261" y="145669"/>
                  </a:cubicBezTo>
                  <a:lnTo>
                    <a:pt x="45847" y="41529"/>
                  </a:lnTo>
                  <a:lnTo>
                    <a:pt x="7493" y="41529"/>
                  </a:lnTo>
                  <a:cubicBezTo>
                    <a:pt x="3937" y="41529"/>
                    <a:pt x="1143" y="40132"/>
                    <a:pt x="1143" y="38354"/>
                  </a:cubicBezTo>
                  <a:lnTo>
                    <a:pt x="0" y="3302"/>
                  </a:lnTo>
                  <a:cubicBezTo>
                    <a:pt x="0" y="2413"/>
                    <a:pt x="635" y="1524"/>
                    <a:pt x="1905" y="1016"/>
                  </a:cubicBezTo>
                  <a:cubicBezTo>
                    <a:pt x="3048" y="381"/>
                    <a:pt x="4699" y="0"/>
                    <a:pt x="635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9" name="Shape 261">
              <a:extLst>
                <a:ext uri="{FF2B5EF4-FFF2-40B4-BE49-F238E27FC236}">
                  <a16:creationId xmlns:a16="http://schemas.microsoft.com/office/drawing/2014/main" id="{32407AD6-1F23-49A9-A128-AE3478316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692"/>
              <a:ext cx="788" cy="595"/>
            </a:xfrm>
            <a:custGeom>
              <a:avLst/>
              <a:gdLst>
                <a:gd name="T0" fmla="*/ 17272 w 78740"/>
                <a:gd name="T1" fmla="*/ 254 h 59436"/>
                <a:gd name="T2" fmla="*/ 29972 w 78740"/>
                <a:gd name="T3" fmla="*/ 1651 h 59436"/>
                <a:gd name="T4" fmla="*/ 35941 w 78740"/>
                <a:gd name="T5" fmla="*/ 3048 h 59436"/>
                <a:gd name="T6" fmla="*/ 46228 w 78740"/>
                <a:gd name="T7" fmla="*/ 6858 h 59436"/>
                <a:gd name="T8" fmla="*/ 55118 w 78740"/>
                <a:gd name="T9" fmla="*/ 12192 h 59436"/>
                <a:gd name="T10" fmla="*/ 62357 w 78740"/>
                <a:gd name="T11" fmla="*/ 18796 h 59436"/>
                <a:gd name="T12" fmla="*/ 68580 w 78740"/>
                <a:gd name="T13" fmla="*/ 26797 h 59436"/>
                <a:gd name="T14" fmla="*/ 73914 w 78740"/>
                <a:gd name="T15" fmla="*/ 36068 h 59436"/>
                <a:gd name="T16" fmla="*/ 78232 w 78740"/>
                <a:gd name="T17" fmla="*/ 46863 h 59436"/>
                <a:gd name="T18" fmla="*/ 35179 w 78740"/>
                <a:gd name="T19" fmla="*/ 59055 h 59436"/>
                <a:gd name="T20" fmla="*/ 26416 w 78740"/>
                <a:gd name="T21" fmla="*/ 56515 h 59436"/>
                <a:gd name="T22" fmla="*/ 24638 w 78740"/>
                <a:gd name="T23" fmla="*/ 51054 h 59436"/>
                <a:gd name="T24" fmla="*/ 22860 w 78740"/>
                <a:gd name="T25" fmla="*/ 47371 h 59436"/>
                <a:gd name="T26" fmla="*/ 19431 w 78740"/>
                <a:gd name="T27" fmla="*/ 43434 h 59436"/>
                <a:gd name="T28" fmla="*/ 15875 w 78740"/>
                <a:gd name="T29" fmla="*/ 41021 h 59436"/>
                <a:gd name="T30" fmla="*/ 12319 w 78740"/>
                <a:gd name="T31" fmla="*/ 39624 h 59436"/>
                <a:gd name="T32" fmla="*/ 8763 w 78740"/>
                <a:gd name="T33" fmla="*/ 39243 h 59436"/>
                <a:gd name="T34" fmla="*/ 4318 w 78740"/>
                <a:gd name="T35" fmla="*/ 39751 h 59436"/>
                <a:gd name="T36" fmla="*/ 0 w 78740"/>
                <a:gd name="T37" fmla="*/ 41275 h 59436"/>
                <a:gd name="T38" fmla="*/ 3175 w 78740"/>
                <a:gd name="T39" fmla="*/ 33274 h 59436"/>
                <a:gd name="T40" fmla="*/ 8128 w 78740"/>
                <a:gd name="T41" fmla="*/ 32893 h 59436"/>
                <a:gd name="T42" fmla="*/ 12700 w 78740"/>
                <a:gd name="T43" fmla="*/ 33147 h 59436"/>
                <a:gd name="T44" fmla="*/ 16891 w 78740"/>
                <a:gd name="T45" fmla="*/ 33782 h 59436"/>
                <a:gd name="T46" fmla="*/ 21082 w 78740"/>
                <a:gd name="T47" fmla="*/ 34925 h 59436"/>
                <a:gd name="T48" fmla="*/ 24638 w 78740"/>
                <a:gd name="T49" fmla="*/ 36449 h 59436"/>
                <a:gd name="T50" fmla="*/ 28194 w 78740"/>
                <a:gd name="T51" fmla="*/ 38608 h 59436"/>
                <a:gd name="T52" fmla="*/ 33020 w 78740"/>
                <a:gd name="T53" fmla="*/ 43053 h 59436"/>
                <a:gd name="T54" fmla="*/ 36068 w 78740"/>
                <a:gd name="T55" fmla="*/ 47625 h 59436"/>
                <a:gd name="T56" fmla="*/ 37719 w 78740"/>
                <a:gd name="T57" fmla="*/ 51562 h 59436"/>
                <a:gd name="T58" fmla="*/ 63754 w 78740"/>
                <a:gd name="T59" fmla="*/ 42672 h 59436"/>
                <a:gd name="T60" fmla="*/ 59309 w 78740"/>
                <a:gd name="T61" fmla="*/ 33147 h 59436"/>
                <a:gd name="T62" fmla="*/ 53975 w 78740"/>
                <a:gd name="T63" fmla="*/ 25146 h 59436"/>
                <a:gd name="T64" fmla="*/ 48006 w 78740"/>
                <a:gd name="T65" fmla="*/ 18669 h 59436"/>
                <a:gd name="T66" fmla="*/ 41529 w 78740"/>
                <a:gd name="T67" fmla="*/ 13716 h 59436"/>
                <a:gd name="T68" fmla="*/ 34290 w 78740"/>
                <a:gd name="T69" fmla="*/ 10160 h 59436"/>
                <a:gd name="T70" fmla="*/ 25654 w 78740"/>
                <a:gd name="T71" fmla="*/ 7620 h 59436"/>
                <a:gd name="T72" fmla="*/ 16510 w 78740"/>
                <a:gd name="T73" fmla="*/ 6604 h 59436"/>
                <a:gd name="T74" fmla="*/ 4064 w 78740"/>
                <a:gd name="T75" fmla="*/ 6604 h 59436"/>
                <a:gd name="T76" fmla="*/ 0 w 78740"/>
                <a:gd name="T77" fmla="*/ 565 h 59436"/>
                <a:gd name="T78" fmla="*/ 2540 w 78740"/>
                <a:gd name="T79" fmla="*/ 254 h 59436"/>
                <a:gd name="T80" fmla="*/ 0 w 78740"/>
                <a:gd name="T81" fmla="*/ 0 h 59436"/>
                <a:gd name="T82" fmla="*/ 78740 w 78740"/>
                <a:gd name="T83" fmla="*/ 59436 h 59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8740" h="59436">
                  <a:moveTo>
                    <a:pt x="10414" y="0"/>
                  </a:moveTo>
                  <a:lnTo>
                    <a:pt x="17272" y="254"/>
                  </a:lnTo>
                  <a:lnTo>
                    <a:pt x="23749" y="762"/>
                  </a:lnTo>
                  <a:lnTo>
                    <a:pt x="29972" y="1651"/>
                  </a:lnTo>
                  <a:cubicBezTo>
                    <a:pt x="30353" y="1778"/>
                    <a:pt x="30607" y="1778"/>
                    <a:pt x="30861" y="1905"/>
                  </a:cubicBezTo>
                  <a:lnTo>
                    <a:pt x="35941" y="3048"/>
                  </a:lnTo>
                  <a:lnTo>
                    <a:pt x="41275" y="4826"/>
                  </a:lnTo>
                  <a:lnTo>
                    <a:pt x="46228" y="6858"/>
                  </a:lnTo>
                  <a:lnTo>
                    <a:pt x="50927" y="9398"/>
                  </a:lnTo>
                  <a:lnTo>
                    <a:pt x="55118" y="12192"/>
                  </a:lnTo>
                  <a:lnTo>
                    <a:pt x="58928" y="15367"/>
                  </a:lnTo>
                  <a:lnTo>
                    <a:pt x="62357" y="18796"/>
                  </a:lnTo>
                  <a:lnTo>
                    <a:pt x="65659" y="22606"/>
                  </a:lnTo>
                  <a:lnTo>
                    <a:pt x="68580" y="26797"/>
                  </a:lnTo>
                  <a:lnTo>
                    <a:pt x="71374" y="31242"/>
                  </a:lnTo>
                  <a:lnTo>
                    <a:pt x="73914" y="36068"/>
                  </a:lnTo>
                  <a:lnTo>
                    <a:pt x="76200" y="41275"/>
                  </a:lnTo>
                  <a:lnTo>
                    <a:pt x="78232" y="46863"/>
                  </a:lnTo>
                  <a:cubicBezTo>
                    <a:pt x="78740" y="48260"/>
                    <a:pt x="77216" y="49784"/>
                    <a:pt x="74549" y="50292"/>
                  </a:cubicBezTo>
                  <a:lnTo>
                    <a:pt x="35179" y="59055"/>
                  </a:lnTo>
                  <a:cubicBezTo>
                    <a:pt x="33401" y="59436"/>
                    <a:pt x="31242" y="59309"/>
                    <a:pt x="29591" y="58928"/>
                  </a:cubicBezTo>
                  <a:cubicBezTo>
                    <a:pt x="27813" y="58420"/>
                    <a:pt x="26670" y="57531"/>
                    <a:pt x="26416" y="56515"/>
                  </a:cubicBezTo>
                  <a:lnTo>
                    <a:pt x="25527" y="53467"/>
                  </a:lnTo>
                  <a:lnTo>
                    <a:pt x="24638" y="51054"/>
                  </a:lnTo>
                  <a:lnTo>
                    <a:pt x="23749" y="49022"/>
                  </a:lnTo>
                  <a:lnTo>
                    <a:pt x="22860" y="47371"/>
                  </a:lnTo>
                  <a:lnTo>
                    <a:pt x="21209" y="45339"/>
                  </a:lnTo>
                  <a:lnTo>
                    <a:pt x="19431" y="43434"/>
                  </a:lnTo>
                  <a:lnTo>
                    <a:pt x="17526" y="42037"/>
                  </a:lnTo>
                  <a:lnTo>
                    <a:pt x="15875" y="41021"/>
                  </a:lnTo>
                  <a:lnTo>
                    <a:pt x="13970" y="40132"/>
                  </a:lnTo>
                  <a:lnTo>
                    <a:pt x="12319" y="39624"/>
                  </a:lnTo>
                  <a:lnTo>
                    <a:pt x="10668" y="39370"/>
                  </a:lnTo>
                  <a:lnTo>
                    <a:pt x="8763" y="39243"/>
                  </a:lnTo>
                  <a:lnTo>
                    <a:pt x="6604" y="39370"/>
                  </a:lnTo>
                  <a:lnTo>
                    <a:pt x="4318" y="39751"/>
                  </a:lnTo>
                  <a:lnTo>
                    <a:pt x="2286" y="40386"/>
                  </a:lnTo>
                  <a:lnTo>
                    <a:pt x="0" y="41275"/>
                  </a:lnTo>
                  <a:lnTo>
                    <a:pt x="0" y="33862"/>
                  </a:lnTo>
                  <a:lnTo>
                    <a:pt x="3175" y="33274"/>
                  </a:lnTo>
                  <a:cubicBezTo>
                    <a:pt x="3683" y="33147"/>
                    <a:pt x="4064" y="33147"/>
                    <a:pt x="4572" y="33147"/>
                  </a:cubicBezTo>
                  <a:lnTo>
                    <a:pt x="8128" y="32893"/>
                  </a:lnTo>
                  <a:cubicBezTo>
                    <a:pt x="8636" y="32893"/>
                    <a:pt x="9144" y="32893"/>
                    <a:pt x="9652" y="32893"/>
                  </a:cubicBezTo>
                  <a:lnTo>
                    <a:pt x="12700" y="33147"/>
                  </a:lnTo>
                  <a:cubicBezTo>
                    <a:pt x="13081" y="33147"/>
                    <a:pt x="13462" y="33147"/>
                    <a:pt x="13843" y="33274"/>
                  </a:cubicBezTo>
                  <a:lnTo>
                    <a:pt x="16891" y="33782"/>
                  </a:lnTo>
                  <a:cubicBezTo>
                    <a:pt x="17399" y="33782"/>
                    <a:pt x="17907" y="33909"/>
                    <a:pt x="18415" y="34036"/>
                  </a:cubicBezTo>
                  <a:lnTo>
                    <a:pt x="21082" y="34925"/>
                  </a:lnTo>
                  <a:cubicBezTo>
                    <a:pt x="21463" y="35052"/>
                    <a:pt x="21717" y="35179"/>
                    <a:pt x="21971" y="35306"/>
                  </a:cubicBezTo>
                  <a:lnTo>
                    <a:pt x="24638" y="36449"/>
                  </a:lnTo>
                  <a:cubicBezTo>
                    <a:pt x="25019" y="36576"/>
                    <a:pt x="25273" y="36703"/>
                    <a:pt x="25527" y="36830"/>
                  </a:cubicBezTo>
                  <a:lnTo>
                    <a:pt x="28194" y="38608"/>
                  </a:lnTo>
                  <a:lnTo>
                    <a:pt x="30861" y="40767"/>
                  </a:lnTo>
                  <a:lnTo>
                    <a:pt x="33020" y="43053"/>
                  </a:lnTo>
                  <a:lnTo>
                    <a:pt x="35052" y="45720"/>
                  </a:lnTo>
                  <a:lnTo>
                    <a:pt x="36068" y="47625"/>
                  </a:lnTo>
                  <a:lnTo>
                    <a:pt x="37084" y="49911"/>
                  </a:lnTo>
                  <a:lnTo>
                    <a:pt x="37719" y="51562"/>
                  </a:lnTo>
                  <a:lnTo>
                    <a:pt x="64897" y="45593"/>
                  </a:lnTo>
                  <a:lnTo>
                    <a:pt x="63754" y="42672"/>
                  </a:lnTo>
                  <a:lnTo>
                    <a:pt x="61595" y="37719"/>
                  </a:lnTo>
                  <a:lnTo>
                    <a:pt x="59309" y="33147"/>
                  </a:lnTo>
                  <a:lnTo>
                    <a:pt x="56642" y="28956"/>
                  </a:lnTo>
                  <a:lnTo>
                    <a:pt x="53975" y="25146"/>
                  </a:lnTo>
                  <a:lnTo>
                    <a:pt x="51054" y="21717"/>
                  </a:lnTo>
                  <a:lnTo>
                    <a:pt x="48006" y="18669"/>
                  </a:lnTo>
                  <a:lnTo>
                    <a:pt x="44831" y="16002"/>
                  </a:lnTo>
                  <a:lnTo>
                    <a:pt x="41529" y="13716"/>
                  </a:lnTo>
                  <a:lnTo>
                    <a:pt x="38100" y="11811"/>
                  </a:lnTo>
                  <a:lnTo>
                    <a:pt x="34290" y="10160"/>
                  </a:lnTo>
                  <a:lnTo>
                    <a:pt x="30353" y="8763"/>
                  </a:lnTo>
                  <a:lnTo>
                    <a:pt x="25654" y="7620"/>
                  </a:lnTo>
                  <a:lnTo>
                    <a:pt x="21590" y="6985"/>
                  </a:lnTo>
                  <a:lnTo>
                    <a:pt x="16510" y="6604"/>
                  </a:lnTo>
                  <a:lnTo>
                    <a:pt x="11303" y="6350"/>
                  </a:lnTo>
                  <a:lnTo>
                    <a:pt x="4064" y="6604"/>
                  </a:lnTo>
                  <a:lnTo>
                    <a:pt x="0" y="7082"/>
                  </a:lnTo>
                  <a:lnTo>
                    <a:pt x="0" y="565"/>
                  </a:lnTo>
                  <a:lnTo>
                    <a:pt x="1524" y="381"/>
                  </a:lnTo>
                  <a:cubicBezTo>
                    <a:pt x="1905" y="381"/>
                    <a:pt x="2159" y="381"/>
                    <a:pt x="2540" y="254"/>
                  </a:cubicBezTo>
                  <a:lnTo>
                    <a:pt x="10414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0" name="Shape 262">
              <a:extLst>
                <a:ext uri="{FF2B5EF4-FFF2-40B4-BE49-F238E27FC236}">
                  <a16:creationId xmlns:a16="http://schemas.microsoft.com/office/drawing/2014/main" id="{D7BD60D7-BF44-443C-AACD-1A217BB75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" y="2085"/>
              <a:ext cx="237" cy="575"/>
            </a:xfrm>
            <a:custGeom>
              <a:avLst/>
              <a:gdLst>
                <a:gd name="T0" fmla="*/ 5334 w 23749"/>
                <a:gd name="T1" fmla="*/ 127 h 57531"/>
                <a:gd name="T2" fmla="*/ 7620 w 23749"/>
                <a:gd name="T3" fmla="*/ 127 h 57531"/>
                <a:gd name="T4" fmla="*/ 12446 w 23749"/>
                <a:gd name="T5" fmla="*/ 2160 h 57531"/>
                <a:gd name="T6" fmla="*/ 23749 w 23749"/>
                <a:gd name="T7" fmla="*/ 18585 h 57531"/>
                <a:gd name="T8" fmla="*/ 23749 w 23749"/>
                <a:gd name="T9" fmla="*/ 37749 h 57531"/>
                <a:gd name="T10" fmla="*/ 18161 w 23749"/>
                <a:gd name="T11" fmla="*/ 29973 h 57531"/>
                <a:gd name="T12" fmla="*/ 14097 w 23749"/>
                <a:gd name="T13" fmla="*/ 24003 h 57531"/>
                <a:gd name="T14" fmla="*/ 14351 w 23749"/>
                <a:gd name="T15" fmla="*/ 28702 h 57531"/>
                <a:gd name="T16" fmla="*/ 15113 w 23749"/>
                <a:gd name="T17" fmla="*/ 51181 h 57531"/>
                <a:gd name="T18" fmla="*/ 23749 w 23749"/>
                <a:gd name="T19" fmla="*/ 51181 h 57531"/>
                <a:gd name="T20" fmla="*/ 23749 w 23749"/>
                <a:gd name="T21" fmla="*/ 57531 h 57531"/>
                <a:gd name="T22" fmla="*/ 8890 w 23749"/>
                <a:gd name="T23" fmla="*/ 57531 h 57531"/>
                <a:gd name="T24" fmla="*/ 2540 w 23749"/>
                <a:gd name="T25" fmla="*/ 54483 h 57531"/>
                <a:gd name="T26" fmla="*/ 1651 w 23749"/>
                <a:gd name="T27" fmla="*/ 28956 h 57531"/>
                <a:gd name="T28" fmla="*/ 127 w 23749"/>
                <a:gd name="T29" fmla="*/ 3302 h 57531"/>
                <a:gd name="T30" fmla="*/ 5334 w 23749"/>
                <a:gd name="T31" fmla="*/ 127 h 57531"/>
                <a:gd name="T32" fmla="*/ 0 w 23749"/>
                <a:gd name="T33" fmla="*/ 0 h 57531"/>
                <a:gd name="T34" fmla="*/ 23749 w 23749"/>
                <a:gd name="T35" fmla="*/ 57531 h 5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3749" h="57531">
                  <a:moveTo>
                    <a:pt x="5334" y="127"/>
                  </a:moveTo>
                  <a:cubicBezTo>
                    <a:pt x="6096" y="0"/>
                    <a:pt x="6858" y="0"/>
                    <a:pt x="7620" y="127"/>
                  </a:cubicBezTo>
                  <a:cubicBezTo>
                    <a:pt x="9779" y="254"/>
                    <a:pt x="11684" y="1143"/>
                    <a:pt x="12446" y="2160"/>
                  </a:cubicBezTo>
                  <a:lnTo>
                    <a:pt x="23749" y="18585"/>
                  </a:lnTo>
                  <a:lnTo>
                    <a:pt x="23749" y="37749"/>
                  </a:lnTo>
                  <a:lnTo>
                    <a:pt x="18161" y="29973"/>
                  </a:lnTo>
                  <a:lnTo>
                    <a:pt x="14097" y="24003"/>
                  </a:lnTo>
                  <a:lnTo>
                    <a:pt x="14351" y="28702"/>
                  </a:lnTo>
                  <a:lnTo>
                    <a:pt x="15113" y="51181"/>
                  </a:lnTo>
                  <a:lnTo>
                    <a:pt x="23749" y="51181"/>
                  </a:lnTo>
                  <a:lnTo>
                    <a:pt x="23749" y="57531"/>
                  </a:lnTo>
                  <a:lnTo>
                    <a:pt x="8890" y="57531"/>
                  </a:lnTo>
                  <a:cubicBezTo>
                    <a:pt x="5334" y="57531"/>
                    <a:pt x="2540" y="56135"/>
                    <a:pt x="2540" y="54483"/>
                  </a:cubicBezTo>
                  <a:lnTo>
                    <a:pt x="1651" y="28956"/>
                  </a:lnTo>
                  <a:lnTo>
                    <a:pt x="127" y="3302"/>
                  </a:lnTo>
                  <a:cubicBezTo>
                    <a:pt x="0" y="1778"/>
                    <a:pt x="2286" y="381"/>
                    <a:pt x="5334" y="127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1" name="Shape 263">
              <a:extLst>
                <a:ext uri="{FF2B5EF4-FFF2-40B4-BE49-F238E27FC236}">
                  <a16:creationId xmlns:a16="http://schemas.microsoft.com/office/drawing/2014/main" id="{D8B67092-E3B7-46C6-9BF2-5C6B662CF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" y="1717"/>
              <a:ext cx="736" cy="1485"/>
            </a:xfrm>
            <a:custGeom>
              <a:avLst/>
              <a:gdLst>
                <a:gd name="T0" fmla="*/ 20701 w 73660"/>
                <a:gd name="T1" fmla="*/ 0 h 148590"/>
                <a:gd name="T2" fmla="*/ 65532 w 73660"/>
                <a:gd name="T3" fmla="*/ 0 h 148590"/>
                <a:gd name="T4" fmla="*/ 71374 w 73660"/>
                <a:gd name="T5" fmla="*/ 2032 h 148590"/>
                <a:gd name="T6" fmla="*/ 73660 w 73660"/>
                <a:gd name="T7" fmla="*/ 4938 h 148590"/>
                <a:gd name="T8" fmla="*/ 73660 w 73660"/>
                <a:gd name="T9" fmla="*/ 22206 h 148590"/>
                <a:gd name="T10" fmla="*/ 61214 w 73660"/>
                <a:gd name="T11" fmla="*/ 6350 h 148590"/>
                <a:gd name="T12" fmla="*/ 26924 w 73660"/>
                <a:gd name="T13" fmla="*/ 6350 h 148590"/>
                <a:gd name="T14" fmla="*/ 25654 w 73660"/>
                <a:gd name="T15" fmla="*/ 38862 h 148590"/>
                <a:gd name="T16" fmla="*/ 22860 w 73660"/>
                <a:gd name="T17" fmla="*/ 74549 h 148590"/>
                <a:gd name="T18" fmla="*/ 18542 w 73660"/>
                <a:gd name="T19" fmla="*/ 110236 h 148590"/>
                <a:gd name="T20" fmla="*/ 13335 w 73660"/>
                <a:gd name="T21" fmla="*/ 142240 h 148590"/>
                <a:gd name="T22" fmla="*/ 52197 w 73660"/>
                <a:gd name="T23" fmla="*/ 142240 h 148590"/>
                <a:gd name="T24" fmla="*/ 52451 w 73660"/>
                <a:gd name="T25" fmla="*/ 121920 h 148590"/>
                <a:gd name="T26" fmla="*/ 58801 w 73660"/>
                <a:gd name="T27" fmla="*/ 118745 h 148590"/>
                <a:gd name="T28" fmla="*/ 73660 w 73660"/>
                <a:gd name="T29" fmla="*/ 118745 h 148590"/>
                <a:gd name="T30" fmla="*/ 73660 w 73660"/>
                <a:gd name="T31" fmla="*/ 125095 h 148590"/>
                <a:gd name="T32" fmla="*/ 65024 w 73660"/>
                <a:gd name="T33" fmla="*/ 125095 h 148590"/>
                <a:gd name="T34" fmla="*/ 64897 w 73660"/>
                <a:gd name="T35" fmla="*/ 145415 h 148590"/>
                <a:gd name="T36" fmla="*/ 58547 w 73660"/>
                <a:gd name="T37" fmla="*/ 148590 h 148590"/>
                <a:gd name="T38" fmla="*/ 6477 w 73660"/>
                <a:gd name="T39" fmla="*/ 148590 h 148590"/>
                <a:gd name="T40" fmla="*/ 1778 w 73660"/>
                <a:gd name="T41" fmla="*/ 147574 h 148590"/>
                <a:gd name="T42" fmla="*/ 127 w 73660"/>
                <a:gd name="T43" fmla="*/ 145161 h 148590"/>
                <a:gd name="T44" fmla="*/ 5969 w 73660"/>
                <a:gd name="T45" fmla="*/ 109728 h 148590"/>
                <a:gd name="T46" fmla="*/ 10160 w 73660"/>
                <a:gd name="T47" fmla="*/ 74168 h 148590"/>
                <a:gd name="T48" fmla="*/ 12954 w 73660"/>
                <a:gd name="T49" fmla="*/ 38608 h 148590"/>
                <a:gd name="T50" fmla="*/ 14351 w 73660"/>
                <a:gd name="T51" fmla="*/ 3175 h 148590"/>
                <a:gd name="T52" fmla="*/ 20701 w 73660"/>
                <a:gd name="T53" fmla="*/ 0 h 148590"/>
                <a:gd name="T54" fmla="*/ 0 w 73660"/>
                <a:gd name="T55" fmla="*/ 0 h 148590"/>
                <a:gd name="T56" fmla="*/ 73660 w 73660"/>
                <a:gd name="T57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73660" h="148590">
                  <a:moveTo>
                    <a:pt x="20701" y="0"/>
                  </a:moveTo>
                  <a:lnTo>
                    <a:pt x="65532" y="0"/>
                  </a:lnTo>
                  <a:cubicBezTo>
                    <a:pt x="68072" y="0"/>
                    <a:pt x="70485" y="889"/>
                    <a:pt x="71374" y="2032"/>
                  </a:cubicBezTo>
                  <a:lnTo>
                    <a:pt x="73660" y="4938"/>
                  </a:lnTo>
                  <a:lnTo>
                    <a:pt x="73660" y="22206"/>
                  </a:lnTo>
                  <a:lnTo>
                    <a:pt x="61214" y="6350"/>
                  </a:lnTo>
                  <a:lnTo>
                    <a:pt x="26924" y="6350"/>
                  </a:lnTo>
                  <a:lnTo>
                    <a:pt x="25654" y="38862"/>
                  </a:lnTo>
                  <a:lnTo>
                    <a:pt x="22860" y="74549"/>
                  </a:lnTo>
                  <a:lnTo>
                    <a:pt x="18542" y="110236"/>
                  </a:lnTo>
                  <a:lnTo>
                    <a:pt x="13335" y="142240"/>
                  </a:lnTo>
                  <a:lnTo>
                    <a:pt x="52197" y="142240"/>
                  </a:lnTo>
                  <a:lnTo>
                    <a:pt x="52451" y="121920"/>
                  </a:lnTo>
                  <a:cubicBezTo>
                    <a:pt x="52451" y="120269"/>
                    <a:pt x="55245" y="118745"/>
                    <a:pt x="58801" y="118745"/>
                  </a:cubicBezTo>
                  <a:lnTo>
                    <a:pt x="73660" y="118745"/>
                  </a:lnTo>
                  <a:lnTo>
                    <a:pt x="73660" y="125095"/>
                  </a:lnTo>
                  <a:lnTo>
                    <a:pt x="65024" y="125095"/>
                  </a:lnTo>
                  <a:lnTo>
                    <a:pt x="64897" y="145415"/>
                  </a:lnTo>
                  <a:cubicBezTo>
                    <a:pt x="64897" y="147193"/>
                    <a:pt x="62103" y="148590"/>
                    <a:pt x="58547" y="148590"/>
                  </a:cubicBezTo>
                  <a:lnTo>
                    <a:pt x="6477" y="148590"/>
                  </a:lnTo>
                  <a:cubicBezTo>
                    <a:pt x="4699" y="148590"/>
                    <a:pt x="3048" y="148209"/>
                    <a:pt x="1778" y="147574"/>
                  </a:cubicBezTo>
                  <a:cubicBezTo>
                    <a:pt x="635" y="146939"/>
                    <a:pt x="0" y="146050"/>
                    <a:pt x="127" y="145161"/>
                  </a:cubicBezTo>
                  <a:lnTo>
                    <a:pt x="5969" y="109728"/>
                  </a:lnTo>
                  <a:lnTo>
                    <a:pt x="10160" y="74168"/>
                  </a:lnTo>
                  <a:lnTo>
                    <a:pt x="12954" y="38608"/>
                  </a:lnTo>
                  <a:lnTo>
                    <a:pt x="14351" y="3175"/>
                  </a:lnTo>
                  <a:cubicBezTo>
                    <a:pt x="14351" y="1397"/>
                    <a:pt x="17145" y="0"/>
                    <a:pt x="20701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2" name="Shape 264">
              <a:extLst>
                <a:ext uri="{FF2B5EF4-FFF2-40B4-BE49-F238E27FC236}">
                  <a16:creationId xmlns:a16="http://schemas.microsoft.com/office/drawing/2014/main" id="{FD4A34CF-1E5A-43C4-8C18-38B36AD4F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1717"/>
              <a:ext cx="735" cy="1485"/>
            </a:xfrm>
            <a:custGeom>
              <a:avLst/>
              <a:gdLst>
                <a:gd name="T0" fmla="*/ 0 w 73533"/>
                <a:gd name="T1" fmla="*/ 0 h 148590"/>
                <a:gd name="T2" fmla="*/ 58547 w 73533"/>
                <a:gd name="T3" fmla="*/ 0 h 148590"/>
                <a:gd name="T4" fmla="*/ 64897 w 73533"/>
                <a:gd name="T5" fmla="*/ 2794 h 148590"/>
                <a:gd name="T6" fmla="*/ 73406 w 73533"/>
                <a:gd name="T7" fmla="*/ 37973 h 148590"/>
                <a:gd name="T8" fmla="*/ 71882 w 73533"/>
                <a:gd name="T9" fmla="*/ 40513 h 148590"/>
                <a:gd name="T10" fmla="*/ 67056 w 73533"/>
                <a:gd name="T11" fmla="*/ 41529 h 148590"/>
                <a:gd name="T12" fmla="*/ 29591 w 73533"/>
                <a:gd name="T13" fmla="*/ 41529 h 148590"/>
                <a:gd name="T14" fmla="*/ 47244 w 73533"/>
                <a:gd name="T15" fmla="*/ 145161 h 148590"/>
                <a:gd name="T16" fmla="*/ 45593 w 73533"/>
                <a:gd name="T17" fmla="*/ 147574 h 148590"/>
                <a:gd name="T18" fmla="*/ 40894 w 73533"/>
                <a:gd name="T19" fmla="*/ 148590 h 148590"/>
                <a:gd name="T20" fmla="*/ 0 w 73533"/>
                <a:gd name="T21" fmla="*/ 148590 h 148590"/>
                <a:gd name="T22" fmla="*/ 0 w 73533"/>
                <a:gd name="T23" fmla="*/ 142240 h 148590"/>
                <a:gd name="T24" fmla="*/ 33909 w 73533"/>
                <a:gd name="T25" fmla="*/ 142240 h 148590"/>
                <a:gd name="T26" fmla="*/ 16383 w 73533"/>
                <a:gd name="T27" fmla="*/ 38608 h 148590"/>
                <a:gd name="T28" fmla="*/ 18034 w 73533"/>
                <a:gd name="T29" fmla="*/ 36195 h 148590"/>
                <a:gd name="T30" fmla="*/ 22733 w 73533"/>
                <a:gd name="T31" fmla="*/ 35179 h 148590"/>
                <a:gd name="T32" fmla="*/ 59944 w 73533"/>
                <a:gd name="T33" fmla="*/ 35179 h 148590"/>
                <a:gd name="T34" fmla="*/ 52959 w 73533"/>
                <a:gd name="T35" fmla="*/ 6350 h 148590"/>
                <a:gd name="T36" fmla="*/ 0 w 73533"/>
                <a:gd name="T37" fmla="*/ 6350 h 148590"/>
                <a:gd name="T38" fmla="*/ 0 w 73533"/>
                <a:gd name="T39" fmla="*/ 0 h 148590"/>
                <a:gd name="T40" fmla="*/ 0 w 73533"/>
                <a:gd name="T41" fmla="*/ 0 h 148590"/>
                <a:gd name="T42" fmla="*/ 73533 w 73533"/>
                <a:gd name="T4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73533" h="148590">
                  <a:moveTo>
                    <a:pt x="0" y="0"/>
                  </a:moveTo>
                  <a:lnTo>
                    <a:pt x="58547" y="0"/>
                  </a:lnTo>
                  <a:cubicBezTo>
                    <a:pt x="61849" y="0"/>
                    <a:pt x="64516" y="1270"/>
                    <a:pt x="64897" y="2794"/>
                  </a:cubicBezTo>
                  <a:lnTo>
                    <a:pt x="73406" y="37973"/>
                  </a:lnTo>
                  <a:cubicBezTo>
                    <a:pt x="73533" y="38862"/>
                    <a:pt x="73025" y="39751"/>
                    <a:pt x="71882" y="40513"/>
                  </a:cubicBezTo>
                  <a:cubicBezTo>
                    <a:pt x="70612" y="41148"/>
                    <a:pt x="68834" y="41529"/>
                    <a:pt x="67056" y="41529"/>
                  </a:cubicBezTo>
                  <a:lnTo>
                    <a:pt x="29591" y="41529"/>
                  </a:lnTo>
                  <a:lnTo>
                    <a:pt x="47244" y="145161"/>
                  </a:lnTo>
                  <a:cubicBezTo>
                    <a:pt x="47371" y="146050"/>
                    <a:pt x="46736" y="146939"/>
                    <a:pt x="45593" y="147574"/>
                  </a:cubicBezTo>
                  <a:cubicBezTo>
                    <a:pt x="44323" y="148209"/>
                    <a:pt x="42672" y="148590"/>
                    <a:pt x="40894" y="148590"/>
                  </a:cubicBezTo>
                  <a:lnTo>
                    <a:pt x="0" y="148590"/>
                  </a:lnTo>
                  <a:lnTo>
                    <a:pt x="0" y="142240"/>
                  </a:lnTo>
                  <a:lnTo>
                    <a:pt x="33909" y="142240"/>
                  </a:lnTo>
                  <a:lnTo>
                    <a:pt x="16383" y="38608"/>
                  </a:lnTo>
                  <a:cubicBezTo>
                    <a:pt x="16256" y="37719"/>
                    <a:pt x="16764" y="36830"/>
                    <a:pt x="18034" y="36195"/>
                  </a:cubicBezTo>
                  <a:cubicBezTo>
                    <a:pt x="19177" y="35560"/>
                    <a:pt x="20955" y="35179"/>
                    <a:pt x="22733" y="35179"/>
                  </a:cubicBezTo>
                  <a:lnTo>
                    <a:pt x="59944" y="35179"/>
                  </a:lnTo>
                  <a:lnTo>
                    <a:pt x="52959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3" name="Shape 265">
              <a:extLst>
                <a:ext uri="{FF2B5EF4-FFF2-40B4-BE49-F238E27FC236}">
                  <a16:creationId xmlns:a16="http://schemas.microsoft.com/office/drawing/2014/main" id="{91EF44DA-8AB6-4D03-AFD0-C2E3B258E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2271"/>
              <a:ext cx="253" cy="389"/>
            </a:xfrm>
            <a:custGeom>
              <a:avLst/>
              <a:gdLst>
                <a:gd name="T0" fmla="*/ 0 w 25273"/>
                <a:gd name="T1" fmla="*/ 0 h 38946"/>
                <a:gd name="T2" fmla="*/ 6350 w 25273"/>
                <a:gd name="T3" fmla="*/ 9228 h 38946"/>
                <a:gd name="T4" fmla="*/ 24638 w 25273"/>
                <a:gd name="T5" fmla="*/ 34755 h 38946"/>
                <a:gd name="T6" fmla="*/ 23749 w 25273"/>
                <a:gd name="T7" fmla="*/ 37677 h 38946"/>
                <a:gd name="T8" fmla="*/ 18669 w 25273"/>
                <a:gd name="T9" fmla="*/ 38946 h 38946"/>
                <a:gd name="T10" fmla="*/ 0 w 25273"/>
                <a:gd name="T11" fmla="*/ 38946 h 38946"/>
                <a:gd name="T12" fmla="*/ 0 w 25273"/>
                <a:gd name="T13" fmla="*/ 32596 h 38946"/>
                <a:gd name="T14" fmla="*/ 9652 w 25273"/>
                <a:gd name="T15" fmla="*/ 32596 h 38946"/>
                <a:gd name="T16" fmla="*/ 0 w 25273"/>
                <a:gd name="T17" fmla="*/ 19164 h 38946"/>
                <a:gd name="T18" fmla="*/ 0 w 25273"/>
                <a:gd name="T19" fmla="*/ 0 h 38946"/>
                <a:gd name="T20" fmla="*/ 0 w 25273"/>
                <a:gd name="T21" fmla="*/ 0 h 38946"/>
                <a:gd name="T22" fmla="*/ 25273 w 25273"/>
                <a:gd name="T23" fmla="*/ 38946 h 38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5273" h="38946">
                  <a:moveTo>
                    <a:pt x="0" y="0"/>
                  </a:moveTo>
                  <a:lnTo>
                    <a:pt x="6350" y="9228"/>
                  </a:lnTo>
                  <a:lnTo>
                    <a:pt x="24638" y="34755"/>
                  </a:lnTo>
                  <a:cubicBezTo>
                    <a:pt x="25273" y="35644"/>
                    <a:pt x="25019" y="36787"/>
                    <a:pt x="23749" y="37677"/>
                  </a:cubicBezTo>
                  <a:cubicBezTo>
                    <a:pt x="22606" y="38439"/>
                    <a:pt x="20701" y="38946"/>
                    <a:pt x="18669" y="38946"/>
                  </a:cubicBezTo>
                  <a:lnTo>
                    <a:pt x="0" y="38946"/>
                  </a:lnTo>
                  <a:lnTo>
                    <a:pt x="0" y="32596"/>
                  </a:lnTo>
                  <a:lnTo>
                    <a:pt x="9652" y="32596"/>
                  </a:lnTo>
                  <a:lnTo>
                    <a:pt x="0" y="1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4" name="Shape 266">
              <a:extLst>
                <a:ext uri="{FF2B5EF4-FFF2-40B4-BE49-F238E27FC236}">
                  <a16:creationId xmlns:a16="http://schemas.microsoft.com/office/drawing/2014/main" id="{0A3601D8-B7E5-47A5-BE7B-8F47A5CC9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1766"/>
              <a:ext cx="1193" cy="1436"/>
            </a:xfrm>
            <a:custGeom>
              <a:avLst/>
              <a:gdLst>
                <a:gd name="T0" fmla="*/ 0 w 119253"/>
                <a:gd name="T1" fmla="*/ 0 h 143652"/>
                <a:gd name="T2" fmla="*/ 25781 w 119253"/>
                <a:gd name="T3" fmla="*/ 32780 h 143652"/>
                <a:gd name="T4" fmla="*/ 55245 w 119253"/>
                <a:gd name="T5" fmla="*/ 68341 h 143652"/>
                <a:gd name="T6" fmla="*/ 86106 w 119253"/>
                <a:gd name="T7" fmla="*/ 103774 h 143652"/>
                <a:gd name="T8" fmla="*/ 118364 w 119253"/>
                <a:gd name="T9" fmla="*/ 139207 h 143652"/>
                <a:gd name="T10" fmla="*/ 117856 w 119253"/>
                <a:gd name="T11" fmla="*/ 142254 h 143652"/>
                <a:gd name="T12" fmla="*/ 112522 w 119253"/>
                <a:gd name="T13" fmla="*/ 143652 h 143652"/>
                <a:gd name="T14" fmla="*/ 59055 w 119253"/>
                <a:gd name="T15" fmla="*/ 143652 h 143652"/>
                <a:gd name="T16" fmla="*/ 53213 w 119253"/>
                <a:gd name="T17" fmla="*/ 141620 h 143652"/>
                <a:gd name="T18" fmla="*/ 36703 w 119253"/>
                <a:gd name="T19" fmla="*/ 120157 h 143652"/>
                <a:gd name="T20" fmla="*/ 0 w 119253"/>
                <a:gd name="T21" fmla="*/ 120157 h 143652"/>
                <a:gd name="T22" fmla="*/ 0 w 119253"/>
                <a:gd name="T23" fmla="*/ 113807 h 143652"/>
                <a:gd name="T24" fmla="*/ 41148 w 119253"/>
                <a:gd name="T25" fmla="*/ 113807 h 143652"/>
                <a:gd name="T26" fmla="*/ 46990 w 119253"/>
                <a:gd name="T27" fmla="*/ 115966 h 143652"/>
                <a:gd name="T28" fmla="*/ 63500 w 119253"/>
                <a:gd name="T29" fmla="*/ 137302 h 143652"/>
                <a:gd name="T30" fmla="*/ 102616 w 119253"/>
                <a:gd name="T31" fmla="*/ 137302 h 143652"/>
                <a:gd name="T32" fmla="*/ 74422 w 119253"/>
                <a:gd name="T33" fmla="*/ 106314 h 143652"/>
                <a:gd name="T34" fmla="*/ 43561 w 119253"/>
                <a:gd name="T35" fmla="*/ 70754 h 143652"/>
                <a:gd name="T36" fmla="*/ 13970 w 119253"/>
                <a:gd name="T37" fmla="*/ 35066 h 143652"/>
                <a:gd name="T38" fmla="*/ 0 w 119253"/>
                <a:gd name="T39" fmla="*/ 17268 h 143652"/>
                <a:gd name="T40" fmla="*/ 0 w 119253"/>
                <a:gd name="T41" fmla="*/ 0 h 143652"/>
                <a:gd name="T42" fmla="*/ 0 w 119253"/>
                <a:gd name="T43" fmla="*/ 0 h 143652"/>
                <a:gd name="T44" fmla="*/ 119253 w 119253"/>
                <a:gd name="T45" fmla="*/ 143652 h 14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9253" h="143652">
                  <a:moveTo>
                    <a:pt x="0" y="0"/>
                  </a:moveTo>
                  <a:lnTo>
                    <a:pt x="25781" y="32780"/>
                  </a:lnTo>
                  <a:lnTo>
                    <a:pt x="55245" y="68341"/>
                  </a:lnTo>
                  <a:lnTo>
                    <a:pt x="86106" y="103774"/>
                  </a:lnTo>
                  <a:lnTo>
                    <a:pt x="118364" y="139207"/>
                  </a:lnTo>
                  <a:cubicBezTo>
                    <a:pt x="119253" y="140223"/>
                    <a:pt x="118999" y="141366"/>
                    <a:pt x="117856" y="142254"/>
                  </a:cubicBezTo>
                  <a:cubicBezTo>
                    <a:pt x="116713" y="143143"/>
                    <a:pt x="114681" y="143652"/>
                    <a:pt x="112522" y="143652"/>
                  </a:cubicBezTo>
                  <a:lnTo>
                    <a:pt x="59055" y="143652"/>
                  </a:lnTo>
                  <a:cubicBezTo>
                    <a:pt x="56515" y="143652"/>
                    <a:pt x="54102" y="142890"/>
                    <a:pt x="53213" y="141620"/>
                  </a:cubicBezTo>
                  <a:lnTo>
                    <a:pt x="36703" y="120157"/>
                  </a:lnTo>
                  <a:lnTo>
                    <a:pt x="0" y="120157"/>
                  </a:lnTo>
                  <a:lnTo>
                    <a:pt x="0" y="113807"/>
                  </a:lnTo>
                  <a:lnTo>
                    <a:pt x="41148" y="113807"/>
                  </a:lnTo>
                  <a:cubicBezTo>
                    <a:pt x="43688" y="113807"/>
                    <a:pt x="46101" y="114696"/>
                    <a:pt x="46990" y="115966"/>
                  </a:cubicBezTo>
                  <a:lnTo>
                    <a:pt x="63500" y="137302"/>
                  </a:lnTo>
                  <a:lnTo>
                    <a:pt x="102616" y="137302"/>
                  </a:lnTo>
                  <a:lnTo>
                    <a:pt x="74422" y="106314"/>
                  </a:lnTo>
                  <a:lnTo>
                    <a:pt x="43561" y="70754"/>
                  </a:lnTo>
                  <a:lnTo>
                    <a:pt x="13970" y="35066"/>
                  </a:lnTo>
                  <a:lnTo>
                    <a:pt x="0" y="17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DA17B09-A46A-4AC1-AA96-3FFDABEE5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BA34A42-E6F7-46B4-8EA8-0AC97A6FB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EF4F855-B9BB-4515-8B5A-C4E2F7B4B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2300536-EACD-4C0C-81E8-561A5609C2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E0C2107-DDD8-4668-A78B-8ED3D1076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Shape 272">
              <a:extLst>
                <a:ext uri="{FF2B5EF4-FFF2-40B4-BE49-F238E27FC236}">
                  <a16:creationId xmlns:a16="http://schemas.microsoft.com/office/drawing/2014/main" id="{D6DE2F8F-82C9-4F00-83E2-D77DE1E71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" y="786"/>
              <a:ext cx="360" cy="1022"/>
            </a:xfrm>
            <a:custGeom>
              <a:avLst/>
              <a:gdLst>
                <a:gd name="T0" fmla="*/ 0 w 35941"/>
                <a:gd name="T1" fmla="*/ 0 h 102235"/>
                <a:gd name="T2" fmla="*/ 1270 w 35941"/>
                <a:gd name="T3" fmla="*/ 34036 h 102235"/>
                <a:gd name="T4" fmla="*/ 2032 w 35941"/>
                <a:gd name="T5" fmla="*/ 68072 h 102235"/>
                <a:gd name="T6" fmla="*/ 2413 w 35941"/>
                <a:gd name="T7" fmla="*/ 102235 h 102235"/>
                <a:gd name="T8" fmla="*/ 13589 w 35941"/>
                <a:gd name="T9" fmla="*/ 102235 h 102235"/>
                <a:gd name="T10" fmla="*/ 24765 w 35941"/>
                <a:gd name="T11" fmla="*/ 102235 h 102235"/>
                <a:gd name="T12" fmla="*/ 35941 w 35941"/>
                <a:gd name="T13" fmla="*/ 102235 h 102235"/>
                <a:gd name="T14" fmla="*/ 23622 w 35941"/>
                <a:gd name="T15" fmla="*/ 68199 h 102235"/>
                <a:gd name="T16" fmla="*/ 11557 w 35941"/>
                <a:gd name="T17" fmla="*/ 34036 h 102235"/>
                <a:gd name="T18" fmla="*/ 0 w 35941"/>
                <a:gd name="T19" fmla="*/ 0 h 102235"/>
                <a:gd name="T20" fmla="*/ 0 w 35941"/>
                <a:gd name="T21" fmla="*/ 0 h 102235"/>
                <a:gd name="T22" fmla="*/ 35941 w 35941"/>
                <a:gd name="T23" fmla="*/ 102235 h 10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35941" h="102235">
                  <a:moveTo>
                    <a:pt x="0" y="0"/>
                  </a:moveTo>
                  <a:cubicBezTo>
                    <a:pt x="1270" y="34036"/>
                    <a:pt x="2032" y="68072"/>
                    <a:pt x="2413" y="102235"/>
                  </a:cubicBezTo>
                  <a:cubicBezTo>
                    <a:pt x="13589" y="102235"/>
                    <a:pt x="24765" y="102235"/>
                    <a:pt x="35941" y="102235"/>
                  </a:cubicBezTo>
                  <a:cubicBezTo>
                    <a:pt x="23622" y="68199"/>
                    <a:pt x="11557" y="34036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1" name="Shape 273">
              <a:extLst>
                <a:ext uri="{FF2B5EF4-FFF2-40B4-BE49-F238E27FC236}">
                  <a16:creationId xmlns:a16="http://schemas.microsoft.com/office/drawing/2014/main" id="{5A817CE1-56BB-4276-ACAB-1E2A689A5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" y="48"/>
              <a:ext cx="1799" cy="2845"/>
            </a:xfrm>
            <a:custGeom>
              <a:avLst/>
              <a:gdLst>
                <a:gd name="T0" fmla="*/ 14224 w 179832"/>
                <a:gd name="T1" fmla="*/ 0 h 284480"/>
                <a:gd name="T2" fmla="*/ 29210 w 179832"/>
                <a:gd name="T3" fmla="*/ 0 h 284480"/>
                <a:gd name="T4" fmla="*/ 44069 w 179832"/>
                <a:gd name="T5" fmla="*/ 0 h 284480"/>
                <a:gd name="T6" fmla="*/ 59055 w 179832"/>
                <a:gd name="T7" fmla="*/ 0 h 284480"/>
                <a:gd name="T8" fmla="*/ 95504 w 179832"/>
                <a:gd name="T9" fmla="*/ 95250 h 284480"/>
                <a:gd name="T10" fmla="*/ 135763 w 179832"/>
                <a:gd name="T11" fmla="*/ 190119 h 284480"/>
                <a:gd name="T12" fmla="*/ 179832 w 179832"/>
                <a:gd name="T13" fmla="*/ 284480 h 284480"/>
                <a:gd name="T14" fmla="*/ 161925 w 179832"/>
                <a:gd name="T15" fmla="*/ 284480 h 284480"/>
                <a:gd name="T16" fmla="*/ 144145 w 179832"/>
                <a:gd name="T17" fmla="*/ 284480 h 284480"/>
                <a:gd name="T18" fmla="*/ 126365 w 179832"/>
                <a:gd name="T19" fmla="*/ 284480 h 284480"/>
                <a:gd name="T20" fmla="*/ 120269 w 179832"/>
                <a:gd name="T21" fmla="*/ 268859 h 284480"/>
                <a:gd name="T22" fmla="*/ 114300 w 179832"/>
                <a:gd name="T23" fmla="*/ 253111 h 284480"/>
                <a:gd name="T24" fmla="*/ 108331 w 179832"/>
                <a:gd name="T25" fmla="*/ 237490 h 284480"/>
                <a:gd name="T26" fmla="*/ 89662 w 179832"/>
                <a:gd name="T27" fmla="*/ 237490 h 284480"/>
                <a:gd name="T28" fmla="*/ 70993 w 179832"/>
                <a:gd name="T29" fmla="*/ 237490 h 284480"/>
                <a:gd name="T30" fmla="*/ 52324 w 179832"/>
                <a:gd name="T31" fmla="*/ 237490 h 284480"/>
                <a:gd name="T32" fmla="*/ 52324 w 179832"/>
                <a:gd name="T33" fmla="*/ 253111 h 284480"/>
                <a:gd name="T34" fmla="*/ 52324 w 179832"/>
                <a:gd name="T35" fmla="*/ 268859 h 284480"/>
                <a:gd name="T36" fmla="*/ 52070 w 179832"/>
                <a:gd name="T37" fmla="*/ 284480 h 284480"/>
                <a:gd name="T38" fmla="*/ 34798 w 179832"/>
                <a:gd name="T39" fmla="*/ 284480 h 284480"/>
                <a:gd name="T40" fmla="*/ 17399 w 179832"/>
                <a:gd name="T41" fmla="*/ 284480 h 284480"/>
                <a:gd name="T42" fmla="*/ 0 w 179832"/>
                <a:gd name="T43" fmla="*/ 284480 h 284480"/>
                <a:gd name="T44" fmla="*/ 8763 w 179832"/>
                <a:gd name="T45" fmla="*/ 189738 h 284480"/>
                <a:gd name="T46" fmla="*/ 13462 w 179832"/>
                <a:gd name="T47" fmla="*/ 94869 h 284480"/>
                <a:gd name="T48" fmla="*/ 14224 w 179832"/>
                <a:gd name="T49" fmla="*/ 0 h 284480"/>
                <a:gd name="T50" fmla="*/ 0 w 179832"/>
                <a:gd name="T51" fmla="*/ 0 h 284480"/>
                <a:gd name="T52" fmla="*/ 179832 w 179832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9832" h="284480">
                  <a:moveTo>
                    <a:pt x="14224" y="0"/>
                  </a:moveTo>
                  <a:cubicBezTo>
                    <a:pt x="29210" y="0"/>
                    <a:pt x="44069" y="0"/>
                    <a:pt x="59055" y="0"/>
                  </a:cubicBezTo>
                  <a:cubicBezTo>
                    <a:pt x="95504" y="95250"/>
                    <a:pt x="135763" y="190119"/>
                    <a:pt x="179832" y="284480"/>
                  </a:cubicBezTo>
                  <a:cubicBezTo>
                    <a:pt x="161925" y="284480"/>
                    <a:pt x="144145" y="284480"/>
                    <a:pt x="126365" y="284480"/>
                  </a:cubicBezTo>
                  <a:cubicBezTo>
                    <a:pt x="120269" y="268859"/>
                    <a:pt x="114300" y="253111"/>
                    <a:pt x="108331" y="237490"/>
                  </a:cubicBezTo>
                  <a:cubicBezTo>
                    <a:pt x="89662" y="237490"/>
                    <a:pt x="70993" y="237490"/>
                    <a:pt x="52324" y="237490"/>
                  </a:cubicBezTo>
                  <a:cubicBezTo>
                    <a:pt x="52324" y="253111"/>
                    <a:pt x="52324" y="268859"/>
                    <a:pt x="52070" y="284480"/>
                  </a:cubicBezTo>
                  <a:cubicBezTo>
                    <a:pt x="34798" y="284480"/>
                    <a:pt x="17399" y="284480"/>
                    <a:pt x="0" y="284480"/>
                  </a:cubicBezTo>
                  <a:cubicBezTo>
                    <a:pt x="8763" y="189738"/>
                    <a:pt x="13462" y="94869"/>
                    <a:pt x="14224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2" name="Shape 274">
              <a:extLst>
                <a:ext uri="{FF2B5EF4-FFF2-40B4-BE49-F238E27FC236}">
                  <a16:creationId xmlns:a16="http://schemas.microsoft.com/office/drawing/2014/main" id="{6F7114BE-E144-4578-9F08-49E27D108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48"/>
              <a:ext cx="1335" cy="2845"/>
            </a:xfrm>
            <a:custGeom>
              <a:avLst/>
              <a:gdLst>
                <a:gd name="T0" fmla="*/ 0 w 133477"/>
                <a:gd name="T1" fmla="*/ 0 h 284480"/>
                <a:gd name="T2" fmla="*/ 41656 w 133477"/>
                <a:gd name="T3" fmla="*/ 0 h 284480"/>
                <a:gd name="T4" fmla="*/ 83312 w 133477"/>
                <a:gd name="T5" fmla="*/ 0 h 284480"/>
                <a:gd name="T6" fmla="*/ 124968 w 133477"/>
                <a:gd name="T7" fmla="*/ 0 h 284480"/>
                <a:gd name="T8" fmla="*/ 127762 w 133477"/>
                <a:gd name="T9" fmla="*/ 23495 h 284480"/>
                <a:gd name="T10" fmla="*/ 130683 w 133477"/>
                <a:gd name="T11" fmla="*/ 46863 h 284480"/>
                <a:gd name="T12" fmla="*/ 133477 w 133477"/>
                <a:gd name="T13" fmla="*/ 70231 h 284480"/>
                <a:gd name="T14" fmla="*/ 118618 w 133477"/>
                <a:gd name="T15" fmla="*/ 70231 h 284480"/>
                <a:gd name="T16" fmla="*/ 103759 w 133477"/>
                <a:gd name="T17" fmla="*/ 70231 h 284480"/>
                <a:gd name="T18" fmla="*/ 89027 w 133477"/>
                <a:gd name="T19" fmla="*/ 70231 h 284480"/>
                <a:gd name="T20" fmla="*/ 95123 w 133477"/>
                <a:gd name="T21" fmla="*/ 141605 h 284480"/>
                <a:gd name="T22" fmla="*/ 101092 w 133477"/>
                <a:gd name="T23" fmla="*/ 213106 h 284480"/>
                <a:gd name="T24" fmla="*/ 107188 w 133477"/>
                <a:gd name="T25" fmla="*/ 284480 h 284480"/>
                <a:gd name="T26" fmla="*/ 90170 w 133477"/>
                <a:gd name="T27" fmla="*/ 284480 h 284480"/>
                <a:gd name="T28" fmla="*/ 73152 w 133477"/>
                <a:gd name="T29" fmla="*/ 284480 h 284480"/>
                <a:gd name="T30" fmla="*/ 56134 w 133477"/>
                <a:gd name="T31" fmla="*/ 284480 h 284480"/>
                <a:gd name="T32" fmla="*/ 52578 w 133477"/>
                <a:gd name="T33" fmla="*/ 213106 h 284480"/>
                <a:gd name="T34" fmla="*/ 49022 w 133477"/>
                <a:gd name="T35" fmla="*/ 141605 h 284480"/>
                <a:gd name="T36" fmla="*/ 45466 w 133477"/>
                <a:gd name="T37" fmla="*/ 70231 h 284480"/>
                <a:gd name="T38" fmla="*/ 30607 w 133477"/>
                <a:gd name="T39" fmla="*/ 70231 h 284480"/>
                <a:gd name="T40" fmla="*/ 15875 w 133477"/>
                <a:gd name="T41" fmla="*/ 70231 h 284480"/>
                <a:gd name="T42" fmla="*/ 1016 w 133477"/>
                <a:gd name="T43" fmla="*/ 70231 h 284480"/>
                <a:gd name="T44" fmla="*/ 635 w 133477"/>
                <a:gd name="T45" fmla="*/ 46863 h 284480"/>
                <a:gd name="T46" fmla="*/ 254 w 133477"/>
                <a:gd name="T47" fmla="*/ 23495 h 284480"/>
                <a:gd name="T48" fmla="*/ 0 w 133477"/>
                <a:gd name="T49" fmla="*/ 0 h 284480"/>
                <a:gd name="T50" fmla="*/ 0 w 133477"/>
                <a:gd name="T51" fmla="*/ 0 h 284480"/>
                <a:gd name="T52" fmla="*/ 133477 w 133477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28448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23495"/>
                    <a:pt x="130683" y="46863"/>
                    <a:pt x="133477" y="70231"/>
                  </a:cubicBezTo>
                  <a:cubicBezTo>
                    <a:pt x="118618" y="70231"/>
                    <a:pt x="103759" y="70231"/>
                    <a:pt x="89027" y="70231"/>
                  </a:cubicBezTo>
                  <a:cubicBezTo>
                    <a:pt x="95123" y="141605"/>
                    <a:pt x="101092" y="213106"/>
                    <a:pt x="107188" y="284480"/>
                  </a:cubicBezTo>
                  <a:cubicBezTo>
                    <a:pt x="90170" y="284480"/>
                    <a:pt x="73152" y="284480"/>
                    <a:pt x="56134" y="284480"/>
                  </a:cubicBezTo>
                  <a:cubicBezTo>
                    <a:pt x="52578" y="213106"/>
                    <a:pt x="49022" y="141605"/>
                    <a:pt x="45466" y="70231"/>
                  </a:cubicBezTo>
                  <a:cubicBezTo>
                    <a:pt x="30607" y="70231"/>
                    <a:pt x="15875" y="70231"/>
                    <a:pt x="1016" y="70231"/>
                  </a:cubicBezTo>
                  <a:cubicBezTo>
                    <a:pt x="635" y="46863"/>
                    <a:pt x="254" y="23495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3" name="Shape 275">
              <a:extLst>
                <a:ext uri="{FF2B5EF4-FFF2-40B4-BE49-F238E27FC236}">
                  <a16:creationId xmlns:a16="http://schemas.microsoft.com/office/drawing/2014/main" id="{DA3C5A8E-98C3-448C-95BC-66248FB17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48"/>
              <a:ext cx="2205" cy="2845"/>
            </a:xfrm>
            <a:custGeom>
              <a:avLst/>
              <a:gdLst>
                <a:gd name="T0" fmla="*/ 70739 w 220472"/>
                <a:gd name="T1" fmla="*/ 0 h 284480"/>
                <a:gd name="T2" fmla="*/ 88773 w 220472"/>
                <a:gd name="T3" fmla="*/ 0 h 284480"/>
                <a:gd name="T4" fmla="*/ 106807 w 220472"/>
                <a:gd name="T5" fmla="*/ 0 h 284480"/>
                <a:gd name="T6" fmla="*/ 124841 w 220472"/>
                <a:gd name="T7" fmla="*/ 0 h 284480"/>
                <a:gd name="T8" fmla="*/ 120142 w 220472"/>
                <a:gd name="T9" fmla="*/ 57658 h 284480"/>
                <a:gd name="T10" fmla="*/ 116332 w 220472"/>
                <a:gd name="T11" fmla="*/ 115443 h 284480"/>
                <a:gd name="T12" fmla="*/ 113665 w 220472"/>
                <a:gd name="T13" fmla="*/ 173101 h 284480"/>
                <a:gd name="T14" fmla="*/ 132207 w 220472"/>
                <a:gd name="T15" fmla="*/ 115443 h 284480"/>
                <a:gd name="T16" fmla="*/ 149860 w 220472"/>
                <a:gd name="T17" fmla="*/ 57785 h 284480"/>
                <a:gd name="T18" fmla="*/ 166370 w 220472"/>
                <a:gd name="T19" fmla="*/ 0 h 284480"/>
                <a:gd name="T20" fmla="*/ 184404 w 220472"/>
                <a:gd name="T21" fmla="*/ 0 h 284480"/>
                <a:gd name="T22" fmla="*/ 202438 w 220472"/>
                <a:gd name="T23" fmla="*/ 0 h 284480"/>
                <a:gd name="T24" fmla="*/ 220472 w 220472"/>
                <a:gd name="T25" fmla="*/ 0 h 284480"/>
                <a:gd name="T26" fmla="*/ 208915 w 220472"/>
                <a:gd name="T27" fmla="*/ 94869 h 284480"/>
                <a:gd name="T28" fmla="*/ 197358 w 220472"/>
                <a:gd name="T29" fmla="*/ 189611 h 284480"/>
                <a:gd name="T30" fmla="*/ 185801 w 220472"/>
                <a:gd name="T31" fmla="*/ 284480 h 284480"/>
                <a:gd name="T32" fmla="*/ 171831 w 220472"/>
                <a:gd name="T33" fmla="*/ 284480 h 284480"/>
                <a:gd name="T34" fmla="*/ 157861 w 220472"/>
                <a:gd name="T35" fmla="*/ 284480 h 284480"/>
                <a:gd name="T36" fmla="*/ 144018 w 220472"/>
                <a:gd name="T37" fmla="*/ 284480 h 284480"/>
                <a:gd name="T38" fmla="*/ 154813 w 220472"/>
                <a:gd name="T39" fmla="*/ 212090 h 284480"/>
                <a:gd name="T40" fmla="*/ 165735 w 220472"/>
                <a:gd name="T41" fmla="*/ 139827 h 284480"/>
                <a:gd name="T42" fmla="*/ 176657 w 220472"/>
                <a:gd name="T43" fmla="*/ 67564 h 284480"/>
                <a:gd name="T44" fmla="*/ 156591 w 220472"/>
                <a:gd name="T45" fmla="*/ 139954 h 284480"/>
                <a:gd name="T46" fmla="*/ 135001 w 220472"/>
                <a:gd name="T47" fmla="*/ 212344 h 284480"/>
                <a:gd name="T48" fmla="*/ 111760 w 220472"/>
                <a:gd name="T49" fmla="*/ 284480 h 284480"/>
                <a:gd name="T50" fmla="*/ 99187 w 220472"/>
                <a:gd name="T51" fmla="*/ 284480 h 284480"/>
                <a:gd name="T52" fmla="*/ 86614 w 220472"/>
                <a:gd name="T53" fmla="*/ 284480 h 284480"/>
                <a:gd name="T54" fmla="*/ 74041 w 220472"/>
                <a:gd name="T55" fmla="*/ 284480 h 284480"/>
                <a:gd name="T56" fmla="*/ 77597 w 220472"/>
                <a:gd name="T57" fmla="*/ 212090 h 284480"/>
                <a:gd name="T58" fmla="*/ 82804 w 220472"/>
                <a:gd name="T59" fmla="*/ 139827 h 284480"/>
                <a:gd name="T60" fmla="*/ 89535 w 220472"/>
                <a:gd name="T61" fmla="*/ 67564 h 284480"/>
                <a:gd name="T62" fmla="*/ 73660 w 220472"/>
                <a:gd name="T63" fmla="*/ 139827 h 284480"/>
                <a:gd name="T64" fmla="*/ 57785 w 220472"/>
                <a:gd name="T65" fmla="*/ 212090 h 284480"/>
                <a:gd name="T66" fmla="*/ 41783 w 220472"/>
                <a:gd name="T67" fmla="*/ 284480 h 284480"/>
                <a:gd name="T68" fmla="*/ 27940 w 220472"/>
                <a:gd name="T69" fmla="*/ 284480 h 284480"/>
                <a:gd name="T70" fmla="*/ 13970 w 220472"/>
                <a:gd name="T71" fmla="*/ 284480 h 284480"/>
                <a:gd name="T72" fmla="*/ 0 w 220472"/>
                <a:gd name="T73" fmla="*/ 284480 h 284480"/>
                <a:gd name="T74" fmla="*/ 23622 w 220472"/>
                <a:gd name="T75" fmla="*/ 189611 h 284480"/>
                <a:gd name="T76" fmla="*/ 47244 w 220472"/>
                <a:gd name="T77" fmla="*/ 94869 h 284480"/>
                <a:gd name="T78" fmla="*/ 70739 w 220472"/>
                <a:gd name="T79" fmla="*/ 0 h 284480"/>
                <a:gd name="T80" fmla="*/ 0 w 220472"/>
                <a:gd name="T81" fmla="*/ 0 h 284480"/>
                <a:gd name="T82" fmla="*/ 220472 w 220472"/>
                <a:gd name="T8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472" h="284480">
                  <a:moveTo>
                    <a:pt x="70739" y="0"/>
                  </a:moveTo>
                  <a:cubicBezTo>
                    <a:pt x="88773" y="0"/>
                    <a:pt x="106807" y="0"/>
                    <a:pt x="124841" y="0"/>
                  </a:cubicBezTo>
                  <a:cubicBezTo>
                    <a:pt x="120142" y="57658"/>
                    <a:pt x="116332" y="115443"/>
                    <a:pt x="113665" y="173101"/>
                  </a:cubicBezTo>
                  <a:cubicBezTo>
                    <a:pt x="132207" y="115443"/>
                    <a:pt x="149860" y="57785"/>
                    <a:pt x="166370" y="0"/>
                  </a:cubicBezTo>
                  <a:cubicBezTo>
                    <a:pt x="184404" y="0"/>
                    <a:pt x="202438" y="0"/>
                    <a:pt x="220472" y="0"/>
                  </a:cubicBezTo>
                  <a:cubicBezTo>
                    <a:pt x="208915" y="94869"/>
                    <a:pt x="197358" y="189611"/>
                    <a:pt x="185801" y="284480"/>
                  </a:cubicBezTo>
                  <a:cubicBezTo>
                    <a:pt x="171831" y="284480"/>
                    <a:pt x="157861" y="284480"/>
                    <a:pt x="144018" y="284480"/>
                  </a:cubicBezTo>
                  <a:cubicBezTo>
                    <a:pt x="154813" y="212090"/>
                    <a:pt x="165735" y="139827"/>
                    <a:pt x="176657" y="67564"/>
                  </a:cubicBezTo>
                  <a:cubicBezTo>
                    <a:pt x="156591" y="139954"/>
                    <a:pt x="135001" y="212344"/>
                    <a:pt x="111760" y="284480"/>
                  </a:cubicBezTo>
                  <a:cubicBezTo>
                    <a:pt x="99187" y="284480"/>
                    <a:pt x="86614" y="284480"/>
                    <a:pt x="74041" y="284480"/>
                  </a:cubicBezTo>
                  <a:cubicBezTo>
                    <a:pt x="77597" y="212090"/>
                    <a:pt x="82804" y="139827"/>
                    <a:pt x="89535" y="67564"/>
                  </a:cubicBezTo>
                  <a:cubicBezTo>
                    <a:pt x="73660" y="139827"/>
                    <a:pt x="57785" y="212090"/>
                    <a:pt x="41783" y="284480"/>
                  </a:cubicBezTo>
                  <a:cubicBezTo>
                    <a:pt x="27940" y="284480"/>
                    <a:pt x="13970" y="284480"/>
                    <a:pt x="0" y="284480"/>
                  </a:cubicBezTo>
                  <a:cubicBezTo>
                    <a:pt x="23622" y="189611"/>
                    <a:pt x="47244" y="94869"/>
                    <a:pt x="70739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4" name="Shape 276">
              <a:extLst>
                <a:ext uri="{FF2B5EF4-FFF2-40B4-BE49-F238E27FC236}">
                  <a16:creationId xmlns:a16="http://schemas.microsoft.com/office/drawing/2014/main" id="{78C09FF9-9ED1-46D0-8941-1792FEAD2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0"/>
              <a:ext cx="1489" cy="2941"/>
            </a:xfrm>
            <a:custGeom>
              <a:avLst/>
              <a:gdLst>
                <a:gd name="T0" fmla="*/ 85725 w 148844"/>
                <a:gd name="T1" fmla="*/ 0 h 294132"/>
                <a:gd name="T2" fmla="*/ 102489 w 148844"/>
                <a:gd name="T3" fmla="*/ 0 h 294132"/>
                <a:gd name="T4" fmla="*/ 115316 w 148844"/>
                <a:gd name="T5" fmla="*/ 7239 h 294132"/>
                <a:gd name="T6" fmla="*/ 124841 w 148844"/>
                <a:gd name="T7" fmla="*/ 21717 h 294132"/>
                <a:gd name="T8" fmla="*/ 134366 w 148844"/>
                <a:gd name="T9" fmla="*/ 36322 h 294132"/>
                <a:gd name="T10" fmla="*/ 141732 w 148844"/>
                <a:gd name="T11" fmla="*/ 58547 h 294132"/>
                <a:gd name="T12" fmla="*/ 146812 w 148844"/>
                <a:gd name="T13" fmla="*/ 88519 h 294132"/>
                <a:gd name="T14" fmla="*/ 133858 w 148844"/>
                <a:gd name="T15" fmla="*/ 94234 h 294132"/>
                <a:gd name="T16" fmla="*/ 120777 w 148844"/>
                <a:gd name="T17" fmla="*/ 99949 h 294132"/>
                <a:gd name="T18" fmla="*/ 107569 w 148844"/>
                <a:gd name="T19" fmla="*/ 105791 h 294132"/>
                <a:gd name="T20" fmla="*/ 106426 w 148844"/>
                <a:gd name="T21" fmla="*/ 97028 h 294132"/>
                <a:gd name="T22" fmla="*/ 105156 w 148844"/>
                <a:gd name="T23" fmla="*/ 90678 h 294132"/>
                <a:gd name="T24" fmla="*/ 103759 w 148844"/>
                <a:gd name="T25" fmla="*/ 86741 h 294132"/>
                <a:gd name="T26" fmla="*/ 101473 w 148844"/>
                <a:gd name="T27" fmla="*/ 80010 h 294132"/>
                <a:gd name="T28" fmla="*/ 98679 w 148844"/>
                <a:gd name="T29" fmla="*/ 74803 h 294132"/>
                <a:gd name="T30" fmla="*/ 95250 w 148844"/>
                <a:gd name="T31" fmla="*/ 71247 h 294132"/>
                <a:gd name="T32" fmla="*/ 91948 w 148844"/>
                <a:gd name="T33" fmla="*/ 67564 h 294132"/>
                <a:gd name="T34" fmla="*/ 88138 w 148844"/>
                <a:gd name="T35" fmla="*/ 65786 h 294132"/>
                <a:gd name="T36" fmla="*/ 83693 w 148844"/>
                <a:gd name="T37" fmla="*/ 65786 h 294132"/>
                <a:gd name="T38" fmla="*/ 73914 w 148844"/>
                <a:gd name="T39" fmla="*/ 65786 h 294132"/>
                <a:gd name="T40" fmla="*/ 66040 w 148844"/>
                <a:gd name="T41" fmla="*/ 73787 h 294132"/>
                <a:gd name="T42" fmla="*/ 59690 w 148844"/>
                <a:gd name="T43" fmla="*/ 89789 h 294132"/>
                <a:gd name="T44" fmla="*/ 54864 w 148844"/>
                <a:gd name="T45" fmla="*/ 101727 h 294132"/>
                <a:gd name="T46" fmla="*/ 51562 w 148844"/>
                <a:gd name="T47" fmla="*/ 120397 h 294132"/>
                <a:gd name="T48" fmla="*/ 49784 w 148844"/>
                <a:gd name="T49" fmla="*/ 145797 h 294132"/>
                <a:gd name="T50" fmla="*/ 47625 w 148844"/>
                <a:gd name="T51" fmla="*/ 177292 h 294132"/>
                <a:gd name="T52" fmla="*/ 48768 w 148844"/>
                <a:gd name="T53" fmla="*/ 199009 h 294132"/>
                <a:gd name="T54" fmla="*/ 53340 w 148844"/>
                <a:gd name="T55" fmla="*/ 210566 h 294132"/>
                <a:gd name="T56" fmla="*/ 57785 w 148844"/>
                <a:gd name="T57" fmla="*/ 222377 h 294132"/>
                <a:gd name="T58" fmla="*/ 65024 w 148844"/>
                <a:gd name="T59" fmla="*/ 228219 h 294132"/>
                <a:gd name="T60" fmla="*/ 74676 w 148844"/>
                <a:gd name="T61" fmla="*/ 228219 h 294132"/>
                <a:gd name="T62" fmla="*/ 83947 w 148844"/>
                <a:gd name="T63" fmla="*/ 228219 h 294132"/>
                <a:gd name="T64" fmla="*/ 91186 w 148844"/>
                <a:gd name="T65" fmla="*/ 223520 h 294132"/>
                <a:gd name="T66" fmla="*/ 96266 w 148844"/>
                <a:gd name="T67" fmla="*/ 213995 h 294132"/>
                <a:gd name="T68" fmla="*/ 101346 w 148844"/>
                <a:gd name="T69" fmla="*/ 204597 h 294132"/>
                <a:gd name="T70" fmla="*/ 105029 w 148844"/>
                <a:gd name="T71" fmla="*/ 190881 h 294132"/>
                <a:gd name="T72" fmla="*/ 107569 w 148844"/>
                <a:gd name="T73" fmla="*/ 172847 h 294132"/>
                <a:gd name="T74" fmla="*/ 121158 w 148844"/>
                <a:gd name="T75" fmla="*/ 180722 h 294132"/>
                <a:gd name="T76" fmla="*/ 135001 w 148844"/>
                <a:gd name="T77" fmla="*/ 188468 h 294132"/>
                <a:gd name="T78" fmla="*/ 148844 w 148844"/>
                <a:gd name="T79" fmla="*/ 196215 h 294132"/>
                <a:gd name="T80" fmla="*/ 146177 w 148844"/>
                <a:gd name="T81" fmla="*/ 217805 h 294132"/>
                <a:gd name="T82" fmla="*/ 141732 w 148844"/>
                <a:gd name="T83" fmla="*/ 235839 h 294132"/>
                <a:gd name="T84" fmla="*/ 135382 w 148844"/>
                <a:gd name="T85" fmla="*/ 250317 h 294132"/>
                <a:gd name="T86" fmla="*/ 129032 w 148844"/>
                <a:gd name="T87" fmla="*/ 264795 h 294132"/>
                <a:gd name="T88" fmla="*/ 121031 w 148844"/>
                <a:gd name="T89" fmla="*/ 275717 h 294132"/>
                <a:gd name="T90" fmla="*/ 111379 w 148844"/>
                <a:gd name="T91" fmla="*/ 283084 h 294132"/>
                <a:gd name="T92" fmla="*/ 101727 w 148844"/>
                <a:gd name="T93" fmla="*/ 290449 h 294132"/>
                <a:gd name="T94" fmla="*/ 89281 w 148844"/>
                <a:gd name="T95" fmla="*/ 294132 h 294132"/>
                <a:gd name="T96" fmla="*/ 74549 w 148844"/>
                <a:gd name="T97" fmla="*/ 294132 h 294132"/>
                <a:gd name="T98" fmla="*/ 56515 w 148844"/>
                <a:gd name="T99" fmla="*/ 294132 h 294132"/>
                <a:gd name="T100" fmla="*/ 42037 w 148844"/>
                <a:gd name="T101" fmla="*/ 289687 h 294132"/>
                <a:gd name="T102" fmla="*/ 31369 w 148844"/>
                <a:gd name="T103" fmla="*/ 280670 h 294132"/>
                <a:gd name="T104" fmla="*/ 20828 w 148844"/>
                <a:gd name="T105" fmla="*/ 271653 h 294132"/>
                <a:gd name="T106" fmla="*/ 12446 w 148844"/>
                <a:gd name="T107" fmla="*/ 255905 h 294132"/>
                <a:gd name="T108" fmla="*/ 6604 w 148844"/>
                <a:gd name="T109" fmla="*/ 233299 h 294132"/>
                <a:gd name="T110" fmla="*/ 762 w 148844"/>
                <a:gd name="T111" fmla="*/ 210693 h 294132"/>
                <a:gd name="T112" fmla="*/ 0 w 148844"/>
                <a:gd name="T113" fmla="*/ 181737 h 294132"/>
                <a:gd name="T114" fmla="*/ 3683 w 148844"/>
                <a:gd name="T115" fmla="*/ 146431 h 294132"/>
                <a:gd name="T116" fmla="*/ 8509 w 148844"/>
                <a:gd name="T117" fmla="*/ 99314 h 294132"/>
                <a:gd name="T118" fmla="*/ 18542 w 148844"/>
                <a:gd name="T119" fmla="*/ 63247 h 294132"/>
                <a:gd name="T120" fmla="*/ 32893 w 148844"/>
                <a:gd name="T121" fmla="*/ 37847 h 294132"/>
                <a:gd name="T122" fmla="*/ 47117 w 148844"/>
                <a:gd name="T123" fmla="*/ 12700 h 294132"/>
                <a:gd name="T124" fmla="*/ 64389 w 148844"/>
                <a:gd name="T125" fmla="*/ 0 h 294132"/>
                <a:gd name="T126" fmla="*/ 85725 w 148844"/>
                <a:gd name="T127" fmla="*/ 0 h 294132"/>
                <a:gd name="T128" fmla="*/ 0 w 148844"/>
                <a:gd name="T129" fmla="*/ 0 h 294132"/>
                <a:gd name="T130" fmla="*/ 148844 w 148844"/>
                <a:gd name="T131" fmla="*/ 294132 h 294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844" h="294132">
                  <a:moveTo>
                    <a:pt x="85725" y="0"/>
                  </a:moveTo>
                  <a:cubicBezTo>
                    <a:pt x="102489" y="0"/>
                    <a:pt x="115316" y="7239"/>
                    <a:pt x="124841" y="21717"/>
                  </a:cubicBezTo>
                  <a:cubicBezTo>
                    <a:pt x="134366" y="36322"/>
                    <a:pt x="141732" y="58547"/>
                    <a:pt x="146812" y="88519"/>
                  </a:cubicBezTo>
                  <a:cubicBezTo>
                    <a:pt x="133858" y="94234"/>
                    <a:pt x="120777" y="99949"/>
                    <a:pt x="107569" y="105791"/>
                  </a:cubicBezTo>
                  <a:cubicBezTo>
                    <a:pt x="106426" y="97028"/>
                    <a:pt x="105156" y="90678"/>
                    <a:pt x="103759" y="86741"/>
                  </a:cubicBezTo>
                  <a:cubicBezTo>
                    <a:pt x="101473" y="80010"/>
                    <a:pt x="98679" y="74803"/>
                    <a:pt x="95250" y="71247"/>
                  </a:cubicBezTo>
                  <a:cubicBezTo>
                    <a:pt x="91948" y="67564"/>
                    <a:pt x="88138" y="65786"/>
                    <a:pt x="83693" y="65786"/>
                  </a:cubicBezTo>
                  <a:cubicBezTo>
                    <a:pt x="73914" y="65786"/>
                    <a:pt x="66040" y="73787"/>
                    <a:pt x="59690" y="89789"/>
                  </a:cubicBezTo>
                  <a:cubicBezTo>
                    <a:pt x="54864" y="101727"/>
                    <a:pt x="51562" y="120397"/>
                    <a:pt x="49784" y="145797"/>
                  </a:cubicBezTo>
                  <a:cubicBezTo>
                    <a:pt x="47625" y="177292"/>
                    <a:pt x="48768" y="199009"/>
                    <a:pt x="53340" y="210566"/>
                  </a:cubicBezTo>
                  <a:cubicBezTo>
                    <a:pt x="57785" y="222377"/>
                    <a:pt x="65024" y="228219"/>
                    <a:pt x="74676" y="228219"/>
                  </a:cubicBezTo>
                  <a:cubicBezTo>
                    <a:pt x="83947" y="228219"/>
                    <a:pt x="91186" y="223520"/>
                    <a:pt x="96266" y="213995"/>
                  </a:cubicBezTo>
                  <a:cubicBezTo>
                    <a:pt x="101346" y="204597"/>
                    <a:pt x="105029" y="190881"/>
                    <a:pt x="107569" y="172847"/>
                  </a:cubicBezTo>
                  <a:cubicBezTo>
                    <a:pt x="121158" y="180722"/>
                    <a:pt x="135001" y="188468"/>
                    <a:pt x="148844" y="196215"/>
                  </a:cubicBezTo>
                  <a:cubicBezTo>
                    <a:pt x="146177" y="217805"/>
                    <a:pt x="141732" y="235839"/>
                    <a:pt x="135382" y="250317"/>
                  </a:cubicBezTo>
                  <a:cubicBezTo>
                    <a:pt x="129032" y="264795"/>
                    <a:pt x="121031" y="275717"/>
                    <a:pt x="111379" y="283084"/>
                  </a:cubicBezTo>
                  <a:cubicBezTo>
                    <a:pt x="101727" y="290449"/>
                    <a:pt x="89281" y="294132"/>
                    <a:pt x="74549" y="294132"/>
                  </a:cubicBezTo>
                  <a:cubicBezTo>
                    <a:pt x="56515" y="294132"/>
                    <a:pt x="42037" y="289687"/>
                    <a:pt x="31369" y="280670"/>
                  </a:cubicBezTo>
                  <a:cubicBezTo>
                    <a:pt x="20828" y="271653"/>
                    <a:pt x="12446" y="255905"/>
                    <a:pt x="6604" y="233299"/>
                  </a:cubicBezTo>
                  <a:cubicBezTo>
                    <a:pt x="762" y="210693"/>
                    <a:pt x="0" y="181737"/>
                    <a:pt x="3683" y="146431"/>
                  </a:cubicBezTo>
                  <a:cubicBezTo>
                    <a:pt x="8509" y="99314"/>
                    <a:pt x="18542" y="63247"/>
                    <a:pt x="32893" y="37847"/>
                  </a:cubicBezTo>
                  <a:cubicBezTo>
                    <a:pt x="47117" y="12700"/>
                    <a:pt x="64389" y="0"/>
                    <a:pt x="85725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5" name="Picture 44" descr="A picture containing icon&#10;&#10;Description automatically generated">
            <a:extLst>
              <a:ext uri="{FF2B5EF4-FFF2-40B4-BE49-F238E27FC236}">
                <a16:creationId xmlns:a16="http://schemas.microsoft.com/office/drawing/2014/main" id="{8EB59761-82EE-424F-A3A8-823241B5F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58" y="4626280"/>
            <a:ext cx="2886297" cy="138542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76AA054-5BEC-23EE-DBEF-90A6C21F75DE}"/>
              </a:ext>
            </a:extLst>
          </p:cNvPr>
          <p:cNvSpPr txBox="1"/>
          <p:nvPr/>
        </p:nvSpPr>
        <p:spPr>
          <a:xfrm>
            <a:off x="5140148" y="711086"/>
            <a:ext cx="6694882" cy="106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47" name="Title 4">
            <a:extLst>
              <a:ext uri="{FF2B5EF4-FFF2-40B4-BE49-F238E27FC236}">
                <a16:creationId xmlns:a16="http://schemas.microsoft.com/office/drawing/2014/main" id="{9B15BB96-C631-488A-B215-0BE4A195DCD3}"/>
              </a:ext>
            </a:extLst>
          </p:cNvPr>
          <p:cNvSpPr txBox="1">
            <a:spLocks/>
          </p:cNvSpPr>
          <p:nvPr/>
        </p:nvSpPr>
        <p:spPr>
          <a:xfrm>
            <a:off x="4151518" y="305120"/>
            <a:ext cx="8552477" cy="526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D30A4-3BDD-41C2-A067-B03583402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716" y="426849"/>
            <a:ext cx="4584589" cy="1963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694B1A-A2EE-4509-AA0A-458B227E2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868" y="2813608"/>
            <a:ext cx="4790086" cy="2041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8B5483-AA80-4485-BBE4-7FC419F289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070" y="5328002"/>
            <a:ext cx="4411235" cy="43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04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CAEF1-DAA2-40F3-AC7B-31B86260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Close and final word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753369-60AE-48F8-93AA-F195F4B24F55}"/>
              </a:ext>
            </a:extLst>
          </p:cNvPr>
          <p:cNvGrpSpPr>
            <a:grpSpLocks/>
          </p:cNvGrpSpPr>
          <p:nvPr/>
        </p:nvGrpSpPr>
        <p:grpSpPr bwMode="auto">
          <a:xfrm>
            <a:off x="1220303" y="490400"/>
            <a:ext cx="2090378" cy="872198"/>
            <a:chOff x="0" y="-50"/>
            <a:chExt cx="9144" cy="34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61EAE1-DF7F-4610-99C2-1F73A2ACF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6" y="1555"/>
              <a:ext cx="467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8615555-773E-4F0E-AF85-8F77A68C9B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" cy="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hape 249">
              <a:extLst>
                <a:ext uri="{FF2B5EF4-FFF2-40B4-BE49-F238E27FC236}">
                  <a16:creationId xmlns:a16="http://schemas.microsoft.com/office/drawing/2014/main" id="{6A38C442-51DD-4057-9D0E-16FE613B9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1748"/>
              <a:ext cx="679" cy="1423"/>
            </a:xfrm>
            <a:custGeom>
              <a:avLst/>
              <a:gdLst>
                <a:gd name="T0" fmla="*/ 14224 w 67882"/>
                <a:gd name="T1" fmla="*/ 0 h 142240"/>
                <a:gd name="T2" fmla="*/ 59055 w 67882"/>
                <a:gd name="T3" fmla="*/ 0 h 142240"/>
                <a:gd name="T4" fmla="*/ 67882 w 67882"/>
                <a:gd name="T5" fmla="*/ 10941 h 142240"/>
                <a:gd name="T6" fmla="*/ 67882 w 67882"/>
                <a:gd name="T7" fmla="*/ 62420 h 142240"/>
                <a:gd name="T8" fmla="*/ 49911 w 67882"/>
                <a:gd name="T9" fmla="*/ 36830 h 142240"/>
                <a:gd name="T10" fmla="*/ 52324 w 67882"/>
                <a:gd name="T11" fmla="*/ 88011 h 142240"/>
                <a:gd name="T12" fmla="*/ 67882 w 67882"/>
                <a:gd name="T13" fmla="*/ 88011 h 142240"/>
                <a:gd name="T14" fmla="*/ 67882 w 67882"/>
                <a:gd name="T15" fmla="*/ 118745 h 142240"/>
                <a:gd name="T16" fmla="*/ 52324 w 67882"/>
                <a:gd name="T17" fmla="*/ 118745 h 142240"/>
                <a:gd name="T18" fmla="*/ 52070 w 67882"/>
                <a:gd name="T19" fmla="*/ 142240 h 142240"/>
                <a:gd name="T20" fmla="*/ 0 w 67882"/>
                <a:gd name="T21" fmla="*/ 142240 h 142240"/>
                <a:gd name="T22" fmla="*/ 14224 w 67882"/>
                <a:gd name="T23" fmla="*/ 0 h 142240"/>
                <a:gd name="T24" fmla="*/ 0 w 67882"/>
                <a:gd name="T25" fmla="*/ 0 h 142240"/>
                <a:gd name="T26" fmla="*/ 67882 w 67882"/>
                <a:gd name="T27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67882" h="142240">
                  <a:moveTo>
                    <a:pt x="14224" y="0"/>
                  </a:moveTo>
                  <a:cubicBezTo>
                    <a:pt x="29210" y="0"/>
                    <a:pt x="44196" y="0"/>
                    <a:pt x="59055" y="0"/>
                  </a:cubicBezTo>
                  <a:lnTo>
                    <a:pt x="67882" y="10941"/>
                  </a:lnTo>
                  <a:lnTo>
                    <a:pt x="67882" y="62420"/>
                  </a:lnTo>
                  <a:lnTo>
                    <a:pt x="49911" y="36830"/>
                  </a:lnTo>
                  <a:cubicBezTo>
                    <a:pt x="51181" y="53975"/>
                    <a:pt x="51943" y="70993"/>
                    <a:pt x="52324" y="88011"/>
                  </a:cubicBezTo>
                  <a:lnTo>
                    <a:pt x="67882" y="88011"/>
                  </a:lnTo>
                  <a:lnTo>
                    <a:pt x="67882" y="118745"/>
                  </a:lnTo>
                  <a:lnTo>
                    <a:pt x="52324" y="118745"/>
                  </a:lnTo>
                  <a:cubicBezTo>
                    <a:pt x="52324" y="126619"/>
                    <a:pt x="52324" y="134366"/>
                    <a:pt x="52070" y="142240"/>
                  </a:cubicBezTo>
                  <a:cubicBezTo>
                    <a:pt x="34798" y="142240"/>
                    <a:pt x="17399" y="142240"/>
                    <a:pt x="0" y="142240"/>
                  </a:cubicBezTo>
                  <a:cubicBezTo>
                    <a:pt x="8763" y="94869"/>
                    <a:pt x="13462" y="47498"/>
                    <a:pt x="14224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Shape 250">
              <a:extLst>
                <a:ext uri="{FF2B5EF4-FFF2-40B4-BE49-F238E27FC236}">
                  <a16:creationId xmlns:a16="http://schemas.microsoft.com/office/drawing/2014/main" id="{EBEF4420-D13D-4C4E-9539-DAAA356B7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1748"/>
              <a:ext cx="1335" cy="1423"/>
            </a:xfrm>
            <a:custGeom>
              <a:avLst/>
              <a:gdLst>
                <a:gd name="T0" fmla="*/ 0 w 133477"/>
                <a:gd name="T1" fmla="*/ 0 h 142240"/>
                <a:gd name="T2" fmla="*/ 41656 w 133477"/>
                <a:gd name="T3" fmla="*/ 0 h 142240"/>
                <a:gd name="T4" fmla="*/ 83312 w 133477"/>
                <a:gd name="T5" fmla="*/ 0 h 142240"/>
                <a:gd name="T6" fmla="*/ 124968 w 133477"/>
                <a:gd name="T7" fmla="*/ 0 h 142240"/>
                <a:gd name="T8" fmla="*/ 127762 w 133477"/>
                <a:gd name="T9" fmla="*/ 11684 h 142240"/>
                <a:gd name="T10" fmla="*/ 130683 w 133477"/>
                <a:gd name="T11" fmla="*/ 23495 h 142240"/>
                <a:gd name="T12" fmla="*/ 133477 w 133477"/>
                <a:gd name="T13" fmla="*/ 35179 h 142240"/>
                <a:gd name="T14" fmla="*/ 118618 w 133477"/>
                <a:gd name="T15" fmla="*/ 35179 h 142240"/>
                <a:gd name="T16" fmla="*/ 103886 w 133477"/>
                <a:gd name="T17" fmla="*/ 35179 h 142240"/>
                <a:gd name="T18" fmla="*/ 89027 w 133477"/>
                <a:gd name="T19" fmla="*/ 35179 h 142240"/>
                <a:gd name="T20" fmla="*/ 95123 w 133477"/>
                <a:gd name="T21" fmla="*/ 70866 h 142240"/>
                <a:gd name="T22" fmla="*/ 101092 w 133477"/>
                <a:gd name="T23" fmla="*/ 106553 h 142240"/>
                <a:gd name="T24" fmla="*/ 107188 w 133477"/>
                <a:gd name="T25" fmla="*/ 142240 h 142240"/>
                <a:gd name="T26" fmla="*/ 90170 w 133477"/>
                <a:gd name="T27" fmla="*/ 142240 h 142240"/>
                <a:gd name="T28" fmla="*/ 73152 w 133477"/>
                <a:gd name="T29" fmla="*/ 142240 h 142240"/>
                <a:gd name="T30" fmla="*/ 56134 w 133477"/>
                <a:gd name="T31" fmla="*/ 142240 h 142240"/>
                <a:gd name="T32" fmla="*/ 52578 w 133477"/>
                <a:gd name="T33" fmla="*/ 106553 h 142240"/>
                <a:gd name="T34" fmla="*/ 49022 w 133477"/>
                <a:gd name="T35" fmla="*/ 70866 h 142240"/>
                <a:gd name="T36" fmla="*/ 45466 w 133477"/>
                <a:gd name="T37" fmla="*/ 35179 h 142240"/>
                <a:gd name="T38" fmla="*/ 30607 w 133477"/>
                <a:gd name="T39" fmla="*/ 35179 h 142240"/>
                <a:gd name="T40" fmla="*/ 15875 w 133477"/>
                <a:gd name="T41" fmla="*/ 35179 h 142240"/>
                <a:gd name="T42" fmla="*/ 1016 w 133477"/>
                <a:gd name="T43" fmla="*/ 35179 h 142240"/>
                <a:gd name="T44" fmla="*/ 635 w 133477"/>
                <a:gd name="T45" fmla="*/ 23495 h 142240"/>
                <a:gd name="T46" fmla="*/ 381 w 133477"/>
                <a:gd name="T47" fmla="*/ 11684 h 142240"/>
                <a:gd name="T48" fmla="*/ 0 w 133477"/>
                <a:gd name="T49" fmla="*/ 0 h 142240"/>
                <a:gd name="T50" fmla="*/ 0 w 133477"/>
                <a:gd name="T51" fmla="*/ 0 h 142240"/>
                <a:gd name="T52" fmla="*/ 133477 w 133477"/>
                <a:gd name="T5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14224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11684"/>
                    <a:pt x="130683" y="23495"/>
                    <a:pt x="133477" y="35179"/>
                  </a:cubicBezTo>
                  <a:cubicBezTo>
                    <a:pt x="118618" y="35179"/>
                    <a:pt x="103886" y="35179"/>
                    <a:pt x="89027" y="35179"/>
                  </a:cubicBezTo>
                  <a:cubicBezTo>
                    <a:pt x="95123" y="70866"/>
                    <a:pt x="101092" y="106553"/>
                    <a:pt x="107188" y="142240"/>
                  </a:cubicBezTo>
                  <a:cubicBezTo>
                    <a:pt x="90170" y="142240"/>
                    <a:pt x="73152" y="142240"/>
                    <a:pt x="56134" y="142240"/>
                  </a:cubicBezTo>
                  <a:cubicBezTo>
                    <a:pt x="52578" y="106553"/>
                    <a:pt x="49022" y="70866"/>
                    <a:pt x="45466" y="35179"/>
                  </a:cubicBezTo>
                  <a:cubicBezTo>
                    <a:pt x="30607" y="35179"/>
                    <a:pt x="15875" y="35179"/>
                    <a:pt x="1016" y="35179"/>
                  </a:cubicBezTo>
                  <a:cubicBezTo>
                    <a:pt x="635" y="23495"/>
                    <a:pt x="381" y="11684"/>
                    <a:pt x="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Shape 251">
              <a:extLst>
                <a:ext uri="{FF2B5EF4-FFF2-40B4-BE49-F238E27FC236}">
                  <a16:creationId xmlns:a16="http://schemas.microsoft.com/office/drawing/2014/main" id="{879FCE6A-2A6E-48B0-B62A-2D20418E8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1748"/>
              <a:ext cx="2203" cy="1423"/>
            </a:xfrm>
            <a:custGeom>
              <a:avLst/>
              <a:gdLst>
                <a:gd name="T0" fmla="*/ 70612 w 220345"/>
                <a:gd name="T1" fmla="*/ 0 h 142240"/>
                <a:gd name="T2" fmla="*/ 88646 w 220345"/>
                <a:gd name="T3" fmla="*/ 0 h 142240"/>
                <a:gd name="T4" fmla="*/ 106680 w 220345"/>
                <a:gd name="T5" fmla="*/ 0 h 142240"/>
                <a:gd name="T6" fmla="*/ 124714 w 220345"/>
                <a:gd name="T7" fmla="*/ 0 h 142240"/>
                <a:gd name="T8" fmla="*/ 120015 w 220345"/>
                <a:gd name="T9" fmla="*/ 28829 h 142240"/>
                <a:gd name="T10" fmla="*/ 116205 w 220345"/>
                <a:gd name="T11" fmla="*/ 57658 h 142240"/>
                <a:gd name="T12" fmla="*/ 113538 w 220345"/>
                <a:gd name="T13" fmla="*/ 86614 h 142240"/>
                <a:gd name="T14" fmla="*/ 132080 w 220345"/>
                <a:gd name="T15" fmla="*/ 57785 h 142240"/>
                <a:gd name="T16" fmla="*/ 149733 w 220345"/>
                <a:gd name="T17" fmla="*/ 28956 h 142240"/>
                <a:gd name="T18" fmla="*/ 166243 w 220345"/>
                <a:gd name="T19" fmla="*/ 0 h 142240"/>
                <a:gd name="T20" fmla="*/ 184277 w 220345"/>
                <a:gd name="T21" fmla="*/ 0 h 142240"/>
                <a:gd name="T22" fmla="*/ 202311 w 220345"/>
                <a:gd name="T23" fmla="*/ 0 h 142240"/>
                <a:gd name="T24" fmla="*/ 220345 w 220345"/>
                <a:gd name="T25" fmla="*/ 0 h 142240"/>
                <a:gd name="T26" fmla="*/ 208788 w 220345"/>
                <a:gd name="T27" fmla="*/ 47371 h 142240"/>
                <a:gd name="T28" fmla="*/ 197231 w 220345"/>
                <a:gd name="T29" fmla="*/ 94869 h 142240"/>
                <a:gd name="T30" fmla="*/ 185674 w 220345"/>
                <a:gd name="T31" fmla="*/ 142240 h 142240"/>
                <a:gd name="T32" fmla="*/ 171704 w 220345"/>
                <a:gd name="T33" fmla="*/ 142240 h 142240"/>
                <a:gd name="T34" fmla="*/ 157861 w 220345"/>
                <a:gd name="T35" fmla="*/ 142240 h 142240"/>
                <a:gd name="T36" fmla="*/ 143891 w 220345"/>
                <a:gd name="T37" fmla="*/ 142240 h 142240"/>
                <a:gd name="T38" fmla="*/ 154813 w 220345"/>
                <a:gd name="T39" fmla="*/ 106045 h 142240"/>
                <a:gd name="T40" fmla="*/ 165608 w 220345"/>
                <a:gd name="T41" fmla="*/ 69977 h 142240"/>
                <a:gd name="T42" fmla="*/ 176530 w 220345"/>
                <a:gd name="T43" fmla="*/ 33782 h 142240"/>
                <a:gd name="T44" fmla="*/ 156464 w 220345"/>
                <a:gd name="T45" fmla="*/ 69977 h 142240"/>
                <a:gd name="T46" fmla="*/ 134874 w 220345"/>
                <a:gd name="T47" fmla="*/ 106172 h 142240"/>
                <a:gd name="T48" fmla="*/ 111633 w 220345"/>
                <a:gd name="T49" fmla="*/ 142240 h 142240"/>
                <a:gd name="T50" fmla="*/ 99060 w 220345"/>
                <a:gd name="T51" fmla="*/ 142240 h 142240"/>
                <a:gd name="T52" fmla="*/ 86487 w 220345"/>
                <a:gd name="T53" fmla="*/ 142240 h 142240"/>
                <a:gd name="T54" fmla="*/ 73914 w 220345"/>
                <a:gd name="T55" fmla="*/ 142240 h 142240"/>
                <a:gd name="T56" fmla="*/ 77470 w 220345"/>
                <a:gd name="T57" fmla="*/ 106045 h 142240"/>
                <a:gd name="T58" fmla="*/ 82677 w 220345"/>
                <a:gd name="T59" fmla="*/ 69850 h 142240"/>
                <a:gd name="T60" fmla="*/ 89408 w 220345"/>
                <a:gd name="T61" fmla="*/ 33782 h 142240"/>
                <a:gd name="T62" fmla="*/ 73533 w 220345"/>
                <a:gd name="T63" fmla="*/ 69977 h 142240"/>
                <a:gd name="T64" fmla="*/ 57658 w 220345"/>
                <a:gd name="T65" fmla="*/ 106045 h 142240"/>
                <a:gd name="T66" fmla="*/ 41783 w 220345"/>
                <a:gd name="T67" fmla="*/ 142240 h 142240"/>
                <a:gd name="T68" fmla="*/ 27813 w 220345"/>
                <a:gd name="T69" fmla="*/ 142240 h 142240"/>
                <a:gd name="T70" fmla="*/ 13843 w 220345"/>
                <a:gd name="T71" fmla="*/ 142240 h 142240"/>
                <a:gd name="T72" fmla="*/ 0 w 220345"/>
                <a:gd name="T73" fmla="*/ 142240 h 142240"/>
                <a:gd name="T74" fmla="*/ 23495 w 220345"/>
                <a:gd name="T75" fmla="*/ 94869 h 142240"/>
                <a:gd name="T76" fmla="*/ 47117 w 220345"/>
                <a:gd name="T77" fmla="*/ 47371 h 142240"/>
                <a:gd name="T78" fmla="*/ 70612 w 220345"/>
                <a:gd name="T79" fmla="*/ 0 h 142240"/>
                <a:gd name="T80" fmla="*/ 0 w 220345"/>
                <a:gd name="T81" fmla="*/ 0 h 142240"/>
                <a:gd name="T82" fmla="*/ 220345 w 220345"/>
                <a:gd name="T8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345" h="142240">
                  <a:moveTo>
                    <a:pt x="70612" y="0"/>
                  </a:moveTo>
                  <a:cubicBezTo>
                    <a:pt x="88646" y="0"/>
                    <a:pt x="106680" y="0"/>
                    <a:pt x="124714" y="0"/>
                  </a:cubicBezTo>
                  <a:cubicBezTo>
                    <a:pt x="120015" y="28829"/>
                    <a:pt x="116205" y="57658"/>
                    <a:pt x="113538" y="86614"/>
                  </a:cubicBezTo>
                  <a:cubicBezTo>
                    <a:pt x="132080" y="57785"/>
                    <a:pt x="149733" y="28956"/>
                    <a:pt x="166243" y="0"/>
                  </a:cubicBezTo>
                  <a:cubicBezTo>
                    <a:pt x="184277" y="0"/>
                    <a:pt x="202311" y="0"/>
                    <a:pt x="220345" y="0"/>
                  </a:cubicBezTo>
                  <a:cubicBezTo>
                    <a:pt x="208788" y="47371"/>
                    <a:pt x="197231" y="94869"/>
                    <a:pt x="185674" y="142240"/>
                  </a:cubicBezTo>
                  <a:cubicBezTo>
                    <a:pt x="171704" y="142240"/>
                    <a:pt x="157861" y="142240"/>
                    <a:pt x="143891" y="142240"/>
                  </a:cubicBezTo>
                  <a:cubicBezTo>
                    <a:pt x="154813" y="106045"/>
                    <a:pt x="165608" y="69977"/>
                    <a:pt x="176530" y="33782"/>
                  </a:cubicBezTo>
                  <a:cubicBezTo>
                    <a:pt x="156464" y="69977"/>
                    <a:pt x="134874" y="106172"/>
                    <a:pt x="111633" y="142240"/>
                  </a:cubicBezTo>
                  <a:cubicBezTo>
                    <a:pt x="99060" y="142240"/>
                    <a:pt x="86487" y="142240"/>
                    <a:pt x="73914" y="142240"/>
                  </a:cubicBezTo>
                  <a:cubicBezTo>
                    <a:pt x="77470" y="106045"/>
                    <a:pt x="82677" y="69850"/>
                    <a:pt x="89408" y="33782"/>
                  </a:cubicBezTo>
                  <a:cubicBezTo>
                    <a:pt x="73533" y="69977"/>
                    <a:pt x="57658" y="106045"/>
                    <a:pt x="41783" y="142240"/>
                  </a:cubicBezTo>
                  <a:cubicBezTo>
                    <a:pt x="27813" y="142240"/>
                    <a:pt x="13843" y="142240"/>
                    <a:pt x="0" y="142240"/>
                  </a:cubicBezTo>
                  <a:cubicBezTo>
                    <a:pt x="23495" y="94869"/>
                    <a:pt x="47117" y="47371"/>
                    <a:pt x="70612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Shape 252">
              <a:extLst>
                <a:ext uri="{FF2B5EF4-FFF2-40B4-BE49-F238E27FC236}">
                  <a16:creationId xmlns:a16="http://schemas.microsoft.com/office/drawing/2014/main" id="{5A1A13B3-FC57-4087-AD2F-B95A5E533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724"/>
              <a:ext cx="1490" cy="1471"/>
            </a:xfrm>
            <a:custGeom>
              <a:avLst/>
              <a:gdLst>
                <a:gd name="T0" fmla="*/ 85725 w 148971"/>
                <a:gd name="T1" fmla="*/ 0 h 147066"/>
                <a:gd name="T2" fmla="*/ 102489 w 148971"/>
                <a:gd name="T3" fmla="*/ 0 h 147066"/>
                <a:gd name="T4" fmla="*/ 115316 w 148971"/>
                <a:gd name="T5" fmla="*/ 3683 h 147066"/>
                <a:gd name="T6" fmla="*/ 124841 w 148971"/>
                <a:gd name="T7" fmla="*/ 10922 h 147066"/>
                <a:gd name="T8" fmla="*/ 134493 w 148971"/>
                <a:gd name="T9" fmla="*/ 18161 h 147066"/>
                <a:gd name="T10" fmla="*/ 141732 w 148971"/>
                <a:gd name="T11" fmla="*/ 29210 h 147066"/>
                <a:gd name="T12" fmla="*/ 146939 w 148971"/>
                <a:gd name="T13" fmla="*/ 44196 h 147066"/>
                <a:gd name="T14" fmla="*/ 133858 w 148971"/>
                <a:gd name="T15" fmla="*/ 47117 h 147066"/>
                <a:gd name="T16" fmla="*/ 120777 w 148971"/>
                <a:gd name="T17" fmla="*/ 50038 h 147066"/>
                <a:gd name="T18" fmla="*/ 107569 w 148971"/>
                <a:gd name="T19" fmla="*/ 52832 h 147066"/>
                <a:gd name="T20" fmla="*/ 106426 w 148971"/>
                <a:gd name="T21" fmla="*/ 48514 h 147066"/>
                <a:gd name="T22" fmla="*/ 105156 w 148971"/>
                <a:gd name="T23" fmla="*/ 45339 h 147066"/>
                <a:gd name="T24" fmla="*/ 103759 w 148971"/>
                <a:gd name="T25" fmla="*/ 43434 h 147066"/>
                <a:gd name="T26" fmla="*/ 101473 w 148971"/>
                <a:gd name="T27" fmla="*/ 40005 h 147066"/>
                <a:gd name="T28" fmla="*/ 98679 w 148971"/>
                <a:gd name="T29" fmla="*/ 37465 h 147066"/>
                <a:gd name="T30" fmla="*/ 95250 w 148971"/>
                <a:gd name="T31" fmla="*/ 35560 h 147066"/>
                <a:gd name="T32" fmla="*/ 91948 w 148971"/>
                <a:gd name="T33" fmla="*/ 33782 h 147066"/>
                <a:gd name="T34" fmla="*/ 88138 w 148971"/>
                <a:gd name="T35" fmla="*/ 32893 h 147066"/>
                <a:gd name="T36" fmla="*/ 83820 w 148971"/>
                <a:gd name="T37" fmla="*/ 32893 h 147066"/>
                <a:gd name="T38" fmla="*/ 73914 w 148971"/>
                <a:gd name="T39" fmla="*/ 32893 h 147066"/>
                <a:gd name="T40" fmla="*/ 66040 w 148971"/>
                <a:gd name="T41" fmla="*/ 36957 h 147066"/>
                <a:gd name="T42" fmla="*/ 59690 w 148971"/>
                <a:gd name="T43" fmla="*/ 44958 h 147066"/>
                <a:gd name="T44" fmla="*/ 54864 w 148971"/>
                <a:gd name="T45" fmla="*/ 50927 h 147066"/>
                <a:gd name="T46" fmla="*/ 51562 w 148971"/>
                <a:gd name="T47" fmla="*/ 60198 h 147066"/>
                <a:gd name="T48" fmla="*/ 49784 w 148971"/>
                <a:gd name="T49" fmla="*/ 72898 h 147066"/>
                <a:gd name="T50" fmla="*/ 47625 w 148971"/>
                <a:gd name="T51" fmla="*/ 88646 h 147066"/>
                <a:gd name="T52" fmla="*/ 48768 w 148971"/>
                <a:gd name="T53" fmla="*/ 99441 h 147066"/>
                <a:gd name="T54" fmla="*/ 53340 w 148971"/>
                <a:gd name="T55" fmla="*/ 105283 h 147066"/>
                <a:gd name="T56" fmla="*/ 57785 w 148971"/>
                <a:gd name="T57" fmla="*/ 111125 h 147066"/>
                <a:gd name="T58" fmla="*/ 65024 w 148971"/>
                <a:gd name="T59" fmla="*/ 114046 h 147066"/>
                <a:gd name="T60" fmla="*/ 74676 w 148971"/>
                <a:gd name="T61" fmla="*/ 114046 h 147066"/>
                <a:gd name="T62" fmla="*/ 83947 w 148971"/>
                <a:gd name="T63" fmla="*/ 114046 h 147066"/>
                <a:gd name="T64" fmla="*/ 91313 w 148971"/>
                <a:gd name="T65" fmla="*/ 111760 h 147066"/>
                <a:gd name="T66" fmla="*/ 96266 w 148971"/>
                <a:gd name="T67" fmla="*/ 107061 h 147066"/>
                <a:gd name="T68" fmla="*/ 101346 w 148971"/>
                <a:gd name="T69" fmla="*/ 102362 h 147066"/>
                <a:gd name="T70" fmla="*/ 105156 w 148971"/>
                <a:gd name="T71" fmla="*/ 95504 h 147066"/>
                <a:gd name="T72" fmla="*/ 107569 w 148971"/>
                <a:gd name="T73" fmla="*/ 86487 h 147066"/>
                <a:gd name="T74" fmla="*/ 121158 w 148971"/>
                <a:gd name="T75" fmla="*/ 90297 h 147066"/>
                <a:gd name="T76" fmla="*/ 135001 w 148971"/>
                <a:gd name="T77" fmla="*/ 94234 h 147066"/>
                <a:gd name="T78" fmla="*/ 148971 w 148971"/>
                <a:gd name="T79" fmla="*/ 98044 h 147066"/>
                <a:gd name="T80" fmla="*/ 146304 w 148971"/>
                <a:gd name="T81" fmla="*/ 108839 h 147066"/>
                <a:gd name="T82" fmla="*/ 141732 w 148971"/>
                <a:gd name="T83" fmla="*/ 117983 h 147066"/>
                <a:gd name="T84" fmla="*/ 135382 w 148971"/>
                <a:gd name="T85" fmla="*/ 125095 h 147066"/>
                <a:gd name="T86" fmla="*/ 129159 w 148971"/>
                <a:gd name="T87" fmla="*/ 132461 h 147066"/>
                <a:gd name="T88" fmla="*/ 121031 w 148971"/>
                <a:gd name="T89" fmla="*/ 137922 h 147066"/>
                <a:gd name="T90" fmla="*/ 111379 w 148971"/>
                <a:gd name="T91" fmla="*/ 141605 h 147066"/>
                <a:gd name="T92" fmla="*/ 101727 w 148971"/>
                <a:gd name="T93" fmla="*/ 145288 h 147066"/>
                <a:gd name="T94" fmla="*/ 89281 w 148971"/>
                <a:gd name="T95" fmla="*/ 147066 h 147066"/>
                <a:gd name="T96" fmla="*/ 74549 w 148971"/>
                <a:gd name="T97" fmla="*/ 147066 h 147066"/>
                <a:gd name="T98" fmla="*/ 56515 w 148971"/>
                <a:gd name="T99" fmla="*/ 147066 h 147066"/>
                <a:gd name="T100" fmla="*/ 42037 w 148971"/>
                <a:gd name="T101" fmla="*/ 144907 h 147066"/>
                <a:gd name="T102" fmla="*/ 31369 w 148971"/>
                <a:gd name="T103" fmla="*/ 140335 h 147066"/>
                <a:gd name="T104" fmla="*/ 20828 w 148971"/>
                <a:gd name="T105" fmla="*/ 135890 h 147066"/>
                <a:gd name="T106" fmla="*/ 12446 w 148971"/>
                <a:gd name="T107" fmla="*/ 128016 h 147066"/>
                <a:gd name="T108" fmla="*/ 6604 w 148971"/>
                <a:gd name="T109" fmla="*/ 116586 h 147066"/>
                <a:gd name="T110" fmla="*/ 762 w 148971"/>
                <a:gd name="T111" fmla="*/ 105283 h 147066"/>
                <a:gd name="T112" fmla="*/ 0 w 148971"/>
                <a:gd name="T113" fmla="*/ 90805 h 147066"/>
                <a:gd name="T114" fmla="*/ 3683 w 148971"/>
                <a:gd name="T115" fmla="*/ 73152 h 147066"/>
                <a:gd name="T116" fmla="*/ 8509 w 148971"/>
                <a:gd name="T117" fmla="*/ 49657 h 147066"/>
                <a:gd name="T118" fmla="*/ 18542 w 148971"/>
                <a:gd name="T119" fmla="*/ 31623 h 147066"/>
                <a:gd name="T120" fmla="*/ 32893 w 148971"/>
                <a:gd name="T121" fmla="*/ 18923 h 147066"/>
                <a:gd name="T122" fmla="*/ 47117 w 148971"/>
                <a:gd name="T123" fmla="*/ 6350 h 147066"/>
                <a:gd name="T124" fmla="*/ 64389 w 148971"/>
                <a:gd name="T125" fmla="*/ 0 h 147066"/>
                <a:gd name="T126" fmla="*/ 85725 w 148971"/>
                <a:gd name="T127" fmla="*/ 0 h 147066"/>
                <a:gd name="T128" fmla="*/ 0 w 148971"/>
                <a:gd name="T129" fmla="*/ 0 h 147066"/>
                <a:gd name="T130" fmla="*/ 148971 w 148971"/>
                <a:gd name="T131" fmla="*/ 147066 h 147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971" h="147066">
                  <a:moveTo>
                    <a:pt x="85725" y="0"/>
                  </a:moveTo>
                  <a:cubicBezTo>
                    <a:pt x="102489" y="0"/>
                    <a:pt x="115316" y="3683"/>
                    <a:pt x="124841" y="10922"/>
                  </a:cubicBezTo>
                  <a:cubicBezTo>
                    <a:pt x="134493" y="18161"/>
                    <a:pt x="141732" y="29210"/>
                    <a:pt x="146939" y="44196"/>
                  </a:cubicBezTo>
                  <a:cubicBezTo>
                    <a:pt x="133858" y="47117"/>
                    <a:pt x="120777" y="50038"/>
                    <a:pt x="107569" y="52832"/>
                  </a:cubicBezTo>
                  <a:cubicBezTo>
                    <a:pt x="106426" y="48514"/>
                    <a:pt x="105156" y="45339"/>
                    <a:pt x="103759" y="43434"/>
                  </a:cubicBezTo>
                  <a:cubicBezTo>
                    <a:pt x="101473" y="40005"/>
                    <a:pt x="98679" y="37465"/>
                    <a:pt x="95250" y="35560"/>
                  </a:cubicBezTo>
                  <a:cubicBezTo>
                    <a:pt x="91948" y="33782"/>
                    <a:pt x="88138" y="32893"/>
                    <a:pt x="83820" y="32893"/>
                  </a:cubicBezTo>
                  <a:cubicBezTo>
                    <a:pt x="73914" y="32893"/>
                    <a:pt x="66040" y="36957"/>
                    <a:pt x="59690" y="44958"/>
                  </a:cubicBezTo>
                  <a:cubicBezTo>
                    <a:pt x="54864" y="50927"/>
                    <a:pt x="51562" y="60198"/>
                    <a:pt x="49784" y="72898"/>
                  </a:cubicBezTo>
                  <a:cubicBezTo>
                    <a:pt x="47625" y="88646"/>
                    <a:pt x="48768" y="99441"/>
                    <a:pt x="53340" y="105283"/>
                  </a:cubicBezTo>
                  <a:cubicBezTo>
                    <a:pt x="57785" y="111125"/>
                    <a:pt x="65024" y="114046"/>
                    <a:pt x="74676" y="114046"/>
                  </a:cubicBezTo>
                  <a:cubicBezTo>
                    <a:pt x="83947" y="114046"/>
                    <a:pt x="91313" y="111760"/>
                    <a:pt x="96266" y="107061"/>
                  </a:cubicBezTo>
                  <a:cubicBezTo>
                    <a:pt x="101346" y="102362"/>
                    <a:pt x="105156" y="95504"/>
                    <a:pt x="107569" y="86487"/>
                  </a:cubicBezTo>
                  <a:cubicBezTo>
                    <a:pt x="121158" y="90297"/>
                    <a:pt x="135001" y="94234"/>
                    <a:pt x="148971" y="98044"/>
                  </a:cubicBezTo>
                  <a:cubicBezTo>
                    <a:pt x="146304" y="108839"/>
                    <a:pt x="141732" y="117983"/>
                    <a:pt x="135382" y="125095"/>
                  </a:cubicBezTo>
                  <a:cubicBezTo>
                    <a:pt x="129159" y="132461"/>
                    <a:pt x="121031" y="137922"/>
                    <a:pt x="111379" y="141605"/>
                  </a:cubicBezTo>
                  <a:cubicBezTo>
                    <a:pt x="101727" y="145288"/>
                    <a:pt x="89281" y="147066"/>
                    <a:pt x="74549" y="147066"/>
                  </a:cubicBezTo>
                  <a:cubicBezTo>
                    <a:pt x="56515" y="147066"/>
                    <a:pt x="42037" y="144907"/>
                    <a:pt x="31369" y="140335"/>
                  </a:cubicBezTo>
                  <a:cubicBezTo>
                    <a:pt x="20828" y="135890"/>
                    <a:pt x="12446" y="128016"/>
                    <a:pt x="6604" y="116586"/>
                  </a:cubicBezTo>
                  <a:cubicBezTo>
                    <a:pt x="762" y="105283"/>
                    <a:pt x="0" y="90805"/>
                    <a:pt x="3683" y="73152"/>
                  </a:cubicBezTo>
                  <a:cubicBezTo>
                    <a:pt x="8509" y="49657"/>
                    <a:pt x="18542" y="31623"/>
                    <a:pt x="32893" y="18923"/>
                  </a:cubicBezTo>
                  <a:cubicBezTo>
                    <a:pt x="47117" y="6350"/>
                    <a:pt x="64389" y="0"/>
                    <a:pt x="85725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Shape 253">
              <a:extLst>
                <a:ext uri="{FF2B5EF4-FFF2-40B4-BE49-F238E27FC236}">
                  <a16:creationId xmlns:a16="http://schemas.microsoft.com/office/drawing/2014/main" id="{0003A80F-ECD7-4345-965F-03CEC1B85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" y="1858"/>
              <a:ext cx="1120" cy="1313"/>
            </a:xfrm>
            <a:custGeom>
              <a:avLst/>
              <a:gdLst>
                <a:gd name="T0" fmla="*/ 0 w 111951"/>
                <a:gd name="T1" fmla="*/ 0 h 131299"/>
                <a:gd name="T2" fmla="*/ 48704 w 111951"/>
                <a:gd name="T3" fmla="*/ 60370 h 131299"/>
                <a:gd name="T4" fmla="*/ 111951 w 111951"/>
                <a:gd name="T5" fmla="*/ 131299 h 131299"/>
                <a:gd name="T6" fmla="*/ 58483 w 111951"/>
                <a:gd name="T7" fmla="*/ 131299 h 131299"/>
                <a:gd name="T8" fmla="*/ 40577 w 111951"/>
                <a:gd name="T9" fmla="*/ 107804 h 131299"/>
                <a:gd name="T10" fmla="*/ 0 w 111951"/>
                <a:gd name="T11" fmla="*/ 107804 h 131299"/>
                <a:gd name="T12" fmla="*/ 0 w 111951"/>
                <a:gd name="T13" fmla="*/ 77070 h 131299"/>
                <a:gd name="T14" fmla="*/ 17971 w 111951"/>
                <a:gd name="T15" fmla="*/ 77070 h 131299"/>
                <a:gd name="T16" fmla="*/ 0 w 111951"/>
                <a:gd name="T17" fmla="*/ 51480 h 131299"/>
                <a:gd name="T18" fmla="*/ 0 w 111951"/>
                <a:gd name="T19" fmla="*/ 0 h 131299"/>
                <a:gd name="T20" fmla="*/ 0 w 111951"/>
                <a:gd name="T21" fmla="*/ 0 h 131299"/>
                <a:gd name="T22" fmla="*/ 111951 w 111951"/>
                <a:gd name="T23" fmla="*/ 131299 h 13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1951" h="131299">
                  <a:moveTo>
                    <a:pt x="0" y="0"/>
                  </a:moveTo>
                  <a:lnTo>
                    <a:pt x="48704" y="60370"/>
                  </a:lnTo>
                  <a:cubicBezTo>
                    <a:pt x="68834" y="84087"/>
                    <a:pt x="89916" y="107741"/>
                    <a:pt x="111951" y="131299"/>
                  </a:cubicBezTo>
                  <a:cubicBezTo>
                    <a:pt x="94043" y="131299"/>
                    <a:pt x="76264" y="131299"/>
                    <a:pt x="58483" y="131299"/>
                  </a:cubicBezTo>
                  <a:cubicBezTo>
                    <a:pt x="52388" y="123426"/>
                    <a:pt x="46418" y="115678"/>
                    <a:pt x="40577" y="107804"/>
                  </a:cubicBezTo>
                  <a:lnTo>
                    <a:pt x="0" y="107804"/>
                  </a:lnTo>
                  <a:lnTo>
                    <a:pt x="0" y="77070"/>
                  </a:lnTo>
                  <a:lnTo>
                    <a:pt x="17971" y="77070"/>
                  </a:lnTo>
                  <a:lnTo>
                    <a:pt x="0" y="5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Shape 254">
              <a:extLst>
                <a:ext uri="{FF2B5EF4-FFF2-40B4-BE49-F238E27FC236}">
                  <a16:creationId xmlns:a16="http://schemas.microsoft.com/office/drawing/2014/main" id="{E82E3C23-6F3D-48EE-B2F7-8B98FC1DC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302"/>
              <a:ext cx="33" cy="331"/>
            </a:xfrm>
            <a:custGeom>
              <a:avLst/>
              <a:gdLst>
                <a:gd name="T0" fmla="*/ 3366 w 3366"/>
                <a:gd name="T1" fmla="*/ 0 h 33151"/>
                <a:gd name="T2" fmla="*/ 3366 w 3366"/>
                <a:gd name="T3" fmla="*/ 33151 h 33151"/>
                <a:gd name="T4" fmla="*/ 0 w 3366"/>
                <a:gd name="T5" fmla="*/ 31017 h 33151"/>
                <a:gd name="T6" fmla="*/ 3366 w 3366"/>
                <a:gd name="T7" fmla="*/ 0 h 33151"/>
                <a:gd name="T8" fmla="*/ 0 w 3366"/>
                <a:gd name="T9" fmla="*/ 0 h 33151"/>
                <a:gd name="T10" fmla="*/ 3366 w 3366"/>
                <a:gd name="T11" fmla="*/ 33151 h 3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366" h="33151">
                  <a:moveTo>
                    <a:pt x="3366" y="0"/>
                  </a:moveTo>
                  <a:lnTo>
                    <a:pt x="3366" y="33151"/>
                  </a:lnTo>
                  <a:lnTo>
                    <a:pt x="0" y="31017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" name="Shape 255">
              <a:extLst>
                <a:ext uri="{FF2B5EF4-FFF2-40B4-BE49-F238E27FC236}">
                  <a16:creationId xmlns:a16="http://schemas.microsoft.com/office/drawing/2014/main" id="{6E4DFCC0-9EDD-48CB-98B4-74805755B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1717"/>
              <a:ext cx="1172" cy="1485"/>
            </a:xfrm>
            <a:custGeom>
              <a:avLst/>
              <a:gdLst>
                <a:gd name="T0" fmla="*/ 77216 w 117285"/>
                <a:gd name="T1" fmla="*/ 0 h 148590"/>
                <a:gd name="T2" fmla="*/ 117285 w 117285"/>
                <a:gd name="T3" fmla="*/ 0 h 148590"/>
                <a:gd name="T4" fmla="*/ 117285 w 117285"/>
                <a:gd name="T5" fmla="*/ 6350 h 148590"/>
                <a:gd name="T6" fmla="*/ 82169 w 117285"/>
                <a:gd name="T7" fmla="*/ 6350 h 148590"/>
                <a:gd name="T8" fmla="*/ 14732 w 117285"/>
                <a:gd name="T9" fmla="*/ 142240 h 148590"/>
                <a:gd name="T10" fmla="*/ 43307 w 117285"/>
                <a:gd name="T11" fmla="*/ 142240 h 148590"/>
                <a:gd name="T12" fmla="*/ 89916 w 117285"/>
                <a:gd name="T13" fmla="*/ 36322 h 148590"/>
                <a:gd name="T14" fmla="*/ 97028 w 117285"/>
                <a:gd name="T15" fmla="*/ 33782 h 148590"/>
                <a:gd name="T16" fmla="*/ 102489 w 117285"/>
                <a:gd name="T17" fmla="*/ 37211 h 148590"/>
                <a:gd name="T18" fmla="*/ 97663 w 117285"/>
                <a:gd name="T19" fmla="*/ 64262 h 148590"/>
                <a:gd name="T20" fmla="*/ 93472 w 117285"/>
                <a:gd name="T21" fmla="*/ 91440 h 148590"/>
                <a:gd name="T22" fmla="*/ 89916 w 117285"/>
                <a:gd name="T23" fmla="*/ 118491 h 148590"/>
                <a:gd name="T24" fmla="*/ 87249 w 117285"/>
                <a:gd name="T25" fmla="*/ 142240 h 148590"/>
                <a:gd name="T26" fmla="*/ 113665 w 117285"/>
                <a:gd name="T27" fmla="*/ 142240 h 148590"/>
                <a:gd name="T28" fmla="*/ 117285 w 117285"/>
                <a:gd name="T29" fmla="*/ 136403 h 148590"/>
                <a:gd name="T30" fmla="*/ 117285 w 117285"/>
                <a:gd name="T31" fmla="*/ 148590 h 148590"/>
                <a:gd name="T32" fmla="*/ 80518 w 117285"/>
                <a:gd name="T33" fmla="*/ 148590 h 148590"/>
                <a:gd name="T34" fmla="*/ 75946 w 117285"/>
                <a:gd name="T35" fmla="*/ 147701 h 148590"/>
                <a:gd name="T36" fmla="*/ 74168 w 117285"/>
                <a:gd name="T37" fmla="*/ 145288 h 148590"/>
                <a:gd name="T38" fmla="*/ 77216 w 117285"/>
                <a:gd name="T39" fmla="*/ 118110 h 148590"/>
                <a:gd name="T40" fmla="*/ 80772 w 117285"/>
                <a:gd name="T41" fmla="*/ 91059 h 148590"/>
                <a:gd name="T42" fmla="*/ 81915 w 117285"/>
                <a:gd name="T43" fmla="*/ 84074 h 148590"/>
                <a:gd name="T44" fmla="*/ 54610 w 117285"/>
                <a:gd name="T45" fmla="*/ 146177 h 148590"/>
                <a:gd name="T46" fmla="*/ 48387 w 117285"/>
                <a:gd name="T47" fmla="*/ 148590 h 148590"/>
                <a:gd name="T48" fmla="*/ 6604 w 117285"/>
                <a:gd name="T49" fmla="*/ 148590 h 148590"/>
                <a:gd name="T50" fmla="*/ 1524 w 117285"/>
                <a:gd name="T51" fmla="*/ 147447 h 148590"/>
                <a:gd name="T52" fmla="*/ 381 w 117285"/>
                <a:gd name="T53" fmla="*/ 144653 h 148590"/>
                <a:gd name="T54" fmla="*/ 71120 w 117285"/>
                <a:gd name="T55" fmla="*/ 2413 h 148590"/>
                <a:gd name="T56" fmla="*/ 77216 w 117285"/>
                <a:gd name="T57" fmla="*/ 0 h 148590"/>
                <a:gd name="T58" fmla="*/ 0 w 117285"/>
                <a:gd name="T59" fmla="*/ 0 h 148590"/>
                <a:gd name="T60" fmla="*/ 117285 w 117285"/>
                <a:gd name="T61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117285" h="148590">
                  <a:moveTo>
                    <a:pt x="77216" y="0"/>
                  </a:moveTo>
                  <a:lnTo>
                    <a:pt x="117285" y="0"/>
                  </a:lnTo>
                  <a:lnTo>
                    <a:pt x="117285" y="6350"/>
                  </a:lnTo>
                  <a:lnTo>
                    <a:pt x="82169" y="6350"/>
                  </a:lnTo>
                  <a:lnTo>
                    <a:pt x="14732" y="142240"/>
                  </a:lnTo>
                  <a:lnTo>
                    <a:pt x="43307" y="142240"/>
                  </a:lnTo>
                  <a:lnTo>
                    <a:pt x="89916" y="36322"/>
                  </a:lnTo>
                  <a:cubicBezTo>
                    <a:pt x="90678" y="34671"/>
                    <a:pt x="93726" y="33528"/>
                    <a:pt x="97028" y="33782"/>
                  </a:cubicBezTo>
                  <a:cubicBezTo>
                    <a:pt x="100330" y="34036"/>
                    <a:pt x="102743" y="35560"/>
                    <a:pt x="102489" y="37211"/>
                  </a:cubicBezTo>
                  <a:lnTo>
                    <a:pt x="97663" y="64262"/>
                  </a:lnTo>
                  <a:lnTo>
                    <a:pt x="93472" y="91440"/>
                  </a:lnTo>
                  <a:lnTo>
                    <a:pt x="89916" y="118491"/>
                  </a:lnTo>
                  <a:lnTo>
                    <a:pt x="87249" y="142240"/>
                  </a:lnTo>
                  <a:lnTo>
                    <a:pt x="113665" y="142240"/>
                  </a:lnTo>
                  <a:lnTo>
                    <a:pt x="117285" y="136403"/>
                  </a:lnTo>
                  <a:lnTo>
                    <a:pt x="117285" y="148590"/>
                  </a:lnTo>
                  <a:lnTo>
                    <a:pt x="80518" y="148590"/>
                  </a:lnTo>
                  <a:cubicBezTo>
                    <a:pt x="78740" y="148590"/>
                    <a:pt x="77089" y="148336"/>
                    <a:pt x="75946" y="147701"/>
                  </a:cubicBezTo>
                  <a:cubicBezTo>
                    <a:pt x="74676" y="147066"/>
                    <a:pt x="74041" y="146177"/>
                    <a:pt x="74168" y="145288"/>
                  </a:cubicBezTo>
                  <a:lnTo>
                    <a:pt x="77216" y="118110"/>
                  </a:lnTo>
                  <a:lnTo>
                    <a:pt x="80772" y="91059"/>
                  </a:lnTo>
                  <a:lnTo>
                    <a:pt x="81915" y="84074"/>
                  </a:lnTo>
                  <a:lnTo>
                    <a:pt x="54610" y="146177"/>
                  </a:lnTo>
                  <a:cubicBezTo>
                    <a:pt x="53975" y="147574"/>
                    <a:pt x="51435" y="148590"/>
                    <a:pt x="48387" y="148590"/>
                  </a:cubicBezTo>
                  <a:lnTo>
                    <a:pt x="6604" y="148590"/>
                  </a:lnTo>
                  <a:cubicBezTo>
                    <a:pt x="4572" y="148590"/>
                    <a:pt x="2794" y="148209"/>
                    <a:pt x="1524" y="147447"/>
                  </a:cubicBezTo>
                  <a:cubicBezTo>
                    <a:pt x="381" y="146685"/>
                    <a:pt x="0" y="145669"/>
                    <a:pt x="381" y="144653"/>
                  </a:cubicBezTo>
                  <a:lnTo>
                    <a:pt x="71120" y="2413"/>
                  </a:lnTo>
                  <a:cubicBezTo>
                    <a:pt x="71755" y="1016"/>
                    <a:pt x="74295" y="0"/>
                    <a:pt x="77216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Shape 256">
              <a:extLst>
                <a:ext uri="{FF2B5EF4-FFF2-40B4-BE49-F238E27FC236}">
                  <a16:creationId xmlns:a16="http://schemas.microsoft.com/office/drawing/2014/main" id="{777F82F0-DA1F-438B-8C60-2EFFC4BFE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031"/>
              <a:ext cx="325" cy="865"/>
            </a:xfrm>
            <a:custGeom>
              <a:avLst/>
              <a:gdLst>
                <a:gd name="T0" fmla="*/ 32512 w 32512"/>
                <a:gd name="T1" fmla="*/ 0 h 86534"/>
                <a:gd name="T2" fmla="*/ 32512 w 32512"/>
                <a:gd name="T3" fmla="*/ 7413 h 86534"/>
                <a:gd name="T4" fmla="*/ 29972 w 32512"/>
                <a:gd name="T5" fmla="*/ 8937 h 86534"/>
                <a:gd name="T6" fmla="*/ 27686 w 32512"/>
                <a:gd name="T7" fmla="*/ 10715 h 86534"/>
                <a:gd name="T8" fmla="*/ 25400 w 32512"/>
                <a:gd name="T9" fmla="*/ 12874 h 86534"/>
                <a:gd name="T10" fmla="*/ 23114 w 32512"/>
                <a:gd name="T11" fmla="*/ 15541 h 86534"/>
                <a:gd name="T12" fmla="*/ 21590 w 32512"/>
                <a:gd name="T13" fmla="*/ 17700 h 86534"/>
                <a:gd name="T14" fmla="*/ 20066 w 32512"/>
                <a:gd name="T15" fmla="*/ 20240 h 86534"/>
                <a:gd name="T16" fmla="*/ 18796 w 32512"/>
                <a:gd name="T17" fmla="*/ 23161 h 86534"/>
                <a:gd name="T18" fmla="*/ 17526 w 32512"/>
                <a:gd name="T19" fmla="*/ 26336 h 86534"/>
                <a:gd name="T20" fmla="*/ 16383 w 32512"/>
                <a:gd name="T21" fmla="*/ 29892 h 86534"/>
                <a:gd name="T22" fmla="*/ 15367 w 32512"/>
                <a:gd name="T23" fmla="*/ 33702 h 86534"/>
                <a:gd name="T24" fmla="*/ 14478 w 32512"/>
                <a:gd name="T25" fmla="*/ 37894 h 86534"/>
                <a:gd name="T26" fmla="*/ 13716 w 32512"/>
                <a:gd name="T27" fmla="*/ 42465 h 86534"/>
                <a:gd name="T28" fmla="*/ 13081 w 32512"/>
                <a:gd name="T29" fmla="*/ 48053 h 86534"/>
                <a:gd name="T30" fmla="*/ 12827 w 32512"/>
                <a:gd name="T31" fmla="*/ 53260 h 86534"/>
                <a:gd name="T32" fmla="*/ 12700 w 32512"/>
                <a:gd name="T33" fmla="*/ 57959 h 86534"/>
                <a:gd name="T34" fmla="*/ 13081 w 32512"/>
                <a:gd name="T35" fmla="*/ 62150 h 86534"/>
                <a:gd name="T36" fmla="*/ 13589 w 32512"/>
                <a:gd name="T37" fmla="*/ 65706 h 86534"/>
                <a:gd name="T38" fmla="*/ 14478 w 32512"/>
                <a:gd name="T39" fmla="*/ 68881 h 86534"/>
                <a:gd name="T40" fmla="*/ 15621 w 32512"/>
                <a:gd name="T41" fmla="*/ 71548 h 86534"/>
                <a:gd name="T42" fmla="*/ 16891 w 32512"/>
                <a:gd name="T43" fmla="*/ 73453 h 86534"/>
                <a:gd name="T44" fmla="*/ 20066 w 32512"/>
                <a:gd name="T45" fmla="*/ 76755 h 86534"/>
                <a:gd name="T46" fmla="*/ 23622 w 32512"/>
                <a:gd name="T47" fmla="*/ 78787 h 86534"/>
                <a:gd name="T48" fmla="*/ 27686 w 32512"/>
                <a:gd name="T49" fmla="*/ 79803 h 86534"/>
                <a:gd name="T50" fmla="*/ 32385 w 32512"/>
                <a:gd name="T51" fmla="*/ 80184 h 86534"/>
                <a:gd name="T52" fmla="*/ 32512 w 32512"/>
                <a:gd name="T53" fmla="*/ 80177 h 86534"/>
                <a:gd name="T54" fmla="*/ 32512 w 32512"/>
                <a:gd name="T55" fmla="*/ 86534 h 86534"/>
                <a:gd name="T56" fmla="*/ 31369 w 32512"/>
                <a:gd name="T57" fmla="*/ 86534 h 86534"/>
                <a:gd name="T58" fmla="*/ 24511 w 32512"/>
                <a:gd name="T59" fmla="*/ 86026 h 86534"/>
                <a:gd name="T60" fmla="*/ 22479 w 32512"/>
                <a:gd name="T61" fmla="*/ 85645 h 86534"/>
                <a:gd name="T62" fmla="*/ 16510 w 32512"/>
                <a:gd name="T63" fmla="*/ 83994 h 86534"/>
                <a:gd name="T64" fmla="*/ 14859 w 32512"/>
                <a:gd name="T65" fmla="*/ 83359 h 86534"/>
                <a:gd name="T66" fmla="*/ 10033 w 32512"/>
                <a:gd name="T67" fmla="*/ 80692 h 86534"/>
                <a:gd name="T68" fmla="*/ 9144 w 32512"/>
                <a:gd name="T69" fmla="*/ 79930 h 86534"/>
                <a:gd name="T70" fmla="*/ 5334 w 32512"/>
                <a:gd name="T71" fmla="*/ 76120 h 86534"/>
                <a:gd name="T72" fmla="*/ 4953 w 32512"/>
                <a:gd name="T73" fmla="*/ 75612 h 86534"/>
                <a:gd name="T74" fmla="*/ 3175 w 32512"/>
                <a:gd name="T75" fmla="*/ 72945 h 86534"/>
                <a:gd name="T76" fmla="*/ 1905 w 32512"/>
                <a:gd name="T77" fmla="*/ 69770 h 86534"/>
                <a:gd name="T78" fmla="*/ 889 w 32512"/>
                <a:gd name="T79" fmla="*/ 66214 h 86534"/>
                <a:gd name="T80" fmla="*/ 381 w 32512"/>
                <a:gd name="T81" fmla="*/ 62277 h 86534"/>
                <a:gd name="T82" fmla="*/ 0 w 32512"/>
                <a:gd name="T83" fmla="*/ 57832 h 86534"/>
                <a:gd name="T84" fmla="*/ 127 w 32512"/>
                <a:gd name="T85" fmla="*/ 53006 h 86534"/>
                <a:gd name="T86" fmla="*/ 381 w 32512"/>
                <a:gd name="T87" fmla="*/ 47672 h 86534"/>
                <a:gd name="T88" fmla="*/ 1143 w 32512"/>
                <a:gd name="T89" fmla="*/ 41957 h 86534"/>
                <a:gd name="T90" fmla="*/ 1905 w 32512"/>
                <a:gd name="T91" fmla="*/ 37258 h 86534"/>
                <a:gd name="T92" fmla="*/ 2794 w 32512"/>
                <a:gd name="T93" fmla="*/ 32940 h 86534"/>
                <a:gd name="T94" fmla="*/ 3810 w 32512"/>
                <a:gd name="T95" fmla="*/ 28876 h 86534"/>
                <a:gd name="T96" fmla="*/ 5080 w 32512"/>
                <a:gd name="T97" fmla="*/ 25066 h 86534"/>
                <a:gd name="T98" fmla="*/ 6350 w 32512"/>
                <a:gd name="T99" fmla="*/ 21637 h 86534"/>
                <a:gd name="T100" fmla="*/ 7874 w 32512"/>
                <a:gd name="T101" fmla="*/ 18462 h 86534"/>
                <a:gd name="T102" fmla="*/ 9652 w 32512"/>
                <a:gd name="T103" fmla="*/ 15541 h 86534"/>
                <a:gd name="T104" fmla="*/ 11557 w 32512"/>
                <a:gd name="T105" fmla="*/ 13001 h 86534"/>
                <a:gd name="T106" fmla="*/ 14224 w 32512"/>
                <a:gd name="T107" fmla="*/ 9953 h 86534"/>
                <a:gd name="T108" fmla="*/ 17145 w 32512"/>
                <a:gd name="T109" fmla="*/ 7286 h 86534"/>
                <a:gd name="T110" fmla="*/ 20320 w 32512"/>
                <a:gd name="T111" fmla="*/ 4873 h 86534"/>
                <a:gd name="T112" fmla="*/ 23241 w 32512"/>
                <a:gd name="T113" fmla="*/ 3222 h 86534"/>
                <a:gd name="T114" fmla="*/ 23876 w 32512"/>
                <a:gd name="T115" fmla="*/ 2841 h 86534"/>
                <a:gd name="T116" fmla="*/ 26924 w 32512"/>
                <a:gd name="T117" fmla="*/ 1571 h 86534"/>
                <a:gd name="T118" fmla="*/ 27940 w 32512"/>
                <a:gd name="T119" fmla="*/ 1190 h 86534"/>
                <a:gd name="T120" fmla="*/ 31242 w 32512"/>
                <a:gd name="T121" fmla="*/ 174 h 86534"/>
                <a:gd name="T122" fmla="*/ 32258 w 32512"/>
                <a:gd name="T123" fmla="*/ 47 h 86534"/>
                <a:gd name="T124" fmla="*/ 32512 w 32512"/>
                <a:gd name="T125" fmla="*/ 0 h 86534"/>
                <a:gd name="T126" fmla="*/ 0 w 32512"/>
                <a:gd name="T127" fmla="*/ 0 h 86534"/>
                <a:gd name="T128" fmla="*/ 32512 w 32512"/>
                <a:gd name="T129" fmla="*/ 86534 h 86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32512" h="86534">
                  <a:moveTo>
                    <a:pt x="32512" y="0"/>
                  </a:moveTo>
                  <a:lnTo>
                    <a:pt x="32512" y="7413"/>
                  </a:lnTo>
                  <a:lnTo>
                    <a:pt x="29972" y="8937"/>
                  </a:lnTo>
                  <a:lnTo>
                    <a:pt x="27686" y="10715"/>
                  </a:lnTo>
                  <a:lnTo>
                    <a:pt x="25400" y="12874"/>
                  </a:lnTo>
                  <a:lnTo>
                    <a:pt x="23114" y="15541"/>
                  </a:lnTo>
                  <a:lnTo>
                    <a:pt x="21590" y="17700"/>
                  </a:lnTo>
                  <a:lnTo>
                    <a:pt x="20066" y="20240"/>
                  </a:lnTo>
                  <a:lnTo>
                    <a:pt x="18796" y="23161"/>
                  </a:lnTo>
                  <a:lnTo>
                    <a:pt x="17526" y="26336"/>
                  </a:lnTo>
                  <a:lnTo>
                    <a:pt x="16383" y="29892"/>
                  </a:lnTo>
                  <a:lnTo>
                    <a:pt x="15367" y="33702"/>
                  </a:lnTo>
                  <a:lnTo>
                    <a:pt x="14478" y="37894"/>
                  </a:lnTo>
                  <a:lnTo>
                    <a:pt x="13716" y="42465"/>
                  </a:lnTo>
                  <a:lnTo>
                    <a:pt x="13081" y="48053"/>
                  </a:lnTo>
                  <a:lnTo>
                    <a:pt x="12827" y="53260"/>
                  </a:lnTo>
                  <a:lnTo>
                    <a:pt x="12700" y="57959"/>
                  </a:lnTo>
                  <a:lnTo>
                    <a:pt x="13081" y="62150"/>
                  </a:lnTo>
                  <a:lnTo>
                    <a:pt x="13589" y="65706"/>
                  </a:lnTo>
                  <a:lnTo>
                    <a:pt x="14478" y="68881"/>
                  </a:lnTo>
                  <a:lnTo>
                    <a:pt x="15621" y="71548"/>
                  </a:lnTo>
                  <a:lnTo>
                    <a:pt x="16891" y="73453"/>
                  </a:lnTo>
                  <a:lnTo>
                    <a:pt x="20066" y="76755"/>
                  </a:lnTo>
                  <a:lnTo>
                    <a:pt x="23622" y="78787"/>
                  </a:lnTo>
                  <a:lnTo>
                    <a:pt x="27686" y="79803"/>
                  </a:lnTo>
                  <a:lnTo>
                    <a:pt x="32385" y="80184"/>
                  </a:lnTo>
                  <a:lnTo>
                    <a:pt x="32512" y="80177"/>
                  </a:lnTo>
                  <a:lnTo>
                    <a:pt x="32512" y="86534"/>
                  </a:lnTo>
                  <a:lnTo>
                    <a:pt x="31369" y="86534"/>
                  </a:lnTo>
                  <a:lnTo>
                    <a:pt x="24511" y="86026"/>
                  </a:lnTo>
                  <a:cubicBezTo>
                    <a:pt x="23876" y="86026"/>
                    <a:pt x="23114" y="85899"/>
                    <a:pt x="22479" y="85645"/>
                  </a:cubicBezTo>
                  <a:lnTo>
                    <a:pt x="16510" y="83994"/>
                  </a:lnTo>
                  <a:cubicBezTo>
                    <a:pt x="15875" y="83867"/>
                    <a:pt x="15367" y="83613"/>
                    <a:pt x="14859" y="83359"/>
                  </a:cubicBezTo>
                  <a:lnTo>
                    <a:pt x="10033" y="80692"/>
                  </a:lnTo>
                  <a:cubicBezTo>
                    <a:pt x="9652" y="80438"/>
                    <a:pt x="9398" y="80184"/>
                    <a:pt x="9144" y="79930"/>
                  </a:cubicBezTo>
                  <a:lnTo>
                    <a:pt x="5334" y="76120"/>
                  </a:lnTo>
                  <a:cubicBezTo>
                    <a:pt x="5080" y="75994"/>
                    <a:pt x="4953" y="75739"/>
                    <a:pt x="4953" y="75612"/>
                  </a:cubicBezTo>
                  <a:lnTo>
                    <a:pt x="3175" y="72945"/>
                  </a:lnTo>
                  <a:lnTo>
                    <a:pt x="1905" y="69770"/>
                  </a:lnTo>
                  <a:lnTo>
                    <a:pt x="889" y="66214"/>
                  </a:lnTo>
                  <a:lnTo>
                    <a:pt x="381" y="62277"/>
                  </a:lnTo>
                  <a:lnTo>
                    <a:pt x="0" y="57832"/>
                  </a:lnTo>
                  <a:lnTo>
                    <a:pt x="127" y="53006"/>
                  </a:lnTo>
                  <a:lnTo>
                    <a:pt x="381" y="47672"/>
                  </a:lnTo>
                  <a:lnTo>
                    <a:pt x="1143" y="41957"/>
                  </a:lnTo>
                  <a:lnTo>
                    <a:pt x="1905" y="37258"/>
                  </a:lnTo>
                  <a:lnTo>
                    <a:pt x="2794" y="32940"/>
                  </a:lnTo>
                  <a:lnTo>
                    <a:pt x="3810" y="28876"/>
                  </a:lnTo>
                  <a:lnTo>
                    <a:pt x="5080" y="25066"/>
                  </a:lnTo>
                  <a:lnTo>
                    <a:pt x="6350" y="21637"/>
                  </a:lnTo>
                  <a:lnTo>
                    <a:pt x="7874" y="18462"/>
                  </a:lnTo>
                  <a:lnTo>
                    <a:pt x="9652" y="15541"/>
                  </a:lnTo>
                  <a:lnTo>
                    <a:pt x="11557" y="13001"/>
                  </a:lnTo>
                  <a:lnTo>
                    <a:pt x="14224" y="9953"/>
                  </a:lnTo>
                  <a:lnTo>
                    <a:pt x="17145" y="7286"/>
                  </a:lnTo>
                  <a:lnTo>
                    <a:pt x="20320" y="4873"/>
                  </a:lnTo>
                  <a:lnTo>
                    <a:pt x="23241" y="3222"/>
                  </a:lnTo>
                  <a:cubicBezTo>
                    <a:pt x="23368" y="3095"/>
                    <a:pt x="23622" y="2969"/>
                    <a:pt x="23876" y="2841"/>
                  </a:cubicBezTo>
                  <a:lnTo>
                    <a:pt x="26924" y="1571"/>
                  </a:lnTo>
                  <a:cubicBezTo>
                    <a:pt x="27178" y="1317"/>
                    <a:pt x="27559" y="1190"/>
                    <a:pt x="27940" y="1190"/>
                  </a:cubicBezTo>
                  <a:lnTo>
                    <a:pt x="31242" y="174"/>
                  </a:lnTo>
                  <a:cubicBezTo>
                    <a:pt x="31496" y="174"/>
                    <a:pt x="31877" y="47"/>
                    <a:pt x="32258" y="47"/>
                  </a:cubicBezTo>
                  <a:lnTo>
                    <a:pt x="32512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Shape 257">
              <a:extLst>
                <a:ext uri="{FF2B5EF4-FFF2-40B4-BE49-F238E27FC236}">
                  <a16:creationId xmlns:a16="http://schemas.microsoft.com/office/drawing/2014/main" id="{97160F29-BAEA-4C85-A990-36134B790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717"/>
              <a:ext cx="1163" cy="1485"/>
            </a:xfrm>
            <a:custGeom>
              <a:avLst/>
              <a:gdLst>
                <a:gd name="T0" fmla="*/ 0 w 116268"/>
                <a:gd name="T1" fmla="*/ 0 h 148590"/>
                <a:gd name="T2" fmla="*/ 14034 w 116268"/>
                <a:gd name="T3" fmla="*/ 0 h 148590"/>
                <a:gd name="T4" fmla="*/ 18733 w 116268"/>
                <a:gd name="T5" fmla="*/ 1016 h 148590"/>
                <a:gd name="T6" fmla="*/ 20384 w 116268"/>
                <a:gd name="T7" fmla="*/ 3429 h 148590"/>
                <a:gd name="T8" fmla="*/ 14034 w 116268"/>
                <a:gd name="T9" fmla="*/ 46736 h 148590"/>
                <a:gd name="T10" fmla="*/ 12128 w 116268"/>
                <a:gd name="T11" fmla="*/ 64516 h 148590"/>
                <a:gd name="T12" fmla="*/ 23940 w 116268"/>
                <a:gd name="T13" fmla="*/ 45593 h 148590"/>
                <a:gd name="T14" fmla="*/ 49466 w 116268"/>
                <a:gd name="T15" fmla="*/ 2286 h 148590"/>
                <a:gd name="T16" fmla="*/ 55563 w 116268"/>
                <a:gd name="T17" fmla="*/ 0 h 148590"/>
                <a:gd name="T18" fmla="*/ 109665 w 116268"/>
                <a:gd name="T19" fmla="*/ 0 h 148590"/>
                <a:gd name="T20" fmla="*/ 114490 w 116268"/>
                <a:gd name="T21" fmla="*/ 1143 h 148590"/>
                <a:gd name="T22" fmla="*/ 116015 w 116268"/>
                <a:gd name="T23" fmla="*/ 3556 h 148590"/>
                <a:gd name="T24" fmla="*/ 81343 w 116268"/>
                <a:gd name="T25" fmla="*/ 145796 h 148590"/>
                <a:gd name="T26" fmla="*/ 74993 w 116268"/>
                <a:gd name="T27" fmla="*/ 148590 h 148590"/>
                <a:gd name="T28" fmla="*/ 33210 w 116268"/>
                <a:gd name="T29" fmla="*/ 148590 h 148590"/>
                <a:gd name="T30" fmla="*/ 28384 w 116268"/>
                <a:gd name="T31" fmla="*/ 147574 h 148590"/>
                <a:gd name="T32" fmla="*/ 26988 w 116268"/>
                <a:gd name="T33" fmla="*/ 145034 h 148590"/>
                <a:gd name="T34" fmla="*/ 45148 w 116268"/>
                <a:gd name="T35" fmla="*/ 84455 h 148590"/>
                <a:gd name="T36" fmla="*/ 40703 w 116268"/>
                <a:gd name="T37" fmla="*/ 92202 h 148590"/>
                <a:gd name="T38" fmla="*/ 7048 w 116268"/>
                <a:gd name="T39" fmla="*/ 146431 h 148590"/>
                <a:gd name="T40" fmla="*/ 1079 w 116268"/>
                <a:gd name="T41" fmla="*/ 148590 h 148590"/>
                <a:gd name="T42" fmla="*/ 0 w 116268"/>
                <a:gd name="T43" fmla="*/ 148590 h 148590"/>
                <a:gd name="T44" fmla="*/ 0 w 116268"/>
                <a:gd name="T45" fmla="*/ 136403 h 148590"/>
                <a:gd name="T46" fmla="*/ 28511 w 116268"/>
                <a:gd name="T47" fmla="*/ 90424 h 148590"/>
                <a:gd name="T48" fmla="*/ 59753 w 116268"/>
                <a:gd name="T49" fmla="*/ 36068 h 148590"/>
                <a:gd name="T50" fmla="*/ 67247 w 116268"/>
                <a:gd name="T51" fmla="*/ 33909 h 148590"/>
                <a:gd name="T52" fmla="*/ 72199 w 116268"/>
                <a:gd name="T53" fmla="*/ 37465 h 148590"/>
                <a:gd name="T54" fmla="*/ 40577 w 116268"/>
                <a:gd name="T55" fmla="*/ 142240 h 148590"/>
                <a:gd name="T56" fmla="*/ 69405 w 116268"/>
                <a:gd name="T57" fmla="*/ 142240 h 148590"/>
                <a:gd name="T58" fmla="*/ 102553 w 116268"/>
                <a:gd name="T59" fmla="*/ 6350 h 148590"/>
                <a:gd name="T60" fmla="*/ 60389 w 116268"/>
                <a:gd name="T61" fmla="*/ 6350 h 148590"/>
                <a:gd name="T62" fmla="*/ 36004 w 116268"/>
                <a:gd name="T63" fmla="*/ 47498 h 148590"/>
                <a:gd name="T64" fmla="*/ 8953 w 116268"/>
                <a:gd name="T65" fmla="*/ 90678 h 148590"/>
                <a:gd name="T66" fmla="*/ 1841 w 116268"/>
                <a:gd name="T67" fmla="*/ 92837 h 148590"/>
                <a:gd name="T68" fmla="*/ 0 w 116268"/>
                <a:gd name="T69" fmla="*/ 91669 h 148590"/>
                <a:gd name="T70" fmla="*/ 0 w 116268"/>
                <a:gd name="T71" fmla="*/ 58518 h 148590"/>
                <a:gd name="T72" fmla="*/ 1334 w 116268"/>
                <a:gd name="T73" fmla="*/ 46228 h 148590"/>
                <a:gd name="T74" fmla="*/ 7303 w 116268"/>
                <a:gd name="T75" fmla="*/ 6350 h 148590"/>
                <a:gd name="T76" fmla="*/ 0 w 116268"/>
                <a:gd name="T77" fmla="*/ 6350 h 148590"/>
                <a:gd name="T78" fmla="*/ 0 w 116268"/>
                <a:gd name="T79" fmla="*/ 0 h 148590"/>
                <a:gd name="T80" fmla="*/ 0 w 116268"/>
                <a:gd name="T81" fmla="*/ 0 h 148590"/>
                <a:gd name="T82" fmla="*/ 116268 w 116268"/>
                <a:gd name="T8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6268" h="148590">
                  <a:moveTo>
                    <a:pt x="0" y="0"/>
                  </a:moveTo>
                  <a:lnTo>
                    <a:pt x="14034" y="0"/>
                  </a:lnTo>
                  <a:cubicBezTo>
                    <a:pt x="15811" y="0"/>
                    <a:pt x="17590" y="381"/>
                    <a:pt x="18733" y="1016"/>
                  </a:cubicBezTo>
                  <a:cubicBezTo>
                    <a:pt x="19876" y="1651"/>
                    <a:pt x="20510" y="2540"/>
                    <a:pt x="20384" y="3429"/>
                  </a:cubicBezTo>
                  <a:lnTo>
                    <a:pt x="14034" y="46736"/>
                  </a:lnTo>
                  <a:lnTo>
                    <a:pt x="12128" y="64516"/>
                  </a:lnTo>
                  <a:lnTo>
                    <a:pt x="23940" y="45593"/>
                  </a:lnTo>
                  <a:lnTo>
                    <a:pt x="49466" y="2286"/>
                  </a:lnTo>
                  <a:cubicBezTo>
                    <a:pt x="50355" y="1016"/>
                    <a:pt x="52768" y="0"/>
                    <a:pt x="55563" y="0"/>
                  </a:cubicBezTo>
                  <a:lnTo>
                    <a:pt x="109665" y="0"/>
                  </a:lnTo>
                  <a:cubicBezTo>
                    <a:pt x="111570" y="0"/>
                    <a:pt x="113221" y="381"/>
                    <a:pt x="114490" y="1143"/>
                  </a:cubicBezTo>
                  <a:cubicBezTo>
                    <a:pt x="115634" y="1778"/>
                    <a:pt x="116268" y="2667"/>
                    <a:pt x="116015" y="3556"/>
                  </a:cubicBezTo>
                  <a:lnTo>
                    <a:pt x="81343" y="145796"/>
                  </a:lnTo>
                  <a:cubicBezTo>
                    <a:pt x="80963" y="147447"/>
                    <a:pt x="78296" y="148590"/>
                    <a:pt x="74993" y="148590"/>
                  </a:cubicBezTo>
                  <a:lnTo>
                    <a:pt x="33210" y="148590"/>
                  </a:lnTo>
                  <a:cubicBezTo>
                    <a:pt x="31433" y="148590"/>
                    <a:pt x="29654" y="148209"/>
                    <a:pt x="28384" y="147574"/>
                  </a:cubicBezTo>
                  <a:cubicBezTo>
                    <a:pt x="27241" y="146812"/>
                    <a:pt x="26734" y="145923"/>
                    <a:pt x="26988" y="145034"/>
                  </a:cubicBezTo>
                  <a:lnTo>
                    <a:pt x="45148" y="84455"/>
                  </a:lnTo>
                  <a:lnTo>
                    <a:pt x="40703" y="92202"/>
                  </a:lnTo>
                  <a:lnTo>
                    <a:pt x="7048" y="146431"/>
                  </a:lnTo>
                  <a:cubicBezTo>
                    <a:pt x="6286" y="147701"/>
                    <a:pt x="3873" y="148590"/>
                    <a:pt x="1079" y="148590"/>
                  </a:cubicBezTo>
                  <a:lnTo>
                    <a:pt x="0" y="148590"/>
                  </a:lnTo>
                  <a:lnTo>
                    <a:pt x="0" y="136403"/>
                  </a:lnTo>
                  <a:lnTo>
                    <a:pt x="28511" y="90424"/>
                  </a:lnTo>
                  <a:lnTo>
                    <a:pt x="59753" y="36068"/>
                  </a:lnTo>
                  <a:cubicBezTo>
                    <a:pt x="60770" y="34544"/>
                    <a:pt x="63945" y="33528"/>
                    <a:pt x="67247" y="33909"/>
                  </a:cubicBezTo>
                  <a:cubicBezTo>
                    <a:pt x="70548" y="34163"/>
                    <a:pt x="72708" y="35814"/>
                    <a:pt x="72199" y="37465"/>
                  </a:cubicBezTo>
                  <a:lnTo>
                    <a:pt x="40577" y="142240"/>
                  </a:lnTo>
                  <a:lnTo>
                    <a:pt x="69405" y="142240"/>
                  </a:lnTo>
                  <a:lnTo>
                    <a:pt x="102553" y="6350"/>
                  </a:lnTo>
                  <a:lnTo>
                    <a:pt x="60389" y="6350"/>
                  </a:lnTo>
                  <a:lnTo>
                    <a:pt x="36004" y="47498"/>
                  </a:lnTo>
                  <a:lnTo>
                    <a:pt x="8953" y="90678"/>
                  </a:lnTo>
                  <a:cubicBezTo>
                    <a:pt x="8065" y="92202"/>
                    <a:pt x="5016" y="93091"/>
                    <a:pt x="1841" y="92837"/>
                  </a:cubicBezTo>
                  <a:lnTo>
                    <a:pt x="0" y="91669"/>
                  </a:lnTo>
                  <a:lnTo>
                    <a:pt x="0" y="58518"/>
                  </a:lnTo>
                  <a:lnTo>
                    <a:pt x="1334" y="46228"/>
                  </a:lnTo>
                  <a:lnTo>
                    <a:pt x="7303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Shape 258">
              <a:extLst>
                <a:ext uri="{FF2B5EF4-FFF2-40B4-BE49-F238E27FC236}">
                  <a16:creationId xmlns:a16="http://schemas.microsoft.com/office/drawing/2014/main" id="{6D834C9A-801A-48F3-AD8F-A991CDD58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698"/>
              <a:ext cx="797" cy="1529"/>
            </a:xfrm>
            <a:custGeom>
              <a:avLst/>
              <a:gdLst>
                <a:gd name="T0" fmla="*/ 79756 w 79756"/>
                <a:gd name="T1" fmla="*/ 6518 h 152852"/>
                <a:gd name="T2" fmla="*/ 71247 w 79756"/>
                <a:gd name="T3" fmla="*/ 8071 h 152852"/>
                <a:gd name="T4" fmla="*/ 59690 w 79756"/>
                <a:gd name="T5" fmla="*/ 12263 h 152852"/>
                <a:gd name="T6" fmla="*/ 48641 w 79756"/>
                <a:gd name="T7" fmla="*/ 18866 h 152852"/>
                <a:gd name="T8" fmla="*/ 38481 w 79756"/>
                <a:gd name="T9" fmla="*/ 27883 h 152852"/>
                <a:gd name="T10" fmla="*/ 29591 w 79756"/>
                <a:gd name="T11" fmla="*/ 39059 h 152852"/>
                <a:gd name="T12" fmla="*/ 22352 w 79756"/>
                <a:gd name="T13" fmla="*/ 52267 h 152852"/>
                <a:gd name="T14" fmla="*/ 16891 w 79756"/>
                <a:gd name="T15" fmla="*/ 67634 h 152852"/>
                <a:gd name="T16" fmla="*/ 13716 w 79756"/>
                <a:gd name="T17" fmla="*/ 82493 h 152852"/>
                <a:gd name="T18" fmla="*/ 12700 w 79756"/>
                <a:gd name="T19" fmla="*/ 94304 h 152852"/>
                <a:gd name="T20" fmla="*/ 13335 w 79756"/>
                <a:gd name="T21" fmla="*/ 104845 h 152852"/>
                <a:gd name="T22" fmla="*/ 15748 w 79756"/>
                <a:gd name="T23" fmla="*/ 114243 h 152852"/>
                <a:gd name="T24" fmla="*/ 19685 w 79756"/>
                <a:gd name="T25" fmla="*/ 122371 h 152852"/>
                <a:gd name="T26" fmla="*/ 24765 w 79756"/>
                <a:gd name="T27" fmla="*/ 129229 h 152852"/>
                <a:gd name="T28" fmla="*/ 30480 w 79756"/>
                <a:gd name="T29" fmla="*/ 134691 h 152852"/>
                <a:gd name="T30" fmla="*/ 36703 w 79756"/>
                <a:gd name="T31" fmla="*/ 138754 h 152852"/>
                <a:gd name="T32" fmla="*/ 48006 w 79756"/>
                <a:gd name="T33" fmla="*/ 143072 h 152852"/>
                <a:gd name="T34" fmla="*/ 67437 w 79756"/>
                <a:gd name="T35" fmla="*/ 146120 h 152852"/>
                <a:gd name="T36" fmla="*/ 79756 w 79756"/>
                <a:gd name="T37" fmla="*/ 146483 h 152852"/>
                <a:gd name="T38" fmla="*/ 66040 w 79756"/>
                <a:gd name="T39" fmla="*/ 152470 h 152852"/>
                <a:gd name="T40" fmla="*/ 53721 w 79756"/>
                <a:gd name="T41" fmla="*/ 151074 h 152852"/>
                <a:gd name="T42" fmla="*/ 42545 w 79756"/>
                <a:gd name="T43" fmla="*/ 148915 h 152852"/>
                <a:gd name="T44" fmla="*/ 32639 w 79756"/>
                <a:gd name="T45" fmla="*/ 145613 h 152852"/>
                <a:gd name="T46" fmla="*/ 27940 w 79756"/>
                <a:gd name="T47" fmla="*/ 143453 h 152852"/>
                <a:gd name="T48" fmla="*/ 20066 w 79756"/>
                <a:gd name="T49" fmla="*/ 138246 h 152852"/>
                <a:gd name="T50" fmla="*/ 13335 w 79756"/>
                <a:gd name="T51" fmla="*/ 131896 h 152852"/>
                <a:gd name="T52" fmla="*/ 7747 w 79756"/>
                <a:gd name="T53" fmla="*/ 124403 h 152852"/>
                <a:gd name="T54" fmla="*/ 3302 w 79756"/>
                <a:gd name="T55" fmla="*/ 115514 h 152852"/>
                <a:gd name="T56" fmla="*/ 635 w 79756"/>
                <a:gd name="T57" fmla="*/ 105480 h 152852"/>
                <a:gd name="T58" fmla="*/ 0 w 79756"/>
                <a:gd name="T59" fmla="*/ 94431 h 152852"/>
                <a:gd name="T60" fmla="*/ 1016 w 79756"/>
                <a:gd name="T61" fmla="*/ 82113 h 152852"/>
                <a:gd name="T62" fmla="*/ 4318 w 79756"/>
                <a:gd name="T63" fmla="*/ 66872 h 152852"/>
                <a:gd name="T64" fmla="*/ 9906 w 79756"/>
                <a:gd name="T65" fmla="*/ 50997 h 152852"/>
                <a:gd name="T66" fmla="*/ 17399 w 79756"/>
                <a:gd name="T67" fmla="*/ 37154 h 152852"/>
                <a:gd name="T68" fmla="*/ 26797 w 79756"/>
                <a:gd name="T69" fmla="*/ 25343 h 152852"/>
                <a:gd name="T70" fmla="*/ 37846 w 79756"/>
                <a:gd name="T71" fmla="*/ 15438 h 152852"/>
                <a:gd name="T72" fmla="*/ 50419 w 79756"/>
                <a:gd name="T73" fmla="*/ 7944 h 152852"/>
                <a:gd name="T74" fmla="*/ 65024 w 79756"/>
                <a:gd name="T75" fmla="*/ 2610 h 152852"/>
                <a:gd name="T76" fmla="*/ 72898 w 79756"/>
                <a:gd name="T77" fmla="*/ 832 h 152852"/>
                <a:gd name="T78" fmla="*/ 79756 w 79756"/>
                <a:gd name="T79" fmla="*/ 0 h 152852"/>
                <a:gd name="T80" fmla="*/ 0 w 79756"/>
                <a:gd name="T81" fmla="*/ 0 h 152852"/>
                <a:gd name="T82" fmla="*/ 79756 w 79756"/>
                <a:gd name="T83" fmla="*/ 152852 h 15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9756" h="152852">
                  <a:moveTo>
                    <a:pt x="79756" y="0"/>
                  </a:moveTo>
                  <a:lnTo>
                    <a:pt x="79756" y="6518"/>
                  </a:lnTo>
                  <a:lnTo>
                    <a:pt x="77343" y="6802"/>
                  </a:lnTo>
                  <a:lnTo>
                    <a:pt x="71247" y="8071"/>
                  </a:lnTo>
                  <a:lnTo>
                    <a:pt x="65532" y="9850"/>
                  </a:lnTo>
                  <a:lnTo>
                    <a:pt x="59690" y="12263"/>
                  </a:lnTo>
                  <a:lnTo>
                    <a:pt x="54102" y="15183"/>
                  </a:lnTo>
                  <a:lnTo>
                    <a:pt x="48641" y="18866"/>
                  </a:lnTo>
                  <a:lnTo>
                    <a:pt x="43434" y="23057"/>
                  </a:lnTo>
                  <a:lnTo>
                    <a:pt x="38481" y="27883"/>
                  </a:lnTo>
                  <a:lnTo>
                    <a:pt x="33782" y="33217"/>
                  </a:lnTo>
                  <a:lnTo>
                    <a:pt x="29591" y="39059"/>
                  </a:lnTo>
                  <a:lnTo>
                    <a:pt x="25654" y="45409"/>
                  </a:lnTo>
                  <a:lnTo>
                    <a:pt x="22352" y="52267"/>
                  </a:lnTo>
                  <a:lnTo>
                    <a:pt x="19304" y="59633"/>
                  </a:lnTo>
                  <a:lnTo>
                    <a:pt x="16891" y="67634"/>
                  </a:lnTo>
                  <a:lnTo>
                    <a:pt x="14859" y="76143"/>
                  </a:lnTo>
                  <a:lnTo>
                    <a:pt x="13716" y="82493"/>
                  </a:lnTo>
                  <a:lnTo>
                    <a:pt x="12954" y="88590"/>
                  </a:lnTo>
                  <a:lnTo>
                    <a:pt x="12700" y="94304"/>
                  </a:lnTo>
                  <a:lnTo>
                    <a:pt x="12700" y="99766"/>
                  </a:lnTo>
                  <a:lnTo>
                    <a:pt x="13335" y="104845"/>
                  </a:lnTo>
                  <a:lnTo>
                    <a:pt x="14224" y="109671"/>
                  </a:lnTo>
                  <a:lnTo>
                    <a:pt x="15748" y="114243"/>
                  </a:lnTo>
                  <a:lnTo>
                    <a:pt x="17526" y="118434"/>
                  </a:lnTo>
                  <a:lnTo>
                    <a:pt x="19685" y="122371"/>
                  </a:lnTo>
                  <a:lnTo>
                    <a:pt x="22225" y="125928"/>
                  </a:lnTo>
                  <a:lnTo>
                    <a:pt x="24765" y="129229"/>
                  </a:lnTo>
                  <a:lnTo>
                    <a:pt x="27559" y="132151"/>
                  </a:lnTo>
                  <a:lnTo>
                    <a:pt x="30480" y="134691"/>
                  </a:lnTo>
                  <a:lnTo>
                    <a:pt x="33528" y="136977"/>
                  </a:lnTo>
                  <a:lnTo>
                    <a:pt x="36703" y="138754"/>
                  </a:lnTo>
                  <a:lnTo>
                    <a:pt x="40259" y="140532"/>
                  </a:lnTo>
                  <a:lnTo>
                    <a:pt x="48006" y="143072"/>
                  </a:lnTo>
                  <a:lnTo>
                    <a:pt x="57023" y="144978"/>
                  </a:lnTo>
                  <a:lnTo>
                    <a:pt x="67437" y="146120"/>
                  </a:lnTo>
                  <a:lnTo>
                    <a:pt x="78994" y="146502"/>
                  </a:lnTo>
                  <a:lnTo>
                    <a:pt x="79756" y="146483"/>
                  </a:lnTo>
                  <a:lnTo>
                    <a:pt x="79756" y="152852"/>
                  </a:lnTo>
                  <a:lnTo>
                    <a:pt x="66040" y="152470"/>
                  </a:lnTo>
                  <a:cubicBezTo>
                    <a:pt x="65786" y="152470"/>
                    <a:pt x="65405" y="152343"/>
                    <a:pt x="65151" y="152343"/>
                  </a:cubicBezTo>
                  <a:lnTo>
                    <a:pt x="53721" y="151074"/>
                  </a:lnTo>
                  <a:cubicBezTo>
                    <a:pt x="53340" y="151074"/>
                    <a:pt x="52959" y="151074"/>
                    <a:pt x="52578" y="150946"/>
                  </a:cubicBezTo>
                  <a:lnTo>
                    <a:pt x="42545" y="148915"/>
                  </a:lnTo>
                  <a:cubicBezTo>
                    <a:pt x="42164" y="148788"/>
                    <a:pt x="41783" y="148661"/>
                    <a:pt x="41402" y="148533"/>
                  </a:cubicBezTo>
                  <a:lnTo>
                    <a:pt x="32639" y="145613"/>
                  </a:lnTo>
                  <a:cubicBezTo>
                    <a:pt x="32385" y="145486"/>
                    <a:pt x="32131" y="145358"/>
                    <a:pt x="31877" y="145231"/>
                  </a:cubicBezTo>
                  <a:lnTo>
                    <a:pt x="27940" y="143453"/>
                  </a:lnTo>
                  <a:lnTo>
                    <a:pt x="23876" y="141041"/>
                  </a:lnTo>
                  <a:lnTo>
                    <a:pt x="20066" y="138246"/>
                  </a:lnTo>
                  <a:lnTo>
                    <a:pt x="16510" y="135326"/>
                  </a:lnTo>
                  <a:lnTo>
                    <a:pt x="13335" y="131896"/>
                  </a:lnTo>
                  <a:lnTo>
                    <a:pt x="10414" y="128341"/>
                  </a:lnTo>
                  <a:lnTo>
                    <a:pt x="7747" y="124403"/>
                  </a:lnTo>
                  <a:lnTo>
                    <a:pt x="5334" y="120086"/>
                  </a:lnTo>
                  <a:lnTo>
                    <a:pt x="3302" y="115514"/>
                  </a:lnTo>
                  <a:lnTo>
                    <a:pt x="1778" y="110688"/>
                  </a:lnTo>
                  <a:lnTo>
                    <a:pt x="635" y="105480"/>
                  </a:lnTo>
                  <a:lnTo>
                    <a:pt x="0" y="100146"/>
                  </a:lnTo>
                  <a:lnTo>
                    <a:pt x="0" y="94431"/>
                  </a:lnTo>
                  <a:lnTo>
                    <a:pt x="254" y="88463"/>
                  </a:lnTo>
                  <a:lnTo>
                    <a:pt x="1016" y="82113"/>
                  </a:lnTo>
                  <a:lnTo>
                    <a:pt x="2159" y="75508"/>
                  </a:lnTo>
                  <a:lnTo>
                    <a:pt x="4318" y="66872"/>
                  </a:lnTo>
                  <a:lnTo>
                    <a:pt x="6731" y="58744"/>
                  </a:lnTo>
                  <a:lnTo>
                    <a:pt x="9906" y="50997"/>
                  </a:lnTo>
                  <a:lnTo>
                    <a:pt x="13335" y="43886"/>
                  </a:lnTo>
                  <a:lnTo>
                    <a:pt x="17399" y="37154"/>
                  </a:lnTo>
                  <a:lnTo>
                    <a:pt x="21844" y="31058"/>
                  </a:lnTo>
                  <a:lnTo>
                    <a:pt x="26797" y="25343"/>
                  </a:lnTo>
                  <a:lnTo>
                    <a:pt x="32131" y="20137"/>
                  </a:lnTo>
                  <a:lnTo>
                    <a:pt x="37846" y="15438"/>
                  </a:lnTo>
                  <a:lnTo>
                    <a:pt x="43942" y="11374"/>
                  </a:lnTo>
                  <a:lnTo>
                    <a:pt x="50419" y="7944"/>
                  </a:lnTo>
                  <a:lnTo>
                    <a:pt x="57531" y="4896"/>
                  </a:lnTo>
                  <a:lnTo>
                    <a:pt x="65024" y="2610"/>
                  </a:lnTo>
                  <a:cubicBezTo>
                    <a:pt x="65278" y="2483"/>
                    <a:pt x="65532" y="2483"/>
                    <a:pt x="65913" y="2356"/>
                  </a:cubicBezTo>
                  <a:lnTo>
                    <a:pt x="72898" y="832"/>
                  </a:lnTo>
                  <a:cubicBezTo>
                    <a:pt x="73152" y="832"/>
                    <a:pt x="73533" y="832"/>
                    <a:pt x="73914" y="705"/>
                  </a:cubicBezTo>
                  <a:lnTo>
                    <a:pt x="7975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Shape 259">
              <a:extLst>
                <a:ext uri="{FF2B5EF4-FFF2-40B4-BE49-F238E27FC236}">
                  <a16:creationId xmlns:a16="http://schemas.microsoft.com/office/drawing/2014/main" id="{5274EDF9-1A68-4E4F-9839-1659A8152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556"/>
              <a:ext cx="807" cy="671"/>
            </a:xfrm>
            <a:custGeom>
              <a:avLst/>
              <a:gdLst>
                <a:gd name="T0" fmla="*/ 29972 w 80645"/>
                <a:gd name="T1" fmla="*/ 381 h 67056"/>
                <a:gd name="T2" fmla="*/ 35814 w 80645"/>
                <a:gd name="T3" fmla="*/ 508 h 67056"/>
                <a:gd name="T4" fmla="*/ 77089 w 80645"/>
                <a:gd name="T5" fmla="*/ 12192 h 67056"/>
                <a:gd name="T6" fmla="*/ 80264 w 80645"/>
                <a:gd name="T7" fmla="*/ 15367 h 67056"/>
                <a:gd name="T8" fmla="*/ 77851 w 80645"/>
                <a:gd name="T9" fmla="*/ 23241 h 67056"/>
                <a:gd name="T10" fmla="*/ 74930 w 80645"/>
                <a:gd name="T11" fmla="*/ 30480 h 67056"/>
                <a:gd name="T12" fmla="*/ 70993 w 80645"/>
                <a:gd name="T13" fmla="*/ 37084 h 67056"/>
                <a:gd name="T14" fmla="*/ 66548 w 80645"/>
                <a:gd name="T15" fmla="*/ 43053 h 67056"/>
                <a:gd name="T16" fmla="*/ 61214 w 80645"/>
                <a:gd name="T17" fmla="*/ 48514 h 67056"/>
                <a:gd name="T18" fmla="*/ 55118 w 80645"/>
                <a:gd name="T19" fmla="*/ 53213 h 67056"/>
                <a:gd name="T20" fmla="*/ 48260 w 80645"/>
                <a:gd name="T21" fmla="*/ 57277 h 67056"/>
                <a:gd name="T22" fmla="*/ 40640 w 80645"/>
                <a:gd name="T23" fmla="*/ 60706 h 67056"/>
                <a:gd name="T24" fmla="*/ 39878 w 80645"/>
                <a:gd name="T25" fmla="*/ 61087 h 67056"/>
                <a:gd name="T26" fmla="*/ 32004 w 80645"/>
                <a:gd name="T27" fmla="*/ 63500 h 67056"/>
                <a:gd name="T28" fmla="*/ 30988 w 80645"/>
                <a:gd name="T29" fmla="*/ 63754 h 67056"/>
                <a:gd name="T30" fmla="*/ 22352 w 80645"/>
                <a:gd name="T31" fmla="*/ 65405 h 67056"/>
                <a:gd name="T32" fmla="*/ 21336 w 80645"/>
                <a:gd name="T33" fmla="*/ 65659 h 67056"/>
                <a:gd name="T34" fmla="*/ 11557 w 80645"/>
                <a:gd name="T35" fmla="*/ 66675 h 67056"/>
                <a:gd name="T36" fmla="*/ 10668 w 80645"/>
                <a:gd name="T37" fmla="*/ 66675 h 67056"/>
                <a:gd name="T38" fmla="*/ 0 w 80645"/>
                <a:gd name="T39" fmla="*/ 67056 h 67056"/>
                <a:gd name="T40" fmla="*/ 0 w 80645"/>
                <a:gd name="T41" fmla="*/ 60687 h 67056"/>
                <a:gd name="T42" fmla="*/ 9398 w 80645"/>
                <a:gd name="T43" fmla="*/ 60452 h 67056"/>
                <a:gd name="T44" fmla="*/ 18161 w 80645"/>
                <a:gd name="T45" fmla="*/ 59436 h 67056"/>
                <a:gd name="T46" fmla="*/ 25781 w 80645"/>
                <a:gd name="T47" fmla="*/ 57912 h 67056"/>
                <a:gd name="T48" fmla="*/ 32639 w 80645"/>
                <a:gd name="T49" fmla="*/ 55753 h 67056"/>
                <a:gd name="T50" fmla="*/ 38608 w 80645"/>
                <a:gd name="T51" fmla="*/ 53213 h 67056"/>
                <a:gd name="T52" fmla="*/ 44450 w 80645"/>
                <a:gd name="T53" fmla="*/ 49784 h 67056"/>
                <a:gd name="T54" fmla="*/ 49784 w 80645"/>
                <a:gd name="T55" fmla="*/ 45720 h 67056"/>
                <a:gd name="T56" fmla="*/ 54610 w 80645"/>
                <a:gd name="T57" fmla="*/ 40894 h 67056"/>
                <a:gd name="T58" fmla="*/ 58801 w 80645"/>
                <a:gd name="T59" fmla="*/ 35306 h 67056"/>
                <a:gd name="T60" fmla="*/ 62484 w 80645"/>
                <a:gd name="T61" fmla="*/ 29210 h 67056"/>
                <a:gd name="T62" fmla="*/ 65278 w 80645"/>
                <a:gd name="T63" fmla="*/ 22225 h 67056"/>
                <a:gd name="T64" fmla="*/ 67056 w 80645"/>
                <a:gd name="T65" fmla="*/ 16637 h 67056"/>
                <a:gd name="T66" fmla="*/ 37465 w 80645"/>
                <a:gd name="T67" fmla="*/ 8255 h 67056"/>
                <a:gd name="T68" fmla="*/ 36703 w 80645"/>
                <a:gd name="T69" fmla="*/ 10287 h 67056"/>
                <a:gd name="T70" fmla="*/ 34036 w 80645"/>
                <a:gd name="T71" fmla="*/ 16129 h 67056"/>
                <a:gd name="T72" fmla="*/ 30734 w 80645"/>
                <a:gd name="T73" fmla="*/ 21209 h 67056"/>
                <a:gd name="T74" fmla="*/ 27178 w 80645"/>
                <a:gd name="T75" fmla="*/ 25146 h 67056"/>
                <a:gd name="T76" fmla="*/ 26670 w 80645"/>
                <a:gd name="T77" fmla="*/ 25654 h 67056"/>
                <a:gd name="T78" fmla="*/ 22479 w 80645"/>
                <a:gd name="T79" fmla="*/ 28702 h 67056"/>
                <a:gd name="T80" fmla="*/ 21463 w 80645"/>
                <a:gd name="T81" fmla="*/ 29337 h 67056"/>
                <a:gd name="T82" fmla="*/ 16383 w 80645"/>
                <a:gd name="T83" fmla="*/ 31496 h 67056"/>
                <a:gd name="T84" fmla="*/ 14859 w 80645"/>
                <a:gd name="T85" fmla="*/ 32004 h 67056"/>
                <a:gd name="T86" fmla="*/ 9017 w 80645"/>
                <a:gd name="T87" fmla="*/ 33401 h 67056"/>
                <a:gd name="T88" fmla="*/ 7239 w 80645"/>
                <a:gd name="T89" fmla="*/ 33655 h 67056"/>
                <a:gd name="T90" fmla="*/ 635 w 80645"/>
                <a:gd name="T91" fmla="*/ 34036 h 67056"/>
                <a:gd name="T92" fmla="*/ 0 w 80645"/>
                <a:gd name="T93" fmla="*/ 34036 h 67056"/>
                <a:gd name="T94" fmla="*/ 0 w 80645"/>
                <a:gd name="T95" fmla="*/ 27679 h 67056"/>
                <a:gd name="T96" fmla="*/ 4572 w 80645"/>
                <a:gd name="T97" fmla="*/ 27432 h 67056"/>
                <a:gd name="T98" fmla="*/ 8636 w 80645"/>
                <a:gd name="T99" fmla="*/ 26543 h 67056"/>
                <a:gd name="T100" fmla="*/ 12446 w 80645"/>
                <a:gd name="T101" fmla="*/ 24765 h 67056"/>
                <a:gd name="T102" fmla="*/ 15875 w 80645"/>
                <a:gd name="T103" fmla="*/ 22352 h 67056"/>
                <a:gd name="T104" fmla="*/ 19177 w 80645"/>
                <a:gd name="T105" fmla="*/ 18542 h 67056"/>
                <a:gd name="T106" fmla="*/ 21971 w 80645"/>
                <a:gd name="T107" fmla="*/ 14224 h 67056"/>
                <a:gd name="T108" fmla="*/ 24384 w 80645"/>
                <a:gd name="T109" fmla="*/ 8890 h 67056"/>
                <a:gd name="T110" fmla="*/ 26543 w 80645"/>
                <a:gd name="T111" fmla="*/ 2667 h 67056"/>
                <a:gd name="T112" fmla="*/ 29972 w 80645"/>
                <a:gd name="T113" fmla="*/ 381 h 67056"/>
                <a:gd name="T114" fmla="*/ 0 w 80645"/>
                <a:gd name="T115" fmla="*/ 0 h 67056"/>
                <a:gd name="T116" fmla="*/ 80645 w 80645"/>
                <a:gd name="T117" fmla="*/ 67056 h 67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0645" h="67056">
                  <a:moveTo>
                    <a:pt x="29972" y="381"/>
                  </a:moveTo>
                  <a:cubicBezTo>
                    <a:pt x="31877" y="0"/>
                    <a:pt x="34036" y="0"/>
                    <a:pt x="35814" y="508"/>
                  </a:cubicBezTo>
                  <a:lnTo>
                    <a:pt x="77089" y="12192"/>
                  </a:lnTo>
                  <a:cubicBezTo>
                    <a:pt x="79375" y="12827"/>
                    <a:pt x="80645" y="14097"/>
                    <a:pt x="80264" y="15367"/>
                  </a:cubicBezTo>
                  <a:lnTo>
                    <a:pt x="77851" y="23241"/>
                  </a:lnTo>
                  <a:lnTo>
                    <a:pt x="74930" y="30480"/>
                  </a:lnTo>
                  <a:lnTo>
                    <a:pt x="70993" y="37084"/>
                  </a:lnTo>
                  <a:lnTo>
                    <a:pt x="66548" y="43053"/>
                  </a:lnTo>
                  <a:lnTo>
                    <a:pt x="61214" y="48514"/>
                  </a:lnTo>
                  <a:lnTo>
                    <a:pt x="55118" y="53213"/>
                  </a:lnTo>
                  <a:lnTo>
                    <a:pt x="48260" y="57277"/>
                  </a:lnTo>
                  <a:lnTo>
                    <a:pt x="40640" y="60706"/>
                  </a:lnTo>
                  <a:cubicBezTo>
                    <a:pt x="40386" y="60833"/>
                    <a:pt x="40132" y="60960"/>
                    <a:pt x="39878" y="61087"/>
                  </a:cubicBezTo>
                  <a:lnTo>
                    <a:pt x="32004" y="63500"/>
                  </a:lnTo>
                  <a:cubicBezTo>
                    <a:pt x="31623" y="63627"/>
                    <a:pt x="31369" y="63627"/>
                    <a:pt x="30988" y="63754"/>
                  </a:cubicBezTo>
                  <a:lnTo>
                    <a:pt x="22352" y="65405"/>
                  </a:lnTo>
                  <a:cubicBezTo>
                    <a:pt x="21971" y="65532"/>
                    <a:pt x="21717" y="65532"/>
                    <a:pt x="21336" y="65659"/>
                  </a:cubicBezTo>
                  <a:lnTo>
                    <a:pt x="11557" y="66675"/>
                  </a:lnTo>
                  <a:cubicBezTo>
                    <a:pt x="11303" y="66675"/>
                    <a:pt x="10922" y="66675"/>
                    <a:pt x="10668" y="66675"/>
                  </a:cubicBezTo>
                  <a:lnTo>
                    <a:pt x="0" y="67056"/>
                  </a:lnTo>
                  <a:lnTo>
                    <a:pt x="0" y="60687"/>
                  </a:lnTo>
                  <a:lnTo>
                    <a:pt x="9398" y="60452"/>
                  </a:lnTo>
                  <a:lnTo>
                    <a:pt x="18161" y="59436"/>
                  </a:lnTo>
                  <a:lnTo>
                    <a:pt x="25781" y="57912"/>
                  </a:lnTo>
                  <a:lnTo>
                    <a:pt x="32639" y="55753"/>
                  </a:lnTo>
                  <a:lnTo>
                    <a:pt x="38608" y="53213"/>
                  </a:lnTo>
                  <a:lnTo>
                    <a:pt x="44450" y="49784"/>
                  </a:lnTo>
                  <a:lnTo>
                    <a:pt x="49784" y="45720"/>
                  </a:lnTo>
                  <a:lnTo>
                    <a:pt x="54610" y="40894"/>
                  </a:lnTo>
                  <a:lnTo>
                    <a:pt x="58801" y="35306"/>
                  </a:lnTo>
                  <a:lnTo>
                    <a:pt x="62484" y="29210"/>
                  </a:lnTo>
                  <a:lnTo>
                    <a:pt x="65278" y="22225"/>
                  </a:lnTo>
                  <a:lnTo>
                    <a:pt x="67056" y="16637"/>
                  </a:lnTo>
                  <a:lnTo>
                    <a:pt x="37465" y="8255"/>
                  </a:lnTo>
                  <a:lnTo>
                    <a:pt x="36703" y="10287"/>
                  </a:lnTo>
                  <a:lnTo>
                    <a:pt x="34036" y="16129"/>
                  </a:lnTo>
                  <a:lnTo>
                    <a:pt x="30734" y="21209"/>
                  </a:lnTo>
                  <a:lnTo>
                    <a:pt x="27178" y="25146"/>
                  </a:lnTo>
                  <a:cubicBezTo>
                    <a:pt x="27051" y="25273"/>
                    <a:pt x="26924" y="25527"/>
                    <a:pt x="26670" y="25654"/>
                  </a:cubicBezTo>
                  <a:lnTo>
                    <a:pt x="22479" y="28702"/>
                  </a:lnTo>
                  <a:cubicBezTo>
                    <a:pt x="22225" y="28956"/>
                    <a:pt x="21844" y="29083"/>
                    <a:pt x="21463" y="29337"/>
                  </a:cubicBezTo>
                  <a:lnTo>
                    <a:pt x="16383" y="31496"/>
                  </a:lnTo>
                  <a:cubicBezTo>
                    <a:pt x="15875" y="31750"/>
                    <a:pt x="15367" y="31877"/>
                    <a:pt x="14859" y="32004"/>
                  </a:cubicBezTo>
                  <a:lnTo>
                    <a:pt x="9017" y="33401"/>
                  </a:lnTo>
                  <a:cubicBezTo>
                    <a:pt x="8382" y="33528"/>
                    <a:pt x="7874" y="33655"/>
                    <a:pt x="7239" y="33655"/>
                  </a:cubicBezTo>
                  <a:lnTo>
                    <a:pt x="635" y="34036"/>
                  </a:lnTo>
                  <a:lnTo>
                    <a:pt x="0" y="34036"/>
                  </a:lnTo>
                  <a:lnTo>
                    <a:pt x="0" y="27679"/>
                  </a:lnTo>
                  <a:lnTo>
                    <a:pt x="4572" y="27432"/>
                  </a:lnTo>
                  <a:lnTo>
                    <a:pt x="8636" y="26543"/>
                  </a:lnTo>
                  <a:lnTo>
                    <a:pt x="12446" y="24765"/>
                  </a:lnTo>
                  <a:lnTo>
                    <a:pt x="15875" y="22352"/>
                  </a:lnTo>
                  <a:lnTo>
                    <a:pt x="19177" y="18542"/>
                  </a:lnTo>
                  <a:lnTo>
                    <a:pt x="21971" y="14224"/>
                  </a:lnTo>
                  <a:lnTo>
                    <a:pt x="24384" y="8890"/>
                  </a:lnTo>
                  <a:lnTo>
                    <a:pt x="26543" y="2667"/>
                  </a:lnTo>
                  <a:cubicBezTo>
                    <a:pt x="26797" y="1651"/>
                    <a:pt x="28194" y="889"/>
                    <a:pt x="29972" y="381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" name="Shape 260">
              <a:extLst>
                <a:ext uri="{FF2B5EF4-FFF2-40B4-BE49-F238E27FC236}">
                  <a16:creationId xmlns:a16="http://schemas.microsoft.com/office/drawing/2014/main" id="{79987047-4F82-4751-A700-77892A968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717"/>
              <a:ext cx="728" cy="1485"/>
            </a:xfrm>
            <a:custGeom>
              <a:avLst/>
              <a:gdLst>
                <a:gd name="T0" fmla="*/ 6350 w 72771"/>
                <a:gd name="T1" fmla="*/ 0 h 148590"/>
                <a:gd name="T2" fmla="*/ 72771 w 72771"/>
                <a:gd name="T3" fmla="*/ 0 h 148590"/>
                <a:gd name="T4" fmla="*/ 72771 w 72771"/>
                <a:gd name="T5" fmla="*/ 6350 h 148590"/>
                <a:gd name="T6" fmla="*/ 12827 w 72771"/>
                <a:gd name="T7" fmla="*/ 6350 h 148590"/>
                <a:gd name="T8" fmla="*/ 13716 w 72771"/>
                <a:gd name="T9" fmla="*/ 35179 h 148590"/>
                <a:gd name="T10" fmla="*/ 51816 w 72771"/>
                <a:gd name="T11" fmla="*/ 35179 h 148590"/>
                <a:gd name="T12" fmla="*/ 58166 w 72771"/>
                <a:gd name="T13" fmla="*/ 38227 h 148590"/>
                <a:gd name="T14" fmla="*/ 68580 w 72771"/>
                <a:gd name="T15" fmla="*/ 142240 h 148590"/>
                <a:gd name="T16" fmla="*/ 72771 w 72771"/>
                <a:gd name="T17" fmla="*/ 142240 h 148590"/>
                <a:gd name="T18" fmla="*/ 72771 w 72771"/>
                <a:gd name="T19" fmla="*/ 148590 h 148590"/>
                <a:gd name="T20" fmla="*/ 62611 w 72771"/>
                <a:gd name="T21" fmla="*/ 148590 h 148590"/>
                <a:gd name="T22" fmla="*/ 56261 w 72771"/>
                <a:gd name="T23" fmla="*/ 145669 h 148590"/>
                <a:gd name="T24" fmla="*/ 45847 w 72771"/>
                <a:gd name="T25" fmla="*/ 41529 h 148590"/>
                <a:gd name="T26" fmla="*/ 7493 w 72771"/>
                <a:gd name="T27" fmla="*/ 41529 h 148590"/>
                <a:gd name="T28" fmla="*/ 1143 w 72771"/>
                <a:gd name="T29" fmla="*/ 38354 h 148590"/>
                <a:gd name="T30" fmla="*/ 0 w 72771"/>
                <a:gd name="T31" fmla="*/ 3302 h 148590"/>
                <a:gd name="T32" fmla="*/ 1905 w 72771"/>
                <a:gd name="T33" fmla="*/ 1016 h 148590"/>
                <a:gd name="T34" fmla="*/ 6350 w 72771"/>
                <a:gd name="T35" fmla="*/ 0 h 148590"/>
                <a:gd name="T36" fmla="*/ 0 w 72771"/>
                <a:gd name="T37" fmla="*/ 0 h 148590"/>
                <a:gd name="T38" fmla="*/ 72771 w 72771"/>
                <a:gd name="T39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72771" h="148590">
                  <a:moveTo>
                    <a:pt x="6350" y="0"/>
                  </a:moveTo>
                  <a:lnTo>
                    <a:pt x="72771" y="0"/>
                  </a:lnTo>
                  <a:lnTo>
                    <a:pt x="72771" y="6350"/>
                  </a:lnTo>
                  <a:lnTo>
                    <a:pt x="12827" y="6350"/>
                  </a:lnTo>
                  <a:lnTo>
                    <a:pt x="13716" y="35179"/>
                  </a:lnTo>
                  <a:lnTo>
                    <a:pt x="51816" y="35179"/>
                  </a:lnTo>
                  <a:cubicBezTo>
                    <a:pt x="55245" y="35179"/>
                    <a:pt x="58039" y="36449"/>
                    <a:pt x="58166" y="38227"/>
                  </a:cubicBezTo>
                  <a:lnTo>
                    <a:pt x="68580" y="142240"/>
                  </a:lnTo>
                  <a:lnTo>
                    <a:pt x="72771" y="142240"/>
                  </a:lnTo>
                  <a:lnTo>
                    <a:pt x="72771" y="148590"/>
                  </a:lnTo>
                  <a:lnTo>
                    <a:pt x="62611" y="148590"/>
                  </a:lnTo>
                  <a:cubicBezTo>
                    <a:pt x="59182" y="148590"/>
                    <a:pt x="56388" y="147320"/>
                    <a:pt x="56261" y="145669"/>
                  </a:cubicBezTo>
                  <a:lnTo>
                    <a:pt x="45847" y="41529"/>
                  </a:lnTo>
                  <a:lnTo>
                    <a:pt x="7493" y="41529"/>
                  </a:lnTo>
                  <a:cubicBezTo>
                    <a:pt x="3937" y="41529"/>
                    <a:pt x="1143" y="40132"/>
                    <a:pt x="1143" y="38354"/>
                  </a:cubicBezTo>
                  <a:lnTo>
                    <a:pt x="0" y="3302"/>
                  </a:lnTo>
                  <a:cubicBezTo>
                    <a:pt x="0" y="2413"/>
                    <a:pt x="635" y="1524"/>
                    <a:pt x="1905" y="1016"/>
                  </a:cubicBezTo>
                  <a:cubicBezTo>
                    <a:pt x="3048" y="381"/>
                    <a:pt x="4699" y="0"/>
                    <a:pt x="635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9" name="Shape 261">
              <a:extLst>
                <a:ext uri="{FF2B5EF4-FFF2-40B4-BE49-F238E27FC236}">
                  <a16:creationId xmlns:a16="http://schemas.microsoft.com/office/drawing/2014/main" id="{02BF03B6-90F4-498E-84E7-DACD0888E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692"/>
              <a:ext cx="788" cy="595"/>
            </a:xfrm>
            <a:custGeom>
              <a:avLst/>
              <a:gdLst>
                <a:gd name="T0" fmla="*/ 17272 w 78740"/>
                <a:gd name="T1" fmla="*/ 254 h 59436"/>
                <a:gd name="T2" fmla="*/ 29972 w 78740"/>
                <a:gd name="T3" fmla="*/ 1651 h 59436"/>
                <a:gd name="T4" fmla="*/ 35941 w 78740"/>
                <a:gd name="T5" fmla="*/ 3048 h 59436"/>
                <a:gd name="T6" fmla="*/ 46228 w 78740"/>
                <a:gd name="T7" fmla="*/ 6858 h 59436"/>
                <a:gd name="T8" fmla="*/ 55118 w 78740"/>
                <a:gd name="T9" fmla="*/ 12192 h 59436"/>
                <a:gd name="T10" fmla="*/ 62357 w 78740"/>
                <a:gd name="T11" fmla="*/ 18796 h 59436"/>
                <a:gd name="T12" fmla="*/ 68580 w 78740"/>
                <a:gd name="T13" fmla="*/ 26797 h 59436"/>
                <a:gd name="T14" fmla="*/ 73914 w 78740"/>
                <a:gd name="T15" fmla="*/ 36068 h 59436"/>
                <a:gd name="T16" fmla="*/ 78232 w 78740"/>
                <a:gd name="T17" fmla="*/ 46863 h 59436"/>
                <a:gd name="T18" fmla="*/ 35179 w 78740"/>
                <a:gd name="T19" fmla="*/ 59055 h 59436"/>
                <a:gd name="T20" fmla="*/ 26416 w 78740"/>
                <a:gd name="T21" fmla="*/ 56515 h 59436"/>
                <a:gd name="T22" fmla="*/ 24638 w 78740"/>
                <a:gd name="T23" fmla="*/ 51054 h 59436"/>
                <a:gd name="T24" fmla="*/ 22860 w 78740"/>
                <a:gd name="T25" fmla="*/ 47371 h 59436"/>
                <a:gd name="T26" fmla="*/ 19431 w 78740"/>
                <a:gd name="T27" fmla="*/ 43434 h 59436"/>
                <a:gd name="T28" fmla="*/ 15875 w 78740"/>
                <a:gd name="T29" fmla="*/ 41021 h 59436"/>
                <a:gd name="T30" fmla="*/ 12319 w 78740"/>
                <a:gd name="T31" fmla="*/ 39624 h 59436"/>
                <a:gd name="T32" fmla="*/ 8763 w 78740"/>
                <a:gd name="T33" fmla="*/ 39243 h 59436"/>
                <a:gd name="T34" fmla="*/ 4318 w 78740"/>
                <a:gd name="T35" fmla="*/ 39751 h 59436"/>
                <a:gd name="T36" fmla="*/ 0 w 78740"/>
                <a:gd name="T37" fmla="*/ 41275 h 59436"/>
                <a:gd name="T38" fmla="*/ 3175 w 78740"/>
                <a:gd name="T39" fmla="*/ 33274 h 59436"/>
                <a:gd name="T40" fmla="*/ 8128 w 78740"/>
                <a:gd name="T41" fmla="*/ 32893 h 59436"/>
                <a:gd name="T42" fmla="*/ 12700 w 78740"/>
                <a:gd name="T43" fmla="*/ 33147 h 59436"/>
                <a:gd name="T44" fmla="*/ 16891 w 78740"/>
                <a:gd name="T45" fmla="*/ 33782 h 59436"/>
                <a:gd name="T46" fmla="*/ 21082 w 78740"/>
                <a:gd name="T47" fmla="*/ 34925 h 59436"/>
                <a:gd name="T48" fmla="*/ 24638 w 78740"/>
                <a:gd name="T49" fmla="*/ 36449 h 59436"/>
                <a:gd name="T50" fmla="*/ 28194 w 78740"/>
                <a:gd name="T51" fmla="*/ 38608 h 59436"/>
                <a:gd name="T52" fmla="*/ 33020 w 78740"/>
                <a:gd name="T53" fmla="*/ 43053 h 59436"/>
                <a:gd name="T54" fmla="*/ 36068 w 78740"/>
                <a:gd name="T55" fmla="*/ 47625 h 59436"/>
                <a:gd name="T56" fmla="*/ 37719 w 78740"/>
                <a:gd name="T57" fmla="*/ 51562 h 59436"/>
                <a:gd name="T58" fmla="*/ 63754 w 78740"/>
                <a:gd name="T59" fmla="*/ 42672 h 59436"/>
                <a:gd name="T60" fmla="*/ 59309 w 78740"/>
                <a:gd name="T61" fmla="*/ 33147 h 59436"/>
                <a:gd name="T62" fmla="*/ 53975 w 78740"/>
                <a:gd name="T63" fmla="*/ 25146 h 59436"/>
                <a:gd name="T64" fmla="*/ 48006 w 78740"/>
                <a:gd name="T65" fmla="*/ 18669 h 59436"/>
                <a:gd name="T66" fmla="*/ 41529 w 78740"/>
                <a:gd name="T67" fmla="*/ 13716 h 59436"/>
                <a:gd name="T68" fmla="*/ 34290 w 78740"/>
                <a:gd name="T69" fmla="*/ 10160 h 59436"/>
                <a:gd name="T70" fmla="*/ 25654 w 78740"/>
                <a:gd name="T71" fmla="*/ 7620 h 59436"/>
                <a:gd name="T72" fmla="*/ 16510 w 78740"/>
                <a:gd name="T73" fmla="*/ 6604 h 59436"/>
                <a:gd name="T74" fmla="*/ 4064 w 78740"/>
                <a:gd name="T75" fmla="*/ 6604 h 59436"/>
                <a:gd name="T76" fmla="*/ 0 w 78740"/>
                <a:gd name="T77" fmla="*/ 565 h 59436"/>
                <a:gd name="T78" fmla="*/ 2540 w 78740"/>
                <a:gd name="T79" fmla="*/ 254 h 59436"/>
                <a:gd name="T80" fmla="*/ 0 w 78740"/>
                <a:gd name="T81" fmla="*/ 0 h 59436"/>
                <a:gd name="T82" fmla="*/ 78740 w 78740"/>
                <a:gd name="T83" fmla="*/ 59436 h 59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8740" h="59436">
                  <a:moveTo>
                    <a:pt x="10414" y="0"/>
                  </a:moveTo>
                  <a:lnTo>
                    <a:pt x="17272" y="254"/>
                  </a:lnTo>
                  <a:lnTo>
                    <a:pt x="23749" y="762"/>
                  </a:lnTo>
                  <a:lnTo>
                    <a:pt x="29972" y="1651"/>
                  </a:lnTo>
                  <a:cubicBezTo>
                    <a:pt x="30353" y="1778"/>
                    <a:pt x="30607" y="1778"/>
                    <a:pt x="30861" y="1905"/>
                  </a:cubicBezTo>
                  <a:lnTo>
                    <a:pt x="35941" y="3048"/>
                  </a:lnTo>
                  <a:lnTo>
                    <a:pt x="41275" y="4826"/>
                  </a:lnTo>
                  <a:lnTo>
                    <a:pt x="46228" y="6858"/>
                  </a:lnTo>
                  <a:lnTo>
                    <a:pt x="50927" y="9398"/>
                  </a:lnTo>
                  <a:lnTo>
                    <a:pt x="55118" y="12192"/>
                  </a:lnTo>
                  <a:lnTo>
                    <a:pt x="58928" y="15367"/>
                  </a:lnTo>
                  <a:lnTo>
                    <a:pt x="62357" y="18796"/>
                  </a:lnTo>
                  <a:lnTo>
                    <a:pt x="65659" y="22606"/>
                  </a:lnTo>
                  <a:lnTo>
                    <a:pt x="68580" y="26797"/>
                  </a:lnTo>
                  <a:lnTo>
                    <a:pt x="71374" y="31242"/>
                  </a:lnTo>
                  <a:lnTo>
                    <a:pt x="73914" y="36068"/>
                  </a:lnTo>
                  <a:lnTo>
                    <a:pt x="76200" y="41275"/>
                  </a:lnTo>
                  <a:lnTo>
                    <a:pt x="78232" y="46863"/>
                  </a:lnTo>
                  <a:cubicBezTo>
                    <a:pt x="78740" y="48260"/>
                    <a:pt x="77216" y="49784"/>
                    <a:pt x="74549" y="50292"/>
                  </a:cubicBezTo>
                  <a:lnTo>
                    <a:pt x="35179" y="59055"/>
                  </a:lnTo>
                  <a:cubicBezTo>
                    <a:pt x="33401" y="59436"/>
                    <a:pt x="31242" y="59309"/>
                    <a:pt x="29591" y="58928"/>
                  </a:cubicBezTo>
                  <a:cubicBezTo>
                    <a:pt x="27813" y="58420"/>
                    <a:pt x="26670" y="57531"/>
                    <a:pt x="26416" y="56515"/>
                  </a:cubicBezTo>
                  <a:lnTo>
                    <a:pt x="25527" y="53467"/>
                  </a:lnTo>
                  <a:lnTo>
                    <a:pt x="24638" y="51054"/>
                  </a:lnTo>
                  <a:lnTo>
                    <a:pt x="23749" y="49022"/>
                  </a:lnTo>
                  <a:lnTo>
                    <a:pt x="22860" y="47371"/>
                  </a:lnTo>
                  <a:lnTo>
                    <a:pt x="21209" y="45339"/>
                  </a:lnTo>
                  <a:lnTo>
                    <a:pt x="19431" y="43434"/>
                  </a:lnTo>
                  <a:lnTo>
                    <a:pt x="17526" y="42037"/>
                  </a:lnTo>
                  <a:lnTo>
                    <a:pt x="15875" y="41021"/>
                  </a:lnTo>
                  <a:lnTo>
                    <a:pt x="13970" y="40132"/>
                  </a:lnTo>
                  <a:lnTo>
                    <a:pt x="12319" y="39624"/>
                  </a:lnTo>
                  <a:lnTo>
                    <a:pt x="10668" y="39370"/>
                  </a:lnTo>
                  <a:lnTo>
                    <a:pt x="8763" y="39243"/>
                  </a:lnTo>
                  <a:lnTo>
                    <a:pt x="6604" y="39370"/>
                  </a:lnTo>
                  <a:lnTo>
                    <a:pt x="4318" y="39751"/>
                  </a:lnTo>
                  <a:lnTo>
                    <a:pt x="2286" y="40386"/>
                  </a:lnTo>
                  <a:lnTo>
                    <a:pt x="0" y="41275"/>
                  </a:lnTo>
                  <a:lnTo>
                    <a:pt x="0" y="33862"/>
                  </a:lnTo>
                  <a:lnTo>
                    <a:pt x="3175" y="33274"/>
                  </a:lnTo>
                  <a:cubicBezTo>
                    <a:pt x="3683" y="33147"/>
                    <a:pt x="4064" y="33147"/>
                    <a:pt x="4572" y="33147"/>
                  </a:cubicBezTo>
                  <a:lnTo>
                    <a:pt x="8128" y="32893"/>
                  </a:lnTo>
                  <a:cubicBezTo>
                    <a:pt x="8636" y="32893"/>
                    <a:pt x="9144" y="32893"/>
                    <a:pt x="9652" y="32893"/>
                  </a:cubicBezTo>
                  <a:lnTo>
                    <a:pt x="12700" y="33147"/>
                  </a:lnTo>
                  <a:cubicBezTo>
                    <a:pt x="13081" y="33147"/>
                    <a:pt x="13462" y="33147"/>
                    <a:pt x="13843" y="33274"/>
                  </a:cubicBezTo>
                  <a:lnTo>
                    <a:pt x="16891" y="33782"/>
                  </a:lnTo>
                  <a:cubicBezTo>
                    <a:pt x="17399" y="33782"/>
                    <a:pt x="17907" y="33909"/>
                    <a:pt x="18415" y="34036"/>
                  </a:cubicBezTo>
                  <a:lnTo>
                    <a:pt x="21082" y="34925"/>
                  </a:lnTo>
                  <a:cubicBezTo>
                    <a:pt x="21463" y="35052"/>
                    <a:pt x="21717" y="35179"/>
                    <a:pt x="21971" y="35306"/>
                  </a:cubicBezTo>
                  <a:lnTo>
                    <a:pt x="24638" y="36449"/>
                  </a:lnTo>
                  <a:cubicBezTo>
                    <a:pt x="25019" y="36576"/>
                    <a:pt x="25273" y="36703"/>
                    <a:pt x="25527" y="36830"/>
                  </a:cubicBezTo>
                  <a:lnTo>
                    <a:pt x="28194" y="38608"/>
                  </a:lnTo>
                  <a:lnTo>
                    <a:pt x="30861" y="40767"/>
                  </a:lnTo>
                  <a:lnTo>
                    <a:pt x="33020" y="43053"/>
                  </a:lnTo>
                  <a:lnTo>
                    <a:pt x="35052" y="45720"/>
                  </a:lnTo>
                  <a:lnTo>
                    <a:pt x="36068" y="47625"/>
                  </a:lnTo>
                  <a:lnTo>
                    <a:pt x="37084" y="49911"/>
                  </a:lnTo>
                  <a:lnTo>
                    <a:pt x="37719" y="51562"/>
                  </a:lnTo>
                  <a:lnTo>
                    <a:pt x="64897" y="45593"/>
                  </a:lnTo>
                  <a:lnTo>
                    <a:pt x="63754" y="42672"/>
                  </a:lnTo>
                  <a:lnTo>
                    <a:pt x="61595" y="37719"/>
                  </a:lnTo>
                  <a:lnTo>
                    <a:pt x="59309" y="33147"/>
                  </a:lnTo>
                  <a:lnTo>
                    <a:pt x="56642" y="28956"/>
                  </a:lnTo>
                  <a:lnTo>
                    <a:pt x="53975" y="25146"/>
                  </a:lnTo>
                  <a:lnTo>
                    <a:pt x="51054" y="21717"/>
                  </a:lnTo>
                  <a:lnTo>
                    <a:pt x="48006" y="18669"/>
                  </a:lnTo>
                  <a:lnTo>
                    <a:pt x="44831" y="16002"/>
                  </a:lnTo>
                  <a:lnTo>
                    <a:pt x="41529" y="13716"/>
                  </a:lnTo>
                  <a:lnTo>
                    <a:pt x="38100" y="11811"/>
                  </a:lnTo>
                  <a:lnTo>
                    <a:pt x="34290" y="10160"/>
                  </a:lnTo>
                  <a:lnTo>
                    <a:pt x="30353" y="8763"/>
                  </a:lnTo>
                  <a:lnTo>
                    <a:pt x="25654" y="7620"/>
                  </a:lnTo>
                  <a:lnTo>
                    <a:pt x="21590" y="6985"/>
                  </a:lnTo>
                  <a:lnTo>
                    <a:pt x="16510" y="6604"/>
                  </a:lnTo>
                  <a:lnTo>
                    <a:pt x="11303" y="6350"/>
                  </a:lnTo>
                  <a:lnTo>
                    <a:pt x="4064" y="6604"/>
                  </a:lnTo>
                  <a:lnTo>
                    <a:pt x="0" y="7082"/>
                  </a:lnTo>
                  <a:lnTo>
                    <a:pt x="0" y="565"/>
                  </a:lnTo>
                  <a:lnTo>
                    <a:pt x="1524" y="381"/>
                  </a:lnTo>
                  <a:cubicBezTo>
                    <a:pt x="1905" y="381"/>
                    <a:pt x="2159" y="381"/>
                    <a:pt x="2540" y="254"/>
                  </a:cubicBezTo>
                  <a:lnTo>
                    <a:pt x="10414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0" name="Shape 262">
              <a:extLst>
                <a:ext uri="{FF2B5EF4-FFF2-40B4-BE49-F238E27FC236}">
                  <a16:creationId xmlns:a16="http://schemas.microsoft.com/office/drawing/2014/main" id="{70489A43-37AB-4A66-ACC4-118FFDD9C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" y="2085"/>
              <a:ext cx="237" cy="575"/>
            </a:xfrm>
            <a:custGeom>
              <a:avLst/>
              <a:gdLst>
                <a:gd name="T0" fmla="*/ 5334 w 23749"/>
                <a:gd name="T1" fmla="*/ 127 h 57531"/>
                <a:gd name="T2" fmla="*/ 7620 w 23749"/>
                <a:gd name="T3" fmla="*/ 127 h 57531"/>
                <a:gd name="T4" fmla="*/ 12446 w 23749"/>
                <a:gd name="T5" fmla="*/ 2160 h 57531"/>
                <a:gd name="T6" fmla="*/ 23749 w 23749"/>
                <a:gd name="T7" fmla="*/ 18585 h 57531"/>
                <a:gd name="T8" fmla="*/ 23749 w 23749"/>
                <a:gd name="T9" fmla="*/ 37749 h 57531"/>
                <a:gd name="T10" fmla="*/ 18161 w 23749"/>
                <a:gd name="T11" fmla="*/ 29973 h 57531"/>
                <a:gd name="T12" fmla="*/ 14097 w 23749"/>
                <a:gd name="T13" fmla="*/ 24003 h 57531"/>
                <a:gd name="T14" fmla="*/ 14351 w 23749"/>
                <a:gd name="T15" fmla="*/ 28702 h 57531"/>
                <a:gd name="T16" fmla="*/ 15113 w 23749"/>
                <a:gd name="T17" fmla="*/ 51181 h 57531"/>
                <a:gd name="T18" fmla="*/ 23749 w 23749"/>
                <a:gd name="T19" fmla="*/ 51181 h 57531"/>
                <a:gd name="T20" fmla="*/ 23749 w 23749"/>
                <a:gd name="T21" fmla="*/ 57531 h 57531"/>
                <a:gd name="T22" fmla="*/ 8890 w 23749"/>
                <a:gd name="T23" fmla="*/ 57531 h 57531"/>
                <a:gd name="T24" fmla="*/ 2540 w 23749"/>
                <a:gd name="T25" fmla="*/ 54483 h 57531"/>
                <a:gd name="T26" fmla="*/ 1651 w 23749"/>
                <a:gd name="T27" fmla="*/ 28956 h 57531"/>
                <a:gd name="T28" fmla="*/ 127 w 23749"/>
                <a:gd name="T29" fmla="*/ 3302 h 57531"/>
                <a:gd name="T30" fmla="*/ 5334 w 23749"/>
                <a:gd name="T31" fmla="*/ 127 h 57531"/>
                <a:gd name="T32" fmla="*/ 0 w 23749"/>
                <a:gd name="T33" fmla="*/ 0 h 57531"/>
                <a:gd name="T34" fmla="*/ 23749 w 23749"/>
                <a:gd name="T35" fmla="*/ 57531 h 5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3749" h="57531">
                  <a:moveTo>
                    <a:pt x="5334" y="127"/>
                  </a:moveTo>
                  <a:cubicBezTo>
                    <a:pt x="6096" y="0"/>
                    <a:pt x="6858" y="0"/>
                    <a:pt x="7620" y="127"/>
                  </a:cubicBezTo>
                  <a:cubicBezTo>
                    <a:pt x="9779" y="254"/>
                    <a:pt x="11684" y="1143"/>
                    <a:pt x="12446" y="2160"/>
                  </a:cubicBezTo>
                  <a:lnTo>
                    <a:pt x="23749" y="18585"/>
                  </a:lnTo>
                  <a:lnTo>
                    <a:pt x="23749" y="37749"/>
                  </a:lnTo>
                  <a:lnTo>
                    <a:pt x="18161" y="29973"/>
                  </a:lnTo>
                  <a:lnTo>
                    <a:pt x="14097" y="24003"/>
                  </a:lnTo>
                  <a:lnTo>
                    <a:pt x="14351" y="28702"/>
                  </a:lnTo>
                  <a:lnTo>
                    <a:pt x="15113" y="51181"/>
                  </a:lnTo>
                  <a:lnTo>
                    <a:pt x="23749" y="51181"/>
                  </a:lnTo>
                  <a:lnTo>
                    <a:pt x="23749" y="57531"/>
                  </a:lnTo>
                  <a:lnTo>
                    <a:pt x="8890" y="57531"/>
                  </a:lnTo>
                  <a:cubicBezTo>
                    <a:pt x="5334" y="57531"/>
                    <a:pt x="2540" y="56135"/>
                    <a:pt x="2540" y="54483"/>
                  </a:cubicBezTo>
                  <a:lnTo>
                    <a:pt x="1651" y="28956"/>
                  </a:lnTo>
                  <a:lnTo>
                    <a:pt x="127" y="3302"/>
                  </a:lnTo>
                  <a:cubicBezTo>
                    <a:pt x="0" y="1778"/>
                    <a:pt x="2286" y="381"/>
                    <a:pt x="5334" y="127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1" name="Shape 263">
              <a:extLst>
                <a:ext uri="{FF2B5EF4-FFF2-40B4-BE49-F238E27FC236}">
                  <a16:creationId xmlns:a16="http://schemas.microsoft.com/office/drawing/2014/main" id="{BB6191BD-E8A3-440E-9A93-A742F3DCD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" y="1717"/>
              <a:ext cx="736" cy="1485"/>
            </a:xfrm>
            <a:custGeom>
              <a:avLst/>
              <a:gdLst>
                <a:gd name="T0" fmla="*/ 20701 w 73660"/>
                <a:gd name="T1" fmla="*/ 0 h 148590"/>
                <a:gd name="T2" fmla="*/ 65532 w 73660"/>
                <a:gd name="T3" fmla="*/ 0 h 148590"/>
                <a:gd name="T4" fmla="*/ 71374 w 73660"/>
                <a:gd name="T5" fmla="*/ 2032 h 148590"/>
                <a:gd name="T6" fmla="*/ 73660 w 73660"/>
                <a:gd name="T7" fmla="*/ 4938 h 148590"/>
                <a:gd name="T8" fmla="*/ 73660 w 73660"/>
                <a:gd name="T9" fmla="*/ 22206 h 148590"/>
                <a:gd name="T10" fmla="*/ 61214 w 73660"/>
                <a:gd name="T11" fmla="*/ 6350 h 148590"/>
                <a:gd name="T12" fmla="*/ 26924 w 73660"/>
                <a:gd name="T13" fmla="*/ 6350 h 148590"/>
                <a:gd name="T14" fmla="*/ 25654 w 73660"/>
                <a:gd name="T15" fmla="*/ 38862 h 148590"/>
                <a:gd name="T16" fmla="*/ 22860 w 73660"/>
                <a:gd name="T17" fmla="*/ 74549 h 148590"/>
                <a:gd name="T18" fmla="*/ 18542 w 73660"/>
                <a:gd name="T19" fmla="*/ 110236 h 148590"/>
                <a:gd name="T20" fmla="*/ 13335 w 73660"/>
                <a:gd name="T21" fmla="*/ 142240 h 148590"/>
                <a:gd name="T22" fmla="*/ 52197 w 73660"/>
                <a:gd name="T23" fmla="*/ 142240 h 148590"/>
                <a:gd name="T24" fmla="*/ 52451 w 73660"/>
                <a:gd name="T25" fmla="*/ 121920 h 148590"/>
                <a:gd name="T26" fmla="*/ 58801 w 73660"/>
                <a:gd name="T27" fmla="*/ 118745 h 148590"/>
                <a:gd name="T28" fmla="*/ 73660 w 73660"/>
                <a:gd name="T29" fmla="*/ 118745 h 148590"/>
                <a:gd name="T30" fmla="*/ 73660 w 73660"/>
                <a:gd name="T31" fmla="*/ 125095 h 148590"/>
                <a:gd name="T32" fmla="*/ 65024 w 73660"/>
                <a:gd name="T33" fmla="*/ 125095 h 148590"/>
                <a:gd name="T34" fmla="*/ 64897 w 73660"/>
                <a:gd name="T35" fmla="*/ 145415 h 148590"/>
                <a:gd name="T36" fmla="*/ 58547 w 73660"/>
                <a:gd name="T37" fmla="*/ 148590 h 148590"/>
                <a:gd name="T38" fmla="*/ 6477 w 73660"/>
                <a:gd name="T39" fmla="*/ 148590 h 148590"/>
                <a:gd name="T40" fmla="*/ 1778 w 73660"/>
                <a:gd name="T41" fmla="*/ 147574 h 148590"/>
                <a:gd name="T42" fmla="*/ 127 w 73660"/>
                <a:gd name="T43" fmla="*/ 145161 h 148590"/>
                <a:gd name="T44" fmla="*/ 5969 w 73660"/>
                <a:gd name="T45" fmla="*/ 109728 h 148590"/>
                <a:gd name="T46" fmla="*/ 10160 w 73660"/>
                <a:gd name="T47" fmla="*/ 74168 h 148590"/>
                <a:gd name="T48" fmla="*/ 12954 w 73660"/>
                <a:gd name="T49" fmla="*/ 38608 h 148590"/>
                <a:gd name="T50" fmla="*/ 14351 w 73660"/>
                <a:gd name="T51" fmla="*/ 3175 h 148590"/>
                <a:gd name="T52" fmla="*/ 20701 w 73660"/>
                <a:gd name="T53" fmla="*/ 0 h 148590"/>
                <a:gd name="T54" fmla="*/ 0 w 73660"/>
                <a:gd name="T55" fmla="*/ 0 h 148590"/>
                <a:gd name="T56" fmla="*/ 73660 w 73660"/>
                <a:gd name="T57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73660" h="148590">
                  <a:moveTo>
                    <a:pt x="20701" y="0"/>
                  </a:moveTo>
                  <a:lnTo>
                    <a:pt x="65532" y="0"/>
                  </a:lnTo>
                  <a:cubicBezTo>
                    <a:pt x="68072" y="0"/>
                    <a:pt x="70485" y="889"/>
                    <a:pt x="71374" y="2032"/>
                  </a:cubicBezTo>
                  <a:lnTo>
                    <a:pt x="73660" y="4938"/>
                  </a:lnTo>
                  <a:lnTo>
                    <a:pt x="73660" y="22206"/>
                  </a:lnTo>
                  <a:lnTo>
                    <a:pt x="61214" y="6350"/>
                  </a:lnTo>
                  <a:lnTo>
                    <a:pt x="26924" y="6350"/>
                  </a:lnTo>
                  <a:lnTo>
                    <a:pt x="25654" y="38862"/>
                  </a:lnTo>
                  <a:lnTo>
                    <a:pt x="22860" y="74549"/>
                  </a:lnTo>
                  <a:lnTo>
                    <a:pt x="18542" y="110236"/>
                  </a:lnTo>
                  <a:lnTo>
                    <a:pt x="13335" y="142240"/>
                  </a:lnTo>
                  <a:lnTo>
                    <a:pt x="52197" y="142240"/>
                  </a:lnTo>
                  <a:lnTo>
                    <a:pt x="52451" y="121920"/>
                  </a:lnTo>
                  <a:cubicBezTo>
                    <a:pt x="52451" y="120269"/>
                    <a:pt x="55245" y="118745"/>
                    <a:pt x="58801" y="118745"/>
                  </a:cubicBezTo>
                  <a:lnTo>
                    <a:pt x="73660" y="118745"/>
                  </a:lnTo>
                  <a:lnTo>
                    <a:pt x="73660" y="125095"/>
                  </a:lnTo>
                  <a:lnTo>
                    <a:pt x="65024" y="125095"/>
                  </a:lnTo>
                  <a:lnTo>
                    <a:pt x="64897" y="145415"/>
                  </a:lnTo>
                  <a:cubicBezTo>
                    <a:pt x="64897" y="147193"/>
                    <a:pt x="62103" y="148590"/>
                    <a:pt x="58547" y="148590"/>
                  </a:cubicBezTo>
                  <a:lnTo>
                    <a:pt x="6477" y="148590"/>
                  </a:lnTo>
                  <a:cubicBezTo>
                    <a:pt x="4699" y="148590"/>
                    <a:pt x="3048" y="148209"/>
                    <a:pt x="1778" y="147574"/>
                  </a:cubicBezTo>
                  <a:cubicBezTo>
                    <a:pt x="635" y="146939"/>
                    <a:pt x="0" y="146050"/>
                    <a:pt x="127" y="145161"/>
                  </a:cubicBezTo>
                  <a:lnTo>
                    <a:pt x="5969" y="109728"/>
                  </a:lnTo>
                  <a:lnTo>
                    <a:pt x="10160" y="74168"/>
                  </a:lnTo>
                  <a:lnTo>
                    <a:pt x="12954" y="38608"/>
                  </a:lnTo>
                  <a:lnTo>
                    <a:pt x="14351" y="3175"/>
                  </a:lnTo>
                  <a:cubicBezTo>
                    <a:pt x="14351" y="1397"/>
                    <a:pt x="17145" y="0"/>
                    <a:pt x="20701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Shape 264">
              <a:extLst>
                <a:ext uri="{FF2B5EF4-FFF2-40B4-BE49-F238E27FC236}">
                  <a16:creationId xmlns:a16="http://schemas.microsoft.com/office/drawing/2014/main" id="{4B90F0F5-A124-4ADD-87D3-92160724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1717"/>
              <a:ext cx="735" cy="1485"/>
            </a:xfrm>
            <a:custGeom>
              <a:avLst/>
              <a:gdLst>
                <a:gd name="T0" fmla="*/ 0 w 73533"/>
                <a:gd name="T1" fmla="*/ 0 h 148590"/>
                <a:gd name="T2" fmla="*/ 58547 w 73533"/>
                <a:gd name="T3" fmla="*/ 0 h 148590"/>
                <a:gd name="T4" fmla="*/ 64897 w 73533"/>
                <a:gd name="T5" fmla="*/ 2794 h 148590"/>
                <a:gd name="T6" fmla="*/ 73406 w 73533"/>
                <a:gd name="T7" fmla="*/ 37973 h 148590"/>
                <a:gd name="T8" fmla="*/ 71882 w 73533"/>
                <a:gd name="T9" fmla="*/ 40513 h 148590"/>
                <a:gd name="T10" fmla="*/ 67056 w 73533"/>
                <a:gd name="T11" fmla="*/ 41529 h 148590"/>
                <a:gd name="T12" fmla="*/ 29591 w 73533"/>
                <a:gd name="T13" fmla="*/ 41529 h 148590"/>
                <a:gd name="T14" fmla="*/ 47244 w 73533"/>
                <a:gd name="T15" fmla="*/ 145161 h 148590"/>
                <a:gd name="T16" fmla="*/ 45593 w 73533"/>
                <a:gd name="T17" fmla="*/ 147574 h 148590"/>
                <a:gd name="T18" fmla="*/ 40894 w 73533"/>
                <a:gd name="T19" fmla="*/ 148590 h 148590"/>
                <a:gd name="T20" fmla="*/ 0 w 73533"/>
                <a:gd name="T21" fmla="*/ 148590 h 148590"/>
                <a:gd name="T22" fmla="*/ 0 w 73533"/>
                <a:gd name="T23" fmla="*/ 142240 h 148590"/>
                <a:gd name="T24" fmla="*/ 33909 w 73533"/>
                <a:gd name="T25" fmla="*/ 142240 h 148590"/>
                <a:gd name="T26" fmla="*/ 16383 w 73533"/>
                <a:gd name="T27" fmla="*/ 38608 h 148590"/>
                <a:gd name="T28" fmla="*/ 18034 w 73533"/>
                <a:gd name="T29" fmla="*/ 36195 h 148590"/>
                <a:gd name="T30" fmla="*/ 22733 w 73533"/>
                <a:gd name="T31" fmla="*/ 35179 h 148590"/>
                <a:gd name="T32" fmla="*/ 59944 w 73533"/>
                <a:gd name="T33" fmla="*/ 35179 h 148590"/>
                <a:gd name="T34" fmla="*/ 52959 w 73533"/>
                <a:gd name="T35" fmla="*/ 6350 h 148590"/>
                <a:gd name="T36" fmla="*/ 0 w 73533"/>
                <a:gd name="T37" fmla="*/ 6350 h 148590"/>
                <a:gd name="T38" fmla="*/ 0 w 73533"/>
                <a:gd name="T39" fmla="*/ 0 h 148590"/>
                <a:gd name="T40" fmla="*/ 0 w 73533"/>
                <a:gd name="T41" fmla="*/ 0 h 148590"/>
                <a:gd name="T42" fmla="*/ 73533 w 73533"/>
                <a:gd name="T4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73533" h="148590">
                  <a:moveTo>
                    <a:pt x="0" y="0"/>
                  </a:moveTo>
                  <a:lnTo>
                    <a:pt x="58547" y="0"/>
                  </a:lnTo>
                  <a:cubicBezTo>
                    <a:pt x="61849" y="0"/>
                    <a:pt x="64516" y="1270"/>
                    <a:pt x="64897" y="2794"/>
                  </a:cubicBezTo>
                  <a:lnTo>
                    <a:pt x="73406" y="37973"/>
                  </a:lnTo>
                  <a:cubicBezTo>
                    <a:pt x="73533" y="38862"/>
                    <a:pt x="73025" y="39751"/>
                    <a:pt x="71882" y="40513"/>
                  </a:cubicBezTo>
                  <a:cubicBezTo>
                    <a:pt x="70612" y="41148"/>
                    <a:pt x="68834" y="41529"/>
                    <a:pt x="67056" y="41529"/>
                  </a:cubicBezTo>
                  <a:lnTo>
                    <a:pt x="29591" y="41529"/>
                  </a:lnTo>
                  <a:lnTo>
                    <a:pt x="47244" y="145161"/>
                  </a:lnTo>
                  <a:cubicBezTo>
                    <a:pt x="47371" y="146050"/>
                    <a:pt x="46736" y="146939"/>
                    <a:pt x="45593" y="147574"/>
                  </a:cubicBezTo>
                  <a:cubicBezTo>
                    <a:pt x="44323" y="148209"/>
                    <a:pt x="42672" y="148590"/>
                    <a:pt x="40894" y="148590"/>
                  </a:cubicBezTo>
                  <a:lnTo>
                    <a:pt x="0" y="148590"/>
                  </a:lnTo>
                  <a:lnTo>
                    <a:pt x="0" y="142240"/>
                  </a:lnTo>
                  <a:lnTo>
                    <a:pt x="33909" y="142240"/>
                  </a:lnTo>
                  <a:lnTo>
                    <a:pt x="16383" y="38608"/>
                  </a:lnTo>
                  <a:cubicBezTo>
                    <a:pt x="16256" y="37719"/>
                    <a:pt x="16764" y="36830"/>
                    <a:pt x="18034" y="36195"/>
                  </a:cubicBezTo>
                  <a:cubicBezTo>
                    <a:pt x="19177" y="35560"/>
                    <a:pt x="20955" y="35179"/>
                    <a:pt x="22733" y="35179"/>
                  </a:cubicBezTo>
                  <a:lnTo>
                    <a:pt x="59944" y="35179"/>
                  </a:lnTo>
                  <a:lnTo>
                    <a:pt x="52959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Shape 265">
              <a:extLst>
                <a:ext uri="{FF2B5EF4-FFF2-40B4-BE49-F238E27FC236}">
                  <a16:creationId xmlns:a16="http://schemas.microsoft.com/office/drawing/2014/main" id="{120633BF-E795-42DA-A9E3-468DD7F20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2271"/>
              <a:ext cx="253" cy="389"/>
            </a:xfrm>
            <a:custGeom>
              <a:avLst/>
              <a:gdLst>
                <a:gd name="T0" fmla="*/ 0 w 25273"/>
                <a:gd name="T1" fmla="*/ 0 h 38946"/>
                <a:gd name="T2" fmla="*/ 6350 w 25273"/>
                <a:gd name="T3" fmla="*/ 9228 h 38946"/>
                <a:gd name="T4" fmla="*/ 24638 w 25273"/>
                <a:gd name="T5" fmla="*/ 34755 h 38946"/>
                <a:gd name="T6" fmla="*/ 23749 w 25273"/>
                <a:gd name="T7" fmla="*/ 37677 h 38946"/>
                <a:gd name="T8" fmla="*/ 18669 w 25273"/>
                <a:gd name="T9" fmla="*/ 38946 h 38946"/>
                <a:gd name="T10" fmla="*/ 0 w 25273"/>
                <a:gd name="T11" fmla="*/ 38946 h 38946"/>
                <a:gd name="T12" fmla="*/ 0 w 25273"/>
                <a:gd name="T13" fmla="*/ 32596 h 38946"/>
                <a:gd name="T14" fmla="*/ 9652 w 25273"/>
                <a:gd name="T15" fmla="*/ 32596 h 38946"/>
                <a:gd name="T16" fmla="*/ 0 w 25273"/>
                <a:gd name="T17" fmla="*/ 19164 h 38946"/>
                <a:gd name="T18" fmla="*/ 0 w 25273"/>
                <a:gd name="T19" fmla="*/ 0 h 38946"/>
                <a:gd name="T20" fmla="*/ 0 w 25273"/>
                <a:gd name="T21" fmla="*/ 0 h 38946"/>
                <a:gd name="T22" fmla="*/ 25273 w 25273"/>
                <a:gd name="T23" fmla="*/ 38946 h 38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5273" h="38946">
                  <a:moveTo>
                    <a:pt x="0" y="0"/>
                  </a:moveTo>
                  <a:lnTo>
                    <a:pt x="6350" y="9228"/>
                  </a:lnTo>
                  <a:lnTo>
                    <a:pt x="24638" y="34755"/>
                  </a:lnTo>
                  <a:cubicBezTo>
                    <a:pt x="25273" y="35644"/>
                    <a:pt x="25019" y="36787"/>
                    <a:pt x="23749" y="37677"/>
                  </a:cubicBezTo>
                  <a:cubicBezTo>
                    <a:pt x="22606" y="38439"/>
                    <a:pt x="20701" y="38946"/>
                    <a:pt x="18669" y="38946"/>
                  </a:cubicBezTo>
                  <a:lnTo>
                    <a:pt x="0" y="38946"/>
                  </a:lnTo>
                  <a:lnTo>
                    <a:pt x="0" y="32596"/>
                  </a:lnTo>
                  <a:lnTo>
                    <a:pt x="9652" y="32596"/>
                  </a:lnTo>
                  <a:lnTo>
                    <a:pt x="0" y="1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Shape 266">
              <a:extLst>
                <a:ext uri="{FF2B5EF4-FFF2-40B4-BE49-F238E27FC236}">
                  <a16:creationId xmlns:a16="http://schemas.microsoft.com/office/drawing/2014/main" id="{DA32DC83-2BB7-404B-BE0B-E9646B5AE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1766"/>
              <a:ext cx="1193" cy="1436"/>
            </a:xfrm>
            <a:custGeom>
              <a:avLst/>
              <a:gdLst>
                <a:gd name="T0" fmla="*/ 0 w 119253"/>
                <a:gd name="T1" fmla="*/ 0 h 143652"/>
                <a:gd name="T2" fmla="*/ 25781 w 119253"/>
                <a:gd name="T3" fmla="*/ 32780 h 143652"/>
                <a:gd name="T4" fmla="*/ 55245 w 119253"/>
                <a:gd name="T5" fmla="*/ 68341 h 143652"/>
                <a:gd name="T6" fmla="*/ 86106 w 119253"/>
                <a:gd name="T7" fmla="*/ 103774 h 143652"/>
                <a:gd name="T8" fmla="*/ 118364 w 119253"/>
                <a:gd name="T9" fmla="*/ 139207 h 143652"/>
                <a:gd name="T10" fmla="*/ 117856 w 119253"/>
                <a:gd name="T11" fmla="*/ 142254 h 143652"/>
                <a:gd name="T12" fmla="*/ 112522 w 119253"/>
                <a:gd name="T13" fmla="*/ 143652 h 143652"/>
                <a:gd name="T14" fmla="*/ 59055 w 119253"/>
                <a:gd name="T15" fmla="*/ 143652 h 143652"/>
                <a:gd name="T16" fmla="*/ 53213 w 119253"/>
                <a:gd name="T17" fmla="*/ 141620 h 143652"/>
                <a:gd name="T18" fmla="*/ 36703 w 119253"/>
                <a:gd name="T19" fmla="*/ 120157 h 143652"/>
                <a:gd name="T20" fmla="*/ 0 w 119253"/>
                <a:gd name="T21" fmla="*/ 120157 h 143652"/>
                <a:gd name="T22" fmla="*/ 0 w 119253"/>
                <a:gd name="T23" fmla="*/ 113807 h 143652"/>
                <a:gd name="T24" fmla="*/ 41148 w 119253"/>
                <a:gd name="T25" fmla="*/ 113807 h 143652"/>
                <a:gd name="T26" fmla="*/ 46990 w 119253"/>
                <a:gd name="T27" fmla="*/ 115966 h 143652"/>
                <a:gd name="T28" fmla="*/ 63500 w 119253"/>
                <a:gd name="T29" fmla="*/ 137302 h 143652"/>
                <a:gd name="T30" fmla="*/ 102616 w 119253"/>
                <a:gd name="T31" fmla="*/ 137302 h 143652"/>
                <a:gd name="T32" fmla="*/ 74422 w 119253"/>
                <a:gd name="T33" fmla="*/ 106314 h 143652"/>
                <a:gd name="T34" fmla="*/ 43561 w 119253"/>
                <a:gd name="T35" fmla="*/ 70754 h 143652"/>
                <a:gd name="T36" fmla="*/ 13970 w 119253"/>
                <a:gd name="T37" fmla="*/ 35066 h 143652"/>
                <a:gd name="T38" fmla="*/ 0 w 119253"/>
                <a:gd name="T39" fmla="*/ 17268 h 143652"/>
                <a:gd name="T40" fmla="*/ 0 w 119253"/>
                <a:gd name="T41" fmla="*/ 0 h 143652"/>
                <a:gd name="T42" fmla="*/ 0 w 119253"/>
                <a:gd name="T43" fmla="*/ 0 h 143652"/>
                <a:gd name="T44" fmla="*/ 119253 w 119253"/>
                <a:gd name="T45" fmla="*/ 143652 h 14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9253" h="143652">
                  <a:moveTo>
                    <a:pt x="0" y="0"/>
                  </a:moveTo>
                  <a:lnTo>
                    <a:pt x="25781" y="32780"/>
                  </a:lnTo>
                  <a:lnTo>
                    <a:pt x="55245" y="68341"/>
                  </a:lnTo>
                  <a:lnTo>
                    <a:pt x="86106" y="103774"/>
                  </a:lnTo>
                  <a:lnTo>
                    <a:pt x="118364" y="139207"/>
                  </a:lnTo>
                  <a:cubicBezTo>
                    <a:pt x="119253" y="140223"/>
                    <a:pt x="118999" y="141366"/>
                    <a:pt x="117856" y="142254"/>
                  </a:cubicBezTo>
                  <a:cubicBezTo>
                    <a:pt x="116713" y="143143"/>
                    <a:pt x="114681" y="143652"/>
                    <a:pt x="112522" y="143652"/>
                  </a:cubicBezTo>
                  <a:lnTo>
                    <a:pt x="59055" y="143652"/>
                  </a:lnTo>
                  <a:cubicBezTo>
                    <a:pt x="56515" y="143652"/>
                    <a:pt x="54102" y="142890"/>
                    <a:pt x="53213" y="141620"/>
                  </a:cubicBezTo>
                  <a:lnTo>
                    <a:pt x="36703" y="120157"/>
                  </a:lnTo>
                  <a:lnTo>
                    <a:pt x="0" y="120157"/>
                  </a:lnTo>
                  <a:lnTo>
                    <a:pt x="0" y="113807"/>
                  </a:lnTo>
                  <a:lnTo>
                    <a:pt x="41148" y="113807"/>
                  </a:lnTo>
                  <a:cubicBezTo>
                    <a:pt x="43688" y="113807"/>
                    <a:pt x="46101" y="114696"/>
                    <a:pt x="46990" y="115966"/>
                  </a:cubicBezTo>
                  <a:lnTo>
                    <a:pt x="63500" y="137302"/>
                  </a:lnTo>
                  <a:lnTo>
                    <a:pt x="102616" y="137302"/>
                  </a:lnTo>
                  <a:lnTo>
                    <a:pt x="74422" y="106314"/>
                  </a:lnTo>
                  <a:lnTo>
                    <a:pt x="43561" y="70754"/>
                  </a:lnTo>
                  <a:lnTo>
                    <a:pt x="13970" y="35066"/>
                  </a:lnTo>
                  <a:lnTo>
                    <a:pt x="0" y="17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B11ECE0-6298-4632-8DFA-88CB4B833C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29ABA7E-A251-4CC2-9057-99AC4479A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CDE468B-E430-4A1A-AC0C-633C07A88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36D8EF2-306B-4B2B-B672-24E2DC28B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1BC9D1A-05E2-4BCC-8295-14B55CEBB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Shape 272">
              <a:extLst>
                <a:ext uri="{FF2B5EF4-FFF2-40B4-BE49-F238E27FC236}">
                  <a16:creationId xmlns:a16="http://schemas.microsoft.com/office/drawing/2014/main" id="{BF3851AB-D502-48AF-8D5D-8E9BE29C9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" y="786"/>
              <a:ext cx="360" cy="1022"/>
            </a:xfrm>
            <a:custGeom>
              <a:avLst/>
              <a:gdLst>
                <a:gd name="T0" fmla="*/ 0 w 35941"/>
                <a:gd name="T1" fmla="*/ 0 h 102235"/>
                <a:gd name="T2" fmla="*/ 1270 w 35941"/>
                <a:gd name="T3" fmla="*/ 34036 h 102235"/>
                <a:gd name="T4" fmla="*/ 2032 w 35941"/>
                <a:gd name="T5" fmla="*/ 68072 h 102235"/>
                <a:gd name="T6" fmla="*/ 2413 w 35941"/>
                <a:gd name="T7" fmla="*/ 102235 h 102235"/>
                <a:gd name="T8" fmla="*/ 13589 w 35941"/>
                <a:gd name="T9" fmla="*/ 102235 h 102235"/>
                <a:gd name="T10" fmla="*/ 24765 w 35941"/>
                <a:gd name="T11" fmla="*/ 102235 h 102235"/>
                <a:gd name="T12" fmla="*/ 35941 w 35941"/>
                <a:gd name="T13" fmla="*/ 102235 h 102235"/>
                <a:gd name="T14" fmla="*/ 23622 w 35941"/>
                <a:gd name="T15" fmla="*/ 68199 h 102235"/>
                <a:gd name="T16" fmla="*/ 11557 w 35941"/>
                <a:gd name="T17" fmla="*/ 34036 h 102235"/>
                <a:gd name="T18" fmla="*/ 0 w 35941"/>
                <a:gd name="T19" fmla="*/ 0 h 102235"/>
                <a:gd name="T20" fmla="*/ 0 w 35941"/>
                <a:gd name="T21" fmla="*/ 0 h 102235"/>
                <a:gd name="T22" fmla="*/ 35941 w 35941"/>
                <a:gd name="T23" fmla="*/ 102235 h 10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35941" h="102235">
                  <a:moveTo>
                    <a:pt x="0" y="0"/>
                  </a:moveTo>
                  <a:cubicBezTo>
                    <a:pt x="1270" y="34036"/>
                    <a:pt x="2032" y="68072"/>
                    <a:pt x="2413" y="102235"/>
                  </a:cubicBezTo>
                  <a:cubicBezTo>
                    <a:pt x="13589" y="102235"/>
                    <a:pt x="24765" y="102235"/>
                    <a:pt x="35941" y="102235"/>
                  </a:cubicBezTo>
                  <a:cubicBezTo>
                    <a:pt x="23622" y="68199"/>
                    <a:pt x="11557" y="34036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1" name="Shape 273">
              <a:extLst>
                <a:ext uri="{FF2B5EF4-FFF2-40B4-BE49-F238E27FC236}">
                  <a16:creationId xmlns:a16="http://schemas.microsoft.com/office/drawing/2014/main" id="{953B429D-EC50-4F5B-98A1-8065AF361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" y="48"/>
              <a:ext cx="1799" cy="2845"/>
            </a:xfrm>
            <a:custGeom>
              <a:avLst/>
              <a:gdLst>
                <a:gd name="T0" fmla="*/ 14224 w 179832"/>
                <a:gd name="T1" fmla="*/ 0 h 284480"/>
                <a:gd name="T2" fmla="*/ 29210 w 179832"/>
                <a:gd name="T3" fmla="*/ 0 h 284480"/>
                <a:gd name="T4" fmla="*/ 44069 w 179832"/>
                <a:gd name="T5" fmla="*/ 0 h 284480"/>
                <a:gd name="T6" fmla="*/ 59055 w 179832"/>
                <a:gd name="T7" fmla="*/ 0 h 284480"/>
                <a:gd name="T8" fmla="*/ 95504 w 179832"/>
                <a:gd name="T9" fmla="*/ 95250 h 284480"/>
                <a:gd name="T10" fmla="*/ 135763 w 179832"/>
                <a:gd name="T11" fmla="*/ 190119 h 284480"/>
                <a:gd name="T12" fmla="*/ 179832 w 179832"/>
                <a:gd name="T13" fmla="*/ 284480 h 284480"/>
                <a:gd name="T14" fmla="*/ 161925 w 179832"/>
                <a:gd name="T15" fmla="*/ 284480 h 284480"/>
                <a:gd name="T16" fmla="*/ 144145 w 179832"/>
                <a:gd name="T17" fmla="*/ 284480 h 284480"/>
                <a:gd name="T18" fmla="*/ 126365 w 179832"/>
                <a:gd name="T19" fmla="*/ 284480 h 284480"/>
                <a:gd name="T20" fmla="*/ 120269 w 179832"/>
                <a:gd name="T21" fmla="*/ 268859 h 284480"/>
                <a:gd name="T22" fmla="*/ 114300 w 179832"/>
                <a:gd name="T23" fmla="*/ 253111 h 284480"/>
                <a:gd name="T24" fmla="*/ 108331 w 179832"/>
                <a:gd name="T25" fmla="*/ 237490 h 284480"/>
                <a:gd name="T26" fmla="*/ 89662 w 179832"/>
                <a:gd name="T27" fmla="*/ 237490 h 284480"/>
                <a:gd name="T28" fmla="*/ 70993 w 179832"/>
                <a:gd name="T29" fmla="*/ 237490 h 284480"/>
                <a:gd name="T30" fmla="*/ 52324 w 179832"/>
                <a:gd name="T31" fmla="*/ 237490 h 284480"/>
                <a:gd name="T32" fmla="*/ 52324 w 179832"/>
                <a:gd name="T33" fmla="*/ 253111 h 284480"/>
                <a:gd name="T34" fmla="*/ 52324 w 179832"/>
                <a:gd name="T35" fmla="*/ 268859 h 284480"/>
                <a:gd name="T36" fmla="*/ 52070 w 179832"/>
                <a:gd name="T37" fmla="*/ 284480 h 284480"/>
                <a:gd name="T38" fmla="*/ 34798 w 179832"/>
                <a:gd name="T39" fmla="*/ 284480 h 284480"/>
                <a:gd name="T40" fmla="*/ 17399 w 179832"/>
                <a:gd name="T41" fmla="*/ 284480 h 284480"/>
                <a:gd name="T42" fmla="*/ 0 w 179832"/>
                <a:gd name="T43" fmla="*/ 284480 h 284480"/>
                <a:gd name="T44" fmla="*/ 8763 w 179832"/>
                <a:gd name="T45" fmla="*/ 189738 h 284480"/>
                <a:gd name="T46" fmla="*/ 13462 w 179832"/>
                <a:gd name="T47" fmla="*/ 94869 h 284480"/>
                <a:gd name="T48" fmla="*/ 14224 w 179832"/>
                <a:gd name="T49" fmla="*/ 0 h 284480"/>
                <a:gd name="T50" fmla="*/ 0 w 179832"/>
                <a:gd name="T51" fmla="*/ 0 h 284480"/>
                <a:gd name="T52" fmla="*/ 179832 w 179832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9832" h="284480">
                  <a:moveTo>
                    <a:pt x="14224" y="0"/>
                  </a:moveTo>
                  <a:cubicBezTo>
                    <a:pt x="29210" y="0"/>
                    <a:pt x="44069" y="0"/>
                    <a:pt x="59055" y="0"/>
                  </a:cubicBezTo>
                  <a:cubicBezTo>
                    <a:pt x="95504" y="95250"/>
                    <a:pt x="135763" y="190119"/>
                    <a:pt x="179832" y="284480"/>
                  </a:cubicBezTo>
                  <a:cubicBezTo>
                    <a:pt x="161925" y="284480"/>
                    <a:pt x="144145" y="284480"/>
                    <a:pt x="126365" y="284480"/>
                  </a:cubicBezTo>
                  <a:cubicBezTo>
                    <a:pt x="120269" y="268859"/>
                    <a:pt x="114300" y="253111"/>
                    <a:pt x="108331" y="237490"/>
                  </a:cubicBezTo>
                  <a:cubicBezTo>
                    <a:pt x="89662" y="237490"/>
                    <a:pt x="70993" y="237490"/>
                    <a:pt x="52324" y="237490"/>
                  </a:cubicBezTo>
                  <a:cubicBezTo>
                    <a:pt x="52324" y="253111"/>
                    <a:pt x="52324" y="268859"/>
                    <a:pt x="52070" y="284480"/>
                  </a:cubicBezTo>
                  <a:cubicBezTo>
                    <a:pt x="34798" y="284480"/>
                    <a:pt x="17399" y="284480"/>
                    <a:pt x="0" y="284480"/>
                  </a:cubicBezTo>
                  <a:cubicBezTo>
                    <a:pt x="8763" y="189738"/>
                    <a:pt x="13462" y="94869"/>
                    <a:pt x="14224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2" name="Shape 274">
              <a:extLst>
                <a:ext uri="{FF2B5EF4-FFF2-40B4-BE49-F238E27FC236}">
                  <a16:creationId xmlns:a16="http://schemas.microsoft.com/office/drawing/2014/main" id="{653AEFC7-F55D-4A28-89F7-7D6C6BB89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48"/>
              <a:ext cx="1335" cy="2845"/>
            </a:xfrm>
            <a:custGeom>
              <a:avLst/>
              <a:gdLst>
                <a:gd name="T0" fmla="*/ 0 w 133477"/>
                <a:gd name="T1" fmla="*/ 0 h 284480"/>
                <a:gd name="T2" fmla="*/ 41656 w 133477"/>
                <a:gd name="T3" fmla="*/ 0 h 284480"/>
                <a:gd name="T4" fmla="*/ 83312 w 133477"/>
                <a:gd name="T5" fmla="*/ 0 h 284480"/>
                <a:gd name="T6" fmla="*/ 124968 w 133477"/>
                <a:gd name="T7" fmla="*/ 0 h 284480"/>
                <a:gd name="T8" fmla="*/ 127762 w 133477"/>
                <a:gd name="T9" fmla="*/ 23495 h 284480"/>
                <a:gd name="T10" fmla="*/ 130683 w 133477"/>
                <a:gd name="T11" fmla="*/ 46863 h 284480"/>
                <a:gd name="T12" fmla="*/ 133477 w 133477"/>
                <a:gd name="T13" fmla="*/ 70231 h 284480"/>
                <a:gd name="T14" fmla="*/ 118618 w 133477"/>
                <a:gd name="T15" fmla="*/ 70231 h 284480"/>
                <a:gd name="T16" fmla="*/ 103759 w 133477"/>
                <a:gd name="T17" fmla="*/ 70231 h 284480"/>
                <a:gd name="T18" fmla="*/ 89027 w 133477"/>
                <a:gd name="T19" fmla="*/ 70231 h 284480"/>
                <a:gd name="T20" fmla="*/ 95123 w 133477"/>
                <a:gd name="T21" fmla="*/ 141605 h 284480"/>
                <a:gd name="T22" fmla="*/ 101092 w 133477"/>
                <a:gd name="T23" fmla="*/ 213106 h 284480"/>
                <a:gd name="T24" fmla="*/ 107188 w 133477"/>
                <a:gd name="T25" fmla="*/ 284480 h 284480"/>
                <a:gd name="T26" fmla="*/ 90170 w 133477"/>
                <a:gd name="T27" fmla="*/ 284480 h 284480"/>
                <a:gd name="T28" fmla="*/ 73152 w 133477"/>
                <a:gd name="T29" fmla="*/ 284480 h 284480"/>
                <a:gd name="T30" fmla="*/ 56134 w 133477"/>
                <a:gd name="T31" fmla="*/ 284480 h 284480"/>
                <a:gd name="T32" fmla="*/ 52578 w 133477"/>
                <a:gd name="T33" fmla="*/ 213106 h 284480"/>
                <a:gd name="T34" fmla="*/ 49022 w 133477"/>
                <a:gd name="T35" fmla="*/ 141605 h 284480"/>
                <a:gd name="T36" fmla="*/ 45466 w 133477"/>
                <a:gd name="T37" fmla="*/ 70231 h 284480"/>
                <a:gd name="T38" fmla="*/ 30607 w 133477"/>
                <a:gd name="T39" fmla="*/ 70231 h 284480"/>
                <a:gd name="T40" fmla="*/ 15875 w 133477"/>
                <a:gd name="T41" fmla="*/ 70231 h 284480"/>
                <a:gd name="T42" fmla="*/ 1016 w 133477"/>
                <a:gd name="T43" fmla="*/ 70231 h 284480"/>
                <a:gd name="T44" fmla="*/ 635 w 133477"/>
                <a:gd name="T45" fmla="*/ 46863 h 284480"/>
                <a:gd name="T46" fmla="*/ 254 w 133477"/>
                <a:gd name="T47" fmla="*/ 23495 h 284480"/>
                <a:gd name="T48" fmla="*/ 0 w 133477"/>
                <a:gd name="T49" fmla="*/ 0 h 284480"/>
                <a:gd name="T50" fmla="*/ 0 w 133477"/>
                <a:gd name="T51" fmla="*/ 0 h 284480"/>
                <a:gd name="T52" fmla="*/ 133477 w 133477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28448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23495"/>
                    <a:pt x="130683" y="46863"/>
                    <a:pt x="133477" y="70231"/>
                  </a:cubicBezTo>
                  <a:cubicBezTo>
                    <a:pt x="118618" y="70231"/>
                    <a:pt x="103759" y="70231"/>
                    <a:pt x="89027" y="70231"/>
                  </a:cubicBezTo>
                  <a:cubicBezTo>
                    <a:pt x="95123" y="141605"/>
                    <a:pt x="101092" y="213106"/>
                    <a:pt x="107188" y="284480"/>
                  </a:cubicBezTo>
                  <a:cubicBezTo>
                    <a:pt x="90170" y="284480"/>
                    <a:pt x="73152" y="284480"/>
                    <a:pt x="56134" y="284480"/>
                  </a:cubicBezTo>
                  <a:cubicBezTo>
                    <a:pt x="52578" y="213106"/>
                    <a:pt x="49022" y="141605"/>
                    <a:pt x="45466" y="70231"/>
                  </a:cubicBezTo>
                  <a:cubicBezTo>
                    <a:pt x="30607" y="70231"/>
                    <a:pt x="15875" y="70231"/>
                    <a:pt x="1016" y="70231"/>
                  </a:cubicBezTo>
                  <a:cubicBezTo>
                    <a:pt x="635" y="46863"/>
                    <a:pt x="254" y="23495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Shape 275">
              <a:extLst>
                <a:ext uri="{FF2B5EF4-FFF2-40B4-BE49-F238E27FC236}">
                  <a16:creationId xmlns:a16="http://schemas.microsoft.com/office/drawing/2014/main" id="{1448D93F-ECC7-4F70-AE2A-20A5330B0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48"/>
              <a:ext cx="2205" cy="2845"/>
            </a:xfrm>
            <a:custGeom>
              <a:avLst/>
              <a:gdLst>
                <a:gd name="T0" fmla="*/ 70739 w 220472"/>
                <a:gd name="T1" fmla="*/ 0 h 284480"/>
                <a:gd name="T2" fmla="*/ 88773 w 220472"/>
                <a:gd name="T3" fmla="*/ 0 h 284480"/>
                <a:gd name="T4" fmla="*/ 106807 w 220472"/>
                <a:gd name="T5" fmla="*/ 0 h 284480"/>
                <a:gd name="T6" fmla="*/ 124841 w 220472"/>
                <a:gd name="T7" fmla="*/ 0 h 284480"/>
                <a:gd name="T8" fmla="*/ 120142 w 220472"/>
                <a:gd name="T9" fmla="*/ 57658 h 284480"/>
                <a:gd name="T10" fmla="*/ 116332 w 220472"/>
                <a:gd name="T11" fmla="*/ 115443 h 284480"/>
                <a:gd name="T12" fmla="*/ 113665 w 220472"/>
                <a:gd name="T13" fmla="*/ 173101 h 284480"/>
                <a:gd name="T14" fmla="*/ 132207 w 220472"/>
                <a:gd name="T15" fmla="*/ 115443 h 284480"/>
                <a:gd name="T16" fmla="*/ 149860 w 220472"/>
                <a:gd name="T17" fmla="*/ 57785 h 284480"/>
                <a:gd name="T18" fmla="*/ 166370 w 220472"/>
                <a:gd name="T19" fmla="*/ 0 h 284480"/>
                <a:gd name="T20" fmla="*/ 184404 w 220472"/>
                <a:gd name="T21" fmla="*/ 0 h 284480"/>
                <a:gd name="T22" fmla="*/ 202438 w 220472"/>
                <a:gd name="T23" fmla="*/ 0 h 284480"/>
                <a:gd name="T24" fmla="*/ 220472 w 220472"/>
                <a:gd name="T25" fmla="*/ 0 h 284480"/>
                <a:gd name="T26" fmla="*/ 208915 w 220472"/>
                <a:gd name="T27" fmla="*/ 94869 h 284480"/>
                <a:gd name="T28" fmla="*/ 197358 w 220472"/>
                <a:gd name="T29" fmla="*/ 189611 h 284480"/>
                <a:gd name="T30" fmla="*/ 185801 w 220472"/>
                <a:gd name="T31" fmla="*/ 284480 h 284480"/>
                <a:gd name="T32" fmla="*/ 171831 w 220472"/>
                <a:gd name="T33" fmla="*/ 284480 h 284480"/>
                <a:gd name="T34" fmla="*/ 157861 w 220472"/>
                <a:gd name="T35" fmla="*/ 284480 h 284480"/>
                <a:gd name="T36" fmla="*/ 144018 w 220472"/>
                <a:gd name="T37" fmla="*/ 284480 h 284480"/>
                <a:gd name="T38" fmla="*/ 154813 w 220472"/>
                <a:gd name="T39" fmla="*/ 212090 h 284480"/>
                <a:gd name="T40" fmla="*/ 165735 w 220472"/>
                <a:gd name="T41" fmla="*/ 139827 h 284480"/>
                <a:gd name="T42" fmla="*/ 176657 w 220472"/>
                <a:gd name="T43" fmla="*/ 67564 h 284480"/>
                <a:gd name="T44" fmla="*/ 156591 w 220472"/>
                <a:gd name="T45" fmla="*/ 139954 h 284480"/>
                <a:gd name="T46" fmla="*/ 135001 w 220472"/>
                <a:gd name="T47" fmla="*/ 212344 h 284480"/>
                <a:gd name="T48" fmla="*/ 111760 w 220472"/>
                <a:gd name="T49" fmla="*/ 284480 h 284480"/>
                <a:gd name="T50" fmla="*/ 99187 w 220472"/>
                <a:gd name="T51" fmla="*/ 284480 h 284480"/>
                <a:gd name="T52" fmla="*/ 86614 w 220472"/>
                <a:gd name="T53" fmla="*/ 284480 h 284480"/>
                <a:gd name="T54" fmla="*/ 74041 w 220472"/>
                <a:gd name="T55" fmla="*/ 284480 h 284480"/>
                <a:gd name="T56" fmla="*/ 77597 w 220472"/>
                <a:gd name="T57" fmla="*/ 212090 h 284480"/>
                <a:gd name="T58" fmla="*/ 82804 w 220472"/>
                <a:gd name="T59" fmla="*/ 139827 h 284480"/>
                <a:gd name="T60" fmla="*/ 89535 w 220472"/>
                <a:gd name="T61" fmla="*/ 67564 h 284480"/>
                <a:gd name="T62" fmla="*/ 73660 w 220472"/>
                <a:gd name="T63" fmla="*/ 139827 h 284480"/>
                <a:gd name="T64" fmla="*/ 57785 w 220472"/>
                <a:gd name="T65" fmla="*/ 212090 h 284480"/>
                <a:gd name="T66" fmla="*/ 41783 w 220472"/>
                <a:gd name="T67" fmla="*/ 284480 h 284480"/>
                <a:gd name="T68" fmla="*/ 27940 w 220472"/>
                <a:gd name="T69" fmla="*/ 284480 h 284480"/>
                <a:gd name="T70" fmla="*/ 13970 w 220472"/>
                <a:gd name="T71" fmla="*/ 284480 h 284480"/>
                <a:gd name="T72" fmla="*/ 0 w 220472"/>
                <a:gd name="T73" fmla="*/ 284480 h 284480"/>
                <a:gd name="T74" fmla="*/ 23622 w 220472"/>
                <a:gd name="T75" fmla="*/ 189611 h 284480"/>
                <a:gd name="T76" fmla="*/ 47244 w 220472"/>
                <a:gd name="T77" fmla="*/ 94869 h 284480"/>
                <a:gd name="T78" fmla="*/ 70739 w 220472"/>
                <a:gd name="T79" fmla="*/ 0 h 284480"/>
                <a:gd name="T80" fmla="*/ 0 w 220472"/>
                <a:gd name="T81" fmla="*/ 0 h 284480"/>
                <a:gd name="T82" fmla="*/ 220472 w 220472"/>
                <a:gd name="T8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472" h="284480">
                  <a:moveTo>
                    <a:pt x="70739" y="0"/>
                  </a:moveTo>
                  <a:cubicBezTo>
                    <a:pt x="88773" y="0"/>
                    <a:pt x="106807" y="0"/>
                    <a:pt x="124841" y="0"/>
                  </a:cubicBezTo>
                  <a:cubicBezTo>
                    <a:pt x="120142" y="57658"/>
                    <a:pt x="116332" y="115443"/>
                    <a:pt x="113665" y="173101"/>
                  </a:cubicBezTo>
                  <a:cubicBezTo>
                    <a:pt x="132207" y="115443"/>
                    <a:pt x="149860" y="57785"/>
                    <a:pt x="166370" y="0"/>
                  </a:cubicBezTo>
                  <a:cubicBezTo>
                    <a:pt x="184404" y="0"/>
                    <a:pt x="202438" y="0"/>
                    <a:pt x="220472" y="0"/>
                  </a:cubicBezTo>
                  <a:cubicBezTo>
                    <a:pt x="208915" y="94869"/>
                    <a:pt x="197358" y="189611"/>
                    <a:pt x="185801" y="284480"/>
                  </a:cubicBezTo>
                  <a:cubicBezTo>
                    <a:pt x="171831" y="284480"/>
                    <a:pt x="157861" y="284480"/>
                    <a:pt x="144018" y="284480"/>
                  </a:cubicBezTo>
                  <a:cubicBezTo>
                    <a:pt x="154813" y="212090"/>
                    <a:pt x="165735" y="139827"/>
                    <a:pt x="176657" y="67564"/>
                  </a:cubicBezTo>
                  <a:cubicBezTo>
                    <a:pt x="156591" y="139954"/>
                    <a:pt x="135001" y="212344"/>
                    <a:pt x="111760" y="284480"/>
                  </a:cubicBezTo>
                  <a:cubicBezTo>
                    <a:pt x="99187" y="284480"/>
                    <a:pt x="86614" y="284480"/>
                    <a:pt x="74041" y="284480"/>
                  </a:cubicBezTo>
                  <a:cubicBezTo>
                    <a:pt x="77597" y="212090"/>
                    <a:pt x="82804" y="139827"/>
                    <a:pt x="89535" y="67564"/>
                  </a:cubicBezTo>
                  <a:cubicBezTo>
                    <a:pt x="73660" y="139827"/>
                    <a:pt x="57785" y="212090"/>
                    <a:pt x="41783" y="284480"/>
                  </a:cubicBezTo>
                  <a:cubicBezTo>
                    <a:pt x="27940" y="284480"/>
                    <a:pt x="13970" y="284480"/>
                    <a:pt x="0" y="284480"/>
                  </a:cubicBezTo>
                  <a:cubicBezTo>
                    <a:pt x="23622" y="189611"/>
                    <a:pt x="47244" y="94869"/>
                    <a:pt x="70739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4" name="Shape 276">
              <a:extLst>
                <a:ext uri="{FF2B5EF4-FFF2-40B4-BE49-F238E27FC236}">
                  <a16:creationId xmlns:a16="http://schemas.microsoft.com/office/drawing/2014/main" id="{C565CACC-6362-47DE-84A4-7B5B36E5C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0"/>
              <a:ext cx="1489" cy="2941"/>
            </a:xfrm>
            <a:custGeom>
              <a:avLst/>
              <a:gdLst>
                <a:gd name="T0" fmla="*/ 85725 w 148844"/>
                <a:gd name="T1" fmla="*/ 0 h 294132"/>
                <a:gd name="T2" fmla="*/ 102489 w 148844"/>
                <a:gd name="T3" fmla="*/ 0 h 294132"/>
                <a:gd name="T4" fmla="*/ 115316 w 148844"/>
                <a:gd name="T5" fmla="*/ 7239 h 294132"/>
                <a:gd name="T6" fmla="*/ 124841 w 148844"/>
                <a:gd name="T7" fmla="*/ 21717 h 294132"/>
                <a:gd name="T8" fmla="*/ 134366 w 148844"/>
                <a:gd name="T9" fmla="*/ 36322 h 294132"/>
                <a:gd name="T10" fmla="*/ 141732 w 148844"/>
                <a:gd name="T11" fmla="*/ 58547 h 294132"/>
                <a:gd name="T12" fmla="*/ 146812 w 148844"/>
                <a:gd name="T13" fmla="*/ 88519 h 294132"/>
                <a:gd name="T14" fmla="*/ 133858 w 148844"/>
                <a:gd name="T15" fmla="*/ 94234 h 294132"/>
                <a:gd name="T16" fmla="*/ 120777 w 148844"/>
                <a:gd name="T17" fmla="*/ 99949 h 294132"/>
                <a:gd name="T18" fmla="*/ 107569 w 148844"/>
                <a:gd name="T19" fmla="*/ 105791 h 294132"/>
                <a:gd name="T20" fmla="*/ 106426 w 148844"/>
                <a:gd name="T21" fmla="*/ 97028 h 294132"/>
                <a:gd name="T22" fmla="*/ 105156 w 148844"/>
                <a:gd name="T23" fmla="*/ 90678 h 294132"/>
                <a:gd name="T24" fmla="*/ 103759 w 148844"/>
                <a:gd name="T25" fmla="*/ 86741 h 294132"/>
                <a:gd name="T26" fmla="*/ 101473 w 148844"/>
                <a:gd name="T27" fmla="*/ 80010 h 294132"/>
                <a:gd name="T28" fmla="*/ 98679 w 148844"/>
                <a:gd name="T29" fmla="*/ 74803 h 294132"/>
                <a:gd name="T30" fmla="*/ 95250 w 148844"/>
                <a:gd name="T31" fmla="*/ 71247 h 294132"/>
                <a:gd name="T32" fmla="*/ 91948 w 148844"/>
                <a:gd name="T33" fmla="*/ 67564 h 294132"/>
                <a:gd name="T34" fmla="*/ 88138 w 148844"/>
                <a:gd name="T35" fmla="*/ 65786 h 294132"/>
                <a:gd name="T36" fmla="*/ 83693 w 148844"/>
                <a:gd name="T37" fmla="*/ 65786 h 294132"/>
                <a:gd name="T38" fmla="*/ 73914 w 148844"/>
                <a:gd name="T39" fmla="*/ 65786 h 294132"/>
                <a:gd name="T40" fmla="*/ 66040 w 148844"/>
                <a:gd name="T41" fmla="*/ 73787 h 294132"/>
                <a:gd name="T42" fmla="*/ 59690 w 148844"/>
                <a:gd name="T43" fmla="*/ 89789 h 294132"/>
                <a:gd name="T44" fmla="*/ 54864 w 148844"/>
                <a:gd name="T45" fmla="*/ 101727 h 294132"/>
                <a:gd name="T46" fmla="*/ 51562 w 148844"/>
                <a:gd name="T47" fmla="*/ 120397 h 294132"/>
                <a:gd name="T48" fmla="*/ 49784 w 148844"/>
                <a:gd name="T49" fmla="*/ 145797 h 294132"/>
                <a:gd name="T50" fmla="*/ 47625 w 148844"/>
                <a:gd name="T51" fmla="*/ 177292 h 294132"/>
                <a:gd name="T52" fmla="*/ 48768 w 148844"/>
                <a:gd name="T53" fmla="*/ 199009 h 294132"/>
                <a:gd name="T54" fmla="*/ 53340 w 148844"/>
                <a:gd name="T55" fmla="*/ 210566 h 294132"/>
                <a:gd name="T56" fmla="*/ 57785 w 148844"/>
                <a:gd name="T57" fmla="*/ 222377 h 294132"/>
                <a:gd name="T58" fmla="*/ 65024 w 148844"/>
                <a:gd name="T59" fmla="*/ 228219 h 294132"/>
                <a:gd name="T60" fmla="*/ 74676 w 148844"/>
                <a:gd name="T61" fmla="*/ 228219 h 294132"/>
                <a:gd name="T62" fmla="*/ 83947 w 148844"/>
                <a:gd name="T63" fmla="*/ 228219 h 294132"/>
                <a:gd name="T64" fmla="*/ 91186 w 148844"/>
                <a:gd name="T65" fmla="*/ 223520 h 294132"/>
                <a:gd name="T66" fmla="*/ 96266 w 148844"/>
                <a:gd name="T67" fmla="*/ 213995 h 294132"/>
                <a:gd name="T68" fmla="*/ 101346 w 148844"/>
                <a:gd name="T69" fmla="*/ 204597 h 294132"/>
                <a:gd name="T70" fmla="*/ 105029 w 148844"/>
                <a:gd name="T71" fmla="*/ 190881 h 294132"/>
                <a:gd name="T72" fmla="*/ 107569 w 148844"/>
                <a:gd name="T73" fmla="*/ 172847 h 294132"/>
                <a:gd name="T74" fmla="*/ 121158 w 148844"/>
                <a:gd name="T75" fmla="*/ 180722 h 294132"/>
                <a:gd name="T76" fmla="*/ 135001 w 148844"/>
                <a:gd name="T77" fmla="*/ 188468 h 294132"/>
                <a:gd name="T78" fmla="*/ 148844 w 148844"/>
                <a:gd name="T79" fmla="*/ 196215 h 294132"/>
                <a:gd name="T80" fmla="*/ 146177 w 148844"/>
                <a:gd name="T81" fmla="*/ 217805 h 294132"/>
                <a:gd name="T82" fmla="*/ 141732 w 148844"/>
                <a:gd name="T83" fmla="*/ 235839 h 294132"/>
                <a:gd name="T84" fmla="*/ 135382 w 148844"/>
                <a:gd name="T85" fmla="*/ 250317 h 294132"/>
                <a:gd name="T86" fmla="*/ 129032 w 148844"/>
                <a:gd name="T87" fmla="*/ 264795 h 294132"/>
                <a:gd name="T88" fmla="*/ 121031 w 148844"/>
                <a:gd name="T89" fmla="*/ 275717 h 294132"/>
                <a:gd name="T90" fmla="*/ 111379 w 148844"/>
                <a:gd name="T91" fmla="*/ 283084 h 294132"/>
                <a:gd name="T92" fmla="*/ 101727 w 148844"/>
                <a:gd name="T93" fmla="*/ 290449 h 294132"/>
                <a:gd name="T94" fmla="*/ 89281 w 148844"/>
                <a:gd name="T95" fmla="*/ 294132 h 294132"/>
                <a:gd name="T96" fmla="*/ 74549 w 148844"/>
                <a:gd name="T97" fmla="*/ 294132 h 294132"/>
                <a:gd name="T98" fmla="*/ 56515 w 148844"/>
                <a:gd name="T99" fmla="*/ 294132 h 294132"/>
                <a:gd name="T100" fmla="*/ 42037 w 148844"/>
                <a:gd name="T101" fmla="*/ 289687 h 294132"/>
                <a:gd name="T102" fmla="*/ 31369 w 148844"/>
                <a:gd name="T103" fmla="*/ 280670 h 294132"/>
                <a:gd name="T104" fmla="*/ 20828 w 148844"/>
                <a:gd name="T105" fmla="*/ 271653 h 294132"/>
                <a:gd name="T106" fmla="*/ 12446 w 148844"/>
                <a:gd name="T107" fmla="*/ 255905 h 294132"/>
                <a:gd name="T108" fmla="*/ 6604 w 148844"/>
                <a:gd name="T109" fmla="*/ 233299 h 294132"/>
                <a:gd name="T110" fmla="*/ 762 w 148844"/>
                <a:gd name="T111" fmla="*/ 210693 h 294132"/>
                <a:gd name="T112" fmla="*/ 0 w 148844"/>
                <a:gd name="T113" fmla="*/ 181737 h 294132"/>
                <a:gd name="T114" fmla="*/ 3683 w 148844"/>
                <a:gd name="T115" fmla="*/ 146431 h 294132"/>
                <a:gd name="T116" fmla="*/ 8509 w 148844"/>
                <a:gd name="T117" fmla="*/ 99314 h 294132"/>
                <a:gd name="T118" fmla="*/ 18542 w 148844"/>
                <a:gd name="T119" fmla="*/ 63247 h 294132"/>
                <a:gd name="T120" fmla="*/ 32893 w 148844"/>
                <a:gd name="T121" fmla="*/ 37847 h 294132"/>
                <a:gd name="T122" fmla="*/ 47117 w 148844"/>
                <a:gd name="T123" fmla="*/ 12700 h 294132"/>
                <a:gd name="T124" fmla="*/ 64389 w 148844"/>
                <a:gd name="T125" fmla="*/ 0 h 294132"/>
                <a:gd name="T126" fmla="*/ 85725 w 148844"/>
                <a:gd name="T127" fmla="*/ 0 h 294132"/>
                <a:gd name="T128" fmla="*/ 0 w 148844"/>
                <a:gd name="T129" fmla="*/ 0 h 294132"/>
                <a:gd name="T130" fmla="*/ 148844 w 148844"/>
                <a:gd name="T131" fmla="*/ 294132 h 294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844" h="294132">
                  <a:moveTo>
                    <a:pt x="85725" y="0"/>
                  </a:moveTo>
                  <a:cubicBezTo>
                    <a:pt x="102489" y="0"/>
                    <a:pt x="115316" y="7239"/>
                    <a:pt x="124841" y="21717"/>
                  </a:cubicBezTo>
                  <a:cubicBezTo>
                    <a:pt x="134366" y="36322"/>
                    <a:pt x="141732" y="58547"/>
                    <a:pt x="146812" y="88519"/>
                  </a:cubicBezTo>
                  <a:cubicBezTo>
                    <a:pt x="133858" y="94234"/>
                    <a:pt x="120777" y="99949"/>
                    <a:pt x="107569" y="105791"/>
                  </a:cubicBezTo>
                  <a:cubicBezTo>
                    <a:pt x="106426" y="97028"/>
                    <a:pt x="105156" y="90678"/>
                    <a:pt x="103759" y="86741"/>
                  </a:cubicBezTo>
                  <a:cubicBezTo>
                    <a:pt x="101473" y="80010"/>
                    <a:pt x="98679" y="74803"/>
                    <a:pt x="95250" y="71247"/>
                  </a:cubicBezTo>
                  <a:cubicBezTo>
                    <a:pt x="91948" y="67564"/>
                    <a:pt x="88138" y="65786"/>
                    <a:pt x="83693" y="65786"/>
                  </a:cubicBezTo>
                  <a:cubicBezTo>
                    <a:pt x="73914" y="65786"/>
                    <a:pt x="66040" y="73787"/>
                    <a:pt x="59690" y="89789"/>
                  </a:cubicBezTo>
                  <a:cubicBezTo>
                    <a:pt x="54864" y="101727"/>
                    <a:pt x="51562" y="120397"/>
                    <a:pt x="49784" y="145797"/>
                  </a:cubicBezTo>
                  <a:cubicBezTo>
                    <a:pt x="47625" y="177292"/>
                    <a:pt x="48768" y="199009"/>
                    <a:pt x="53340" y="210566"/>
                  </a:cubicBezTo>
                  <a:cubicBezTo>
                    <a:pt x="57785" y="222377"/>
                    <a:pt x="65024" y="228219"/>
                    <a:pt x="74676" y="228219"/>
                  </a:cubicBezTo>
                  <a:cubicBezTo>
                    <a:pt x="83947" y="228219"/>
                    <a:pt x="91186" y="223520"/>
                    <a:pt x="96266" y="213995"/>
                  </a:cubicBezTo>
                  <a:cubicBezTo>
                    <a:pt x="101346" y="204597"/>
                    <a:pt x="105029" y="190881"/>
                    <a:pt x="107569" y="172847"/>
                  </a:cubicBezTo>
                  <a:cubicBezTo>
                    <a:pt x="121158" y="180722"/>
                    <a:pt x="135001" y="188468"/>
                    <a:pt x="148844" y="196215"/>
                  </a:cubicBezTo>
                  <a:cubicBezTo>
                    <a:pt x="146177" y="217805"/>
                    <a:pt x="141732" y="235839"/>
                    <a:pt x="135382" y="250317"/>
                  </a:cubicBezTo>
                  <a:cubicBezTo>
                    <a:pt x="129032" y="264795"/>
                    <a:pt x="121031" y="275717"/>
                    <a:pt x="111379" y="283084"/>
                  </a:cubicBezTo>
                  <a:cubicBezTo>
                    <a:pt x="101727" y="290449"/>
                    <a:pt x="89281" y="294132"/>
                    <a:pt x="74549" y="294132"/>
                  </a:cubicBezTo>
                  <a:cubicBezTo>
                    <a:pt x="56515" y="294132"/>
                    <a:pt x="42037" y="289687"/>
                    <a:pt x="31369" y="280670"/>
                  </a:cubicBezTo>
                  <a:cubicBezTo>
                    <a:pt x="20828" y="271653"/>
                    <a:pt x="12446" y="255905"/>
                    <a:pt x="6604" y="233299"/>
                  </a:cubicBezTo>
                  <a:cubicBezTo>
                    <a:pt x="762" y="210693"/>
                    <a:pt x="0" y="181737"/>
                    <a:pt x="3683" y="146431"/>
                  </a:cubicBezTo>
                  <a:cubicBezTo>
                    <a:pt x="8509" y="99314"/>
                    <a:pt x="18542" y="63247"/>
                    <a:pt x="32893" y="37847"/>
                  </a:cubicBezTo>
                  <a:cubicBezTo>
                    <a:pt x="47117" y="12700"/>
                    <a:pt x="64389" y="0"/>
                    <a:pt x="85725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CC54FDE7-109E-4BAC-94D5-820E618E3269}"/>
              </a:ext>
            </a:extLst>
          </p:cNvPr>
          <p:cNvSpPr txBox="1"/>
          <p:nvPr/>
        </p:nvSpPr>
        <p:spPr>
          <a:xfrm>
            <a:off x="5958910" y="288540"/>
            <a:ext cx="5046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President’s</a:t>
            </a:r>
          </a:p>
          <a:p>
            <a:pPr algn="ctr"/>
            <a:r>
              <a:rPr lang="en-US" sz="4800" b="1" dirty="0"/>
              <a:t>Final words</a:t>
            </a:r>
          </a:p>
          <a:p>
            <a:pPr algn="ctr"/>
            <a:endParaRPr lang="en-US" sz="3200" b="1" dirty="0"/>
          </a:p>
        </p:txBody>
      </p:sp>
      <p:pic>
        <p:nvPicPr>
          <p:cNvPr id="47" name="Picture 46" descr="A picture containing icon&#10;&#10;Description automatically generated">
            <a:extLst>
              <a:ext uri="{FF2B5EF4-FFF2-40B4-BE49-F238E27FC236}">
                <a16:creationId xmlns:a16="http://schemas.microsoft.com/office/drawing/2014/main" id="{DACF9DB2-22F4-442C-9CD6-7870FBCE8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58" y="4626280"/>
            <a:ext cx="2886297" cy="1385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DFFE6D-CD18-F28D-2899-1D55BD4156BC}"/>
              </a:ext>
            </a:extLst>
          </p:cNvPr>
          <p:cNvSpPr txBox="1"/>
          <p:nvPr/>
        </p:nvSpPr>
        <p:spPr>
          <a:xfrm>
            <a:off x="6145418" y="2348617"/>
            <a:ext cx="5046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Thank you for attending.  </a:t>
            </a:r>
          </a:p>
          <a:p>
            <a:pPr algn="ctr"/>
            <a:r>
              <a:rPr lang="en-US" sz="3600" b="1" dirty="0"/>
              <a:t>Please visit </a:t>
            </a:r>
            <a:r>
              <a:rPr lang="en-US" sz="3600" b="1" dirty="0">
                <a:hlinkClick r:id="rId5"/>
              </a:rPr>
              <a:t>www.acte-maryland.org</a:t>
            </a:r>
            <a:r>
              <a:rPr lang="en-US" sz="3600" b="1" dirty="0"/>
              <a:t> to take our conference survey.</a:t>
            </a:r>
          </a:p>
          <a:p>
            <a:endParaRPr lang="en-US" sz="3600" b="1" dirty="0"/>
          </a:p>
          <a:p>
            <a:pPr algn="ctr"/>
            <a:r>
              <a:rPr lang="en-US" sz="3600" b="1" dirty="0">
                <a:highlight>
                  <a:srgbClr val="FFFF00"/>
                </a:highlight>
              </a:rPr>
              <a:t>Spring Conference </a:t>
            </a:r>
            <a:r>
              <a:rPr lang="en-US" sz="3600" b="1">
                <a:highlight>
                  <a:srgbClr val="FFFF00"/>
                </a:highlight>
              </a:rPr>
              <a:t>– TBD</a:t>
            </a:r>
            <a:endParaRPr lang="en-US" sz="36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0984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CAEF1-DAA2-40F3-AC7B-31B86260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Good Morning!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October 12, 2023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0B71D4-7608-44C0-993B-7BDC19917BA7}"/>
              </a:ext>
            </a:extLst>
          </p:cNvPr>
          <p:cNvGrpSpPr>
            <a:grpSpLocks/>
          </p:cNvGrpSpPr>
          <p:nvPr/>
        </p:nvGrpSpPr>
        <p:grpSpPr bwMode="auto">
          <a:xfrm>
            <a:off x="1269248" y="402143"/>
            <a:ext cx="2090378" cy="872198"/>
            <a:chOff x="0" y="-50"/>
            <a:chExt cx="9144" cy="34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F6E987-C042-49E8-B3E5-930858ED1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6" y="1555"/>
              <a:ext cx="467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35A12DE-CC73-4E69-8D37-11653B361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" cy="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hape 249">
              <a:extLst>
                <a:ext uri="{FF2B5EF4-FFF2-40B4-BE49-F238E27FC236}">
                  <a16:creationId xmlns:a16="http://schemas.microsoft.com/office/drawing/2014/main" id="{C255859A-2CB7-44B6-ABD1-3AB806FCE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1748"/>
              <a:ext cx="679" cy="1423"/>
            </a:xfrm>
            <a:custGeom>
              <a:avLst/>
              <a:gdLst>
                <a:gd name="T0" fmla="*/ 14224 w 67882"/>
                <a:gd name="T1" fmla="*/ 0 h 142240"/>
                <a:gd name="T2" fmla="*/ 59055 w 67882"/>
                <a:gd name="T3" fmla="*/ 0 h 142240"/>
                <a:gd name="T4" fmla="*/ 67882 w 67882"/>
                <a:gd name="T5" fmla="*/ 10941 h 142240"/>
                <a:gd name="T6" fmla="*/ 67882 w 67882"/>
                <a:gd name="T7" fmla="*/ 62420 h 142240"/>
                <a:gd name="T8" fmla="*/ 49911 w 67882"/>
                <a:gd name="T9" fmla="*/ 36830 h 142240"/>
                <a:gd name="T10" fmla="*/ 52324 w 67882"/>
                <a:gd name="T11" fmla="*/ 88011 h 142240"/>
                <a:gd name="T12" fmla="*/ 67882 w 67882"/>
                <a:gd name="T13" fmla="*/ 88011 h 142240"/>
                <a:gd name="T14" fmla="*/ 67882 w 67882"/>
                <a:gd name="T15" fmla="*/ 118745 h 142240"/>
                <a:gd name="T16" fmla="*/ 52324 w 67882"/>
                <a:gd name="T17" fmla="*/ 118745 h 142240"/>
                <a:gd name="T18" fmla="*/ 52070 w 67882"/>
                <a:gd name="T19" fmla="*/ 142240 h 142240"/>
                <a:gd name="T20" fmla="*/ 0 w 67882"/>
                <a:gd name="T21" fmla="*/ 142240 h 142240"/>
                <a:gd name="T22" fmla="*/ 14224 w 67882"/>
                <a:gd name="T23" fmla="*/ 0 h 142240"/>
                <a:gd name="T24" fmla="*/ 0 w 67882"/>
                <a:gd name="T25" fmla="*/ 0 h 142240"/>
                <a:gd name="T26" fmla="*/ 67882 w 67882"/>
                <a:gd name="T27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67882" h="142240">
                  <a:moveTo>
                    <a:pt x="14224" y="0"/>
                  </a:moveTo>
                  <a:cubicBezTo>
                    <a:pt x="29210" y="0"/>
                    <a:pt x="44196" y="0"/>
                    <a:pt x="59055" y="0"/>
                  </a:cubicBezTo>
                  <a:lnTo>
                    <a:pt x="67882" y="10941"/>
                  </a:lnTo>
                  <a:lnTo>
                    <a:pt x="67882" y="62420"/>
                  </a:lnTo>
                  <a:lnTo>
                    <a:pt x="49911" y="36830"/>
                  </a:lnTo>
                  <a:cubicBezTo>
                    <a:pt x="51181" y="53975"/>
                    <a:pt x="51943" y="70993"/>
                    <a:pt x="52324" y="88011"/>
                  </a:cubicBezTo>
                  <a:lnTo>
                    <a:pt x="67882" y="88011"/>
                  </a:lnTo>
                  <a:lnTo>
                    <a:pt x="67882" y="118745"/>
                  </a:lnTo>
                  <a:lnTo>
                    <a:pt x="52324" y="118745"/>
                  </a:lnTo>
                  <a:cubicBezTo>
                    <a:pt x="52324" y="126619"/>
                    <a:pt x="52324" y="134366"/>
                    <a:pt x="52070" y="142240"/>
                  </a:cubicBezTo>
                  <a:cubicBezTo>
                    <a:pt x="34798" y="142240"/>
                    <a:pt x="17399" y="142240"/>
                    <a:pt x="0" y="142240"/>
                  </a:cubicBezTo>
                  <a:cubicBezTo>
                    <a:pt x="8763" y="94869"/>
                    <a:pt x="13462" y="47498"/>
                    <a:pt x="14224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Shape 250">
              <a:extLst>
                <a:ext uri="{FF2B5EF4-FFF2-40B4-BE49-F238E27FC236}">
                  <a16:creationId xmlns:a16="http://schemas.microsoft.com/office/drawing/2014/main" id="{9A7FC1C1-D316-412B-AB2C-B08C33B68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1748"/>
              <a:ext cx="1335" cy="1423"/>
            </a:xfrm>
            <a:custGeom>
              <a:avLst/>
              <a:gdLst>
                <a:gd name="T0" fmla="*/ 0 w 133477"/>
                <a:gd name="T1" fmla="*/ 0 h 142240"/>
                <a:gd name="T2" fmla="*/ 41656 w 133477"/>
                <a:gd name="T3" fmla="*/ 0 h 142240"/>
                <a:gd name="T4" fmla="*/ 83312 w 133477"/>
                <a:gd name="T5" fmla="*/ 0 h 142240"/>
                <a:gd name="T6" fmla="*/ 124968 w 133477"/>
                <a:gd name="T7" fmla="*/ 0 h 142240"/>
                <a:gd name="T8" fmla="*/ 127762 w 133477"/>
                <a:gd name="T9" fmla="*/ 11684 h 142240"/>
                <a:gd name="T10" fmla="*/ 130683 w 133477"/>
                <a:gd name="T11" fmla="*/ 23495 h 142240"/>
                <a:gd name="T12" fmla="*/ 133477 w 133477"/>
                <a:gd name="T13" fmla="*/ 35179 h 142240"/>
                <a:gd name="T14" fmla="*/ 118618 w 133477"/>
                <a:gd name="T15" fmla="*/ 35179 h 142240"/>
                <a:gd name="T16" fmla="*/ 103886 w 133477"/>
                <a:gd name="T17" fmla="*/ 35179 h 142240"/>
                <a:gd name="T18" fmla="*/ 89027 w 133477"/>
                <a:gd name="T19" fmla="*/ 35179 h 142240"/>
                <a:gd name="T20" fmla="*/ 95123 w 133477"/>
                <a:gd name="T21" fmla="*/ 70866 h 142240"/>
                <a:gd name="T22" fmla="*/ 101092 w 133477"/>
                <a:gd name="T23" fmla="*/ 106553 h 142240"/>
                <a:gd name="T24" fmla="*/ 107188 w 133477"/>
                <a:gd name="T25" fmla="*/ 142240 h 142240"/>
                <a:gd name="T26" fmla="*/ 90170 w 133477"/>
                <a:gd name="T27" fmla="*/ 142240 h 142240"/>
                <a:gd name="T28" fmla="*/ 73152 w 133477"/>
                <a:gd name="T29" fmla="*/ 142240 h 142240"/>
                <a:gd name="T30" fmla="*/ 56134 w 133477"/>
                <a:gd name="T31" fmla="*/ 142240 h 142240"/>
                <a:gd name="T32" fmla="*/ 52578 w 133477"/>
                <a:gd name="T33" fmla="*/ 106553 h 142240"/>
                <a:gd name="T34" fmla="*/ 49022 w 133477"/>
                <a:gd name="T35" fmla="*/ 70866 h 142240"/>
                <a:gd name="T36" fmla="*/ 45466 w 133477"/>
                <a:gd name="T37" fmla="*/ 35179 h 142240"/>
                <a:gd name="T38" fmla="*/ 30607 w 133477"/>
                <a:gd name="T39" fmla="*/ 35179 h 142240"/>
                <a:gd name="T40" fmla="*/ 15875 w 133477"/>
                <a:gd name="T41" fmla="*/ 35179 h 142240"/>
                <a:gd name="T42" fmla="*/ 1016 w 133477"/>
                <a:gd name="T43" fmla="*/ 35179 h 142240"/>
                <a:gd name="T44" fmla="*/ 635 w 133477"/>
                <a:gd name="T45" fmla="*/ 23495 h 142240"/>
                <a:gd name="T46" fmla="*/ 381 w 133477"/>
                <a:gd name="T47" fmla="*/ 11684 h 142240"/>
                <a:gd name="T48" fmla="*/ 0 w 133477"/>
                <a:gd name="T49" fmla="*/ 0 h 142240"/>
                <a:gd name="T50" fmla="*/ 0 w 133477"/>
                <a:gd name="T51" fmla="*/ 0 h 142240"/>
                <a:gd name="T52" fmla="*/ 133477 w 133477"/>
                <a:gd name="T5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14224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11684"/>
                    <a:pt x="130683" y="23495"/>
                    <a:pt x="133477" y="35179"/>
                  </a:cubicBezTo>
                  <a:cubicBezTo>
                    <a:pt x="118618" y="35179"/>
                    <a:pt x="103886" y="35179"/>
                    <a:pt x="89027" y="35179"/>
                  </a:cubicBezTo>
                  <a:cubicBezTo>
                    <a:pt x="95123" y="70866"/>
                    <a:pt x="101092" y="106553"/>
                    <a:pt x="107188" y="142240"/>
                  </a:cubicBezTo>
                  <a:cubicBezTo>
                    <a:pt x="90170" y="142240"/>
                    <a:pt x="73152" y="142240"/>
                    <a:pt x="56134" y="142240"/>
                  </a:cubicBezTo>
                  <a:cubicBezTo>
                    <a:pt x="52578" y="106553"/>
                    <a:pt x="49022" y="70866"/>
                    <a:pt x="45466" y="35179"/>
                  </a:cubicBezTo>
                  <a:cubicBezTo>
                    <a:pt x="30607" y="35179"/>
                    <a:pt x="15875" y="35179"/>
                    <a:pt x="1016" y="35179"/>
                  </a:cubicBezTo>
                  <a:cubicBezTo>
                    <a:pt x="635" y="23495"/>
                    <a:pt x="381" y="11684"/>
                    <a:pt x="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Shape 251">
              <a:extLst>
                <a:ext uri="{FF2B5EF4-FFF2-40B4-BE49-F238E27FC236}">
                  <a16:creationId xmlns:a16="http://schemas.microsoft.com/office/drawing/2014/main" id="{20345041-4764-4396-AD01-9A21AC075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1748"/>
              <a:ext cx="2203" cy="1423"/>
            </a:xfrm>
            <a:custGeom>
              <a:avLst/>
              <a:gdLst>
                <a:gd name="T0" fmla="*/ 70612 w 220345"/>
                <a:gd name="T1" fmla="*/ 0 h 142240"/>
                <a:gd name="T2" fmla="*/ 88646 w 220345"/>
                <a:gd name="T3" fmla="*/ 0 h 142240"/>
                <a:gd name="T4" fmla="*/ 106680 w 220345"/>
                <a:gd name="T5" fmla="*/ 0 h 142240"/>
                <a:gd name="T6" fmla="*/ 124714 w 220345"/>
                <a:gd name="T7" fmla="*/ 0 h 142240"/>
                <a:gd name="T8" fmla="*/ 120015 w 220345"/>
                <a:gd name="T9" fmla="*/ 28829 h 142240"/>
                <a:gd name="T10" fmla="*/ 116205 w 220345"/>
                <a:gd name="T11" fmla="*/ 57658 h 142240"/>
                <a:gd name="T12" fmla="*/ 113538 w 220345"/>
                <a:gd name="T13" fmla="*/ 86614 h 142240"/>
                <a:gd name="T14" fmla="*/ 132080 w 220345"/>
                <a:gd name="T15" fmla="*/ 57785 h 142240"/>
                <a:gd name="T16" fmla="*/ 149733 w 220345"/>
                <a:gd name="T17" fmla="*/ 28956 h 142240"/>
                <a:gd name="T18" fmla="*/ 166243 w 220345"/>
                <a:gd name="T19" fmla="*/ 0 h 142240"/>
                <a:gd name="T20" fmla="*/ 184277 w 220345"/>
                <a:gd name="T21" fmla="*/ 0 h 142240"/>
                <a:gd name="T22" fmla="*/ 202311 w 220345"/>
                <a:gd name="T23" fmla="*/ 0 h 142240"/>
                <a:gd name="T24" fmla="*/ 220345 w 220345"/>
                <a:gd name="T25" fmla="*/ 0 h 142240"/>
                <a:gd name="T26" fmla="*/ 208788 w 220345"/>
                <a:gd name="T27" fmla="*/ 47371 h 142240"/>
                <a:gd name="T28" fmla="*/ 197231 w 220345"/>
                <a:gd name="T29" fmla="*/ 94869 h 142240"/>
                <a:gd name="T30" fmla="*/ 185674 w 220345"/>
                <a:gd name="T31" fmla="*/ 142240 h 142240"/>
                <a:gd name="T32" fmla="*/ 171704 w 220345"/>
                <a:gd name="T33" fmla="*/ 142240 h 142240"/>
                <a:gd name="T34" fmla="*/ 157861 w 220345"/>
                <a:gd name="T35" fmla="*/ 142240 h 142240"/>
                <a:gd name="T36" fmla="*/ 143891 w 220345"/>
                <a:gd name="T37" fmla="*/ 142240 h 142240"/>
                <a:gd name="T38" fmla="*/ 154813 w 220345"/>
                <a:gd name="T39" fmla="*/ 106045 h 142240"/>
                <a:gd name="T40" fmla="*/ 165608 w 220345"/>
                <a:gd name="T41" fmla="*/ 69977 h 142240"/>
                <a:gd name="T42" fmla="*/ 176530 w 220345"/>
                <a:gd name="T43" fmla="*/ 33782 h 142240"/>
                <a:gd name="T44" fmla="*/ 156464 w 220345"/>
                <a:gd name="T45" fmla="*/ 69977 h 142240"/>
                <a:gd name="T46" fmla="*/ 134874 w 220345"/>
                <a:gd name="T47" fmla="*/ 106172 h 142240"/>
                <a:gd name="T48" fmla="*/ 111633 w 220345"/>
                <a:gd name="T49" fmla="*/ 142240 h 142240"/>
                <a:gd name="T50" fmla="*/ 99060 w 220345"/>
                <a:gd name="T51" fmla="*/ 142240 h 142240"/>
                <a:gd name="T52" fmla="*/ 86487 w 220345"/>
                <a:gd name="T53" fmla="*/ 142240 h 142240"/>
                <a:gd name="T54" fmla="*/ 73914 w 220345"/>
                <a:gd name="T55" fmla="*/ 142240 h 142240"/>
                <a:gd name="T56" fmla="*/ 77470 w 220345"/>
                <a:gd name="T57" fmla="*/ 106045 h 142240"/>
                <a:gd name="T58" fmla="*/ 82677 w 220345"/>
                <a:gd name="T59" fmla="*/ 69850 h 142240"/>
                <a:gd name="T60" fmla="*/ 89408 w 220345"/>
                <a:gd name="T61" fmla="*/ 33782 h 142240"/>
                <a:gd name="T62" fmla="*/ 73533 w 220345"/>
                <a:gd name="T63" fmla="*/ 69977 h 142240"/>
                <a:gd name="T64" fmla="*/ 57658 w 220345"/>
                <a:gd name="T65" fmla="*/ 106045 h 142240"/>
                <a:gd name="T66" fmla="*/ 41783 w 220345"/>
                <a:gd name="T67" fmla="*/ 142240 h 142240"/>
                <a:gd name="T68" fmla="*/ 27813 w 220345"/>
                <a:gd name="T69" fmla="*/ 142240 h 142240"/>
                <a:gd name="T70" fmla="*/ 13843 w 220345"/>
                <a:gd name="T71" fmla="*/ 142240 h 142240"/>
                <a:gd name="T72" fmla="*/ 0 w 220345"/>
                <a:gd name="T73" fmla="*/ 142240 h 142240"/>
                <a:gd name="T74" fmla="*/ 23495 w 220345"/>
                <a:gd name="T75" fmla="*/ 94869 h 142240"/>
                <a:gd name="T76" fmla="*/ 47117 w 220345"/>
                <a:gd name="T77" fmla="*/ 47371 h 142240"/>
                <a:gd name="T78" fmla="*/ 70612 w 220345"/>
                <a:gd name="T79" fmla="*/ 0 h 142240"/>
                <a:gd name="T80" fmla="*/ 0 w 220345"/>
                <a:gd name="T81" fmla="*/ 0 h 142240"/>
                <a:gd name="T82" fmla="*/ 220345 w 220345"/>
                <a:gd name="T8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345" h="142240">
                  <a:moveTo>
                    <a:pt x="70612" y="0"/>
                  </a:moveTo>
                  <a:cubicBezTo>
                    <a:pt x="88646" y="0"/>
                    <a:pt x="106680" y="0"/>
                    <a:pt x="124714" y="0"/>
                  </a:cubicBezTo>
                  <a:cubicBezTo>
                    <a:pt x="120015" y="28829"/>
                    <a:pt x="116205" y="57658"/>
                    <a:pt x="113538" y="86614"/>
                  </a:cubicBezTo>
                  <a:cubicBezTo>
                    <a:pt x="132080" y="57785"/>
                    <a:pt x="149733" y="28956"/>
                    <a:pt x="166243" y="0"/>
                  </a:cubicBezTo>
                  <a:cubicBezTo>
                    <a:pt x="184277" y="0"/>
                    <a:pt x="202311" y="0"/>
                    <a:pt x="220345" y="0"/>
                  </a:cubicBezTo>
                  <a:cubicBezTo>
                    <a:pt x="208788" y="47371"/>
                    <a:pt x="197231" y="94869"/>
                    <a:pt x="185674" y="142240"/>
                  </a:cubicBezTo>
                  <a:cubicBezTo>
                    <a:pt x="171704" y="142240"/>
                    <a:pt x="157861" y="142240"/>
                    <a:pt x="143891" y="142240"/>
                  </a:cubicBezTo>
                  <a:cubicBezTo>
                    <a:pt x="154813" y="106045"/>
                    <a:pt x="165608" y="69977"/>
                    <a:pt x="176530" y="33782"/>
                  </a:cubicBezTo>
                  <a:cubicBezTo>
                    <a:pt x="156464" y="69977"/>
                    <a:pt x="134874" y="106172"/>
                    <a:pt x="111633" y="142240"/>
                  </a:cubicBezTo>
                  <a:cubicBezTo>
                    <a:pt x="99060" y="142240"/>
                    <a:pt x="86487" y="142240"/>
                    <a:pt x="73914" y="142240"/>
                  </a:cubicBezTo>
                  <a:cubicBezTo>
                    <a:pt x="77470" y="106045"/>
                    <a:pt x="82677" y="69850"/>
                    <a:pt x="89408" y="33782"/>
                  </a:cubicBezTo>
                  <a:cubicBezTo>
                    <a:pt x="73533" y="69977"/>
                    <a:pt x="57658" y="106045"/>
                    <a:pt x="41783" y="142240"/>
                  </a:cubicBezTo>
                  <a:cubicBezTo>
                    <a:pt x="27813" y="142240"/>
                    <a:pt x="13843" y="142240"/>
                    <a:pt x="0" y="142240"/>
                  </a:cubicBezTo>
                  <a:cubicBezTo>
                    <a:pt x="23495" y="94869"/>
                    <a:pt x="47117" y="47371"/>
                    <a:pt x="70612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Shape 252">
              <a:extLst>
                <a:ext uri="{FF2B5EF4-FFF2-40B4-BE49-F238E27FC236}">
                  <a16:creationId xmlns:a16="http://schemas.microsoft.com/office/drawing/2014/main" id="{AD687B0D-18DD-4A11-A35A-B38FB6ABD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724"/>
              <a:ext cx="1490" cy="1471"/>
            </a:xfrm>
            <a:custGeom>
              <a:avLst/>
              <a:gdLst>
                <a:gd name="T0" fmla="*/ 85725 w 148971"/>
                <a:gd name="T1" fmla="*/ 0 h 147066"/>
                <a:gd name="T2" fmla="*/ 102489 w 148971"/>
                <a:gd name="T3" fmla="*/ 0 h 147066"/>
                <a:gd name="T4" fmla="*/ 115316 w 148971"/>
                <a:gd name="T5" fmla="*/ 3683 h 147066"/>
                <a:gd name="T6" fmla="*/ 124841 w 148971"/>
                <a:gd name="T7" fmla="*/ 10922 h 147066"/>
                <a:gd name="T8" fmla="*/ 134493 w 148971"/>
                <a:gd name="T9" fmla="*/ 18161 h 147066"/>
                <a:gd name="T10" fmla="*/ 141732 w 148971"/>
                <a:gd name="T11" fmla="*/ 29210 h 147066"/>
                <a:gd name="T12" fmla="*/ 146939 w 148971"/>
                <a:gd name="T13" fmla="*/ 44196 h 147066"/>
                <a:gd name="T14" fmla="*/ 133858 w 148971"/>
                <a:gd name="T15" fmla="*/ 47117 h 147066"/>
                <a:gd name="T16" fmla="*/ 120777 w 148971"/>
                <a:gd name="T17" fmla="*/ 50038 h 147066"/>
                <a:gd name="T18" fmla="*/ 107569 w 148971"/>
                <a:gd name="T19" fmla="*/ 52832 h 147066"/>
                <a:gd name="T20" fmla="*/ 106426 w 148971"/>
                <a:gd name="T21" fmla="*/ 48514 h 147066"/>
                <a:gd name="T22" fmla="*/ 105156 w 148971"/>
                <a:gd name="T23" fmla="*/ 45339 h 147066"/>
                <a:gd name="T24" fmla="*/ 103759 w 148971"/>
                <a:gd name="T25" fmla="*/ 43434 h 147066"/>
                <a:gd name="T26" fmla="*/ 101473 w 148971"/>
                <a:gd name="T27" fmla="*/ 40005 h 147066"/>
                <a:gd name="T28" fmla="*/ 98679 w 148971"/>
                <a:gd name="T29" fmla="*/ 37465 h 147066"/>
                <a:gd name="T30" fmla="*/ 95250 w 148971"/>
                <a:gd name="T31" fmla="*/ 35560 h 147066"/>
                <a:gd name="T32" fmla="*/ 91948 w 148971"/>
                <a:gd name="T33" fmla="*/ 33782 h 147066"/>
                <a:gd name="T34" fmla="*/ 88138 w 148971"/>
                <a:gd name="T35" fmla="*/ 32893 h 147066"/>
                <a:gd name="T36" fmla="*/ 83820 w 148971"/>
                <a:gd name="T37" fmla="*/ 32893 h 147066"/>
                <a:gd name="T38" fmla="*/ 73914 w 148971"/>
                <a:gd name="T39" fmla="*/ 32893 h 147066"/>
                <a:gd name="T40" fmla="*/ 66040 w 148971"/>
                <a:gd name="T41" fmla="*/ 36957 h 147066"/>
                <a:gd name="T42" fmla="*/ 59690 w 148971"/>
                <a:gd name="T43" fmla="*/ 44958 h 147066"/>
                <a:gd name="T44" fmla="*/ 54864 w 148971"/>
                <a:gd name="T45" fmla="*/ 50927 h 147066"/>
                <a:gd name="T46" fmla="*/ 51562 w 148971"/>
                <a:gd name="T47" fmla="*/ 60198 h 147066"/>
                <a:gd name="T48" fmla="*/ 49784 w 148971"/>
                <a:gd name="T49" fmla="*/ 72898 h 147066"/>
                <a:gd name="T50" fmla="*/ 47625 w 148971"/>
                <a:gd name="T51" fmla="*/ 88646 h 147066"/>
                <a:gd name="T52" fmla="*/ 48768 w 148971"/>
                <a:gd name="T53" fmla="*/ 99441 h 147066"/>
                <a:gd name="T54" fmla="*/ 53340 w 148971"/>
                <a:gd name="T55" fmla="*/ 105283 h 147066"/>
                <a:gd name="T56" fmla="*/ 57785 w 148971"/>
                <a:gd name="T57" fmla="*/ 111125 h 147066"/>
                <a:gd name="T58" fmla="*/ 65024 w 148971"/>
                <a:gd name="T59" fmla="*/ 114046 h 147066"/>
                <a:gd name="T60" fmla="*/ 74676 w 148971"/>
                <a:gd name="T61" fmla="*/ 114046 h 147066"/>
                <a:gd name="T62" fmla="*/ 83947 w 148971"/>
                <a:gd name="T63" fmla="*/ 114046 h 147066"/>
                <a:gd name="T64" fmla="*/ 91313 w 148971"/>
                <a:gd name="T65" fmla="*/ 111760 h 147066"/>
                <a:gd name="T66" fmla="*/ 96266 w 148971"/>
                <a:gd name="T67" fmla="*/ 107061 h 147066"/>
                <a:gd name="T68" fmla="*/ 101346 w 148971"/>
                <a:gd name="T69" fmla="*/ 102362 h 147066"/>
                <a:gd name="T70" fmla="*/ 105156 w 148971"/>
                <a:gd name="T71" fmla="*/ 95504 h 147066"/>
                <a:gd name="T72" fmla="*/ 107569 w 148971"/>
                <a:gd name="T73" fmla="*/ 86487 h 147066"/>
                <a:gd name="T74" fmla="*/ 121158 w 148971"/>
                <a:gd name="T75" fmla="*/ 90297 h 147066"/>
                <a:gd name="T76" fmla="*/ 135001 w 148971"/>
                <a:gd name="T77" fmla="*/ 94234 h 147066"/>
                <a:gd name="T78" fmla="*/ 148971 w 148971"/>
                <a:gd name="T79" fmla="*/ 98044 h 147066"/>
                <a:gd name="T80" fmla="*/ 146304 w 148971"/>
                <a:gd name="T81" fmla="*/ 108839 h 147066"/>
                <a:gd name="T82" fmla="*/ 141732 w 148971"/>
                <a:gd name="T83" fmla="*/ 117983 h 147066"/>
                <a:gd name="T84" fmla="*/ 135382 w 148971"/>
                <a:gd name="T85" fmla="*/ 125095 h 147066"/>
                <a:gd name="T86" fmla="*/ 129159 w 148971"/>
                <a:gd name="T87" fmla="*/ 132461 h 147066"/>
                <a:gd name="T88" fmla="*/ 121031 w 148971"/>
                <a:gd name="T89" fmla="*/ 137922 h 147066"/>
                <a:gd name="T90" fmla="*/ 111379 w 148971"/>
                <a:gd name="T91" fmla="*/ 141605 h 147066"/>
                <a:gd name="T92" fmla="*/ 101727 w 148971"/>
                <a:gd name="T93" fmla="*/ 145288 h 147066"/>
                <a:gd name="T94" fmla="*/ 89281 w 148971"/>
                <a:gd name="T95" fmla="*/ 147066 h 147066"/>
                <a:gd name="T96" fmla="*/ 74549 w 148971"/>
                <a:gd name="T97" fmla="*/ 147066 h 147066"/>
                <a:gd name="T98" fmla="*/ 56515 w 148971"/>
                <a:gd name="T99" fmla="*/ 147066 h 147066"/>
                <a:gd name="T100" fmla="*/ 42037 w 148971"/>
                <a:gd name="T101" fmla="*/ 144907 h 147066"/>
                <a:gd name="T102" fmla="*/ 31369 w 148971"/>
                <a:gd name="T103" fmla="*/ 140335 h 147066"/>
                <a:gd name="T104" fmla="*/ 20828 w 148971"/>
                <a:gd name="T105" fmla="*/ 135890 h 147066"/>
                <a:gd name="T106" fmla="*/ 12446 w 148971"/>
                <a:gd name="T107" fmla="*/ 128016 h 147066"/>
                <a:gd name="T108" fmla="*/ 6604 w 148971"/>
                <a:gd name="T109" fmla="*/ 116586 h 147066"/>
                <a:gd name="T110" fmla="*/ 762 w 148971"/>
                <a:gd name="T111" fmla="*/ 105283 h 147066"/>
                <a:gd name="T112" fmla="*/ 0 w 148971"/>
                <a:gd name="T113" fmla="*/ 90805 h 147066"/>
                <a:gd name="T114" fmla="*/ 3683 w 148971"/>
                <a:gd name="T115" fmla="*/ 73152 h 147066"/>
                <a:gd name="T116" fmla="*/ 8509 w 148971"/>
                <a:gd name="T117" fmla="*/ 49657 h 147066"/>
                <a:gd name="T118" fmla="*/ 18542 w 148971"/>
                <a:gd name="T119" fmla="*/ 31623 h 147066"/>
                <a:gd name="T120" fmla="*/ 32893 w 148971"/>
                <a:gd name="T121" fmla="*/ 18923 h 147066"/>
                <a:gd name="T122" fmla="*/ 47117 w 148971"/>
                <a:gd name="T123" fmla="*/ 6350 h 147066"/>
                <a:gd name="T124" fmla="*/ 64389 w 148971"/>
                <a:gd name="T125" fmla="*/ 0 h 147066"/>
                <a:gd name="T126" fmla="*/ 85725 w 148971"/>
                <a:gd name="T127" fmla="*/ 0 h 147066"/>
                <a:gd name="T128" fmla="*/ 0 w 148971"/>
                <a:gd name="T129" fmla="*/ 0 h 147066"/>
                <a:gd name="T130" fmla="*/ 148971 w 148971"/>
                <a:gd name="T131" fmla="*/ 147066 h 147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971" h="147066">
                  <a:moveTo>
                    <a:pt x="85725" y="0"/>
                  </a:moveTo>
                  <a:cubicBezTo>
                    <a:pt x="102489" y="0"/>
                    <a:pt x="115316" y="3683"/>
                    <a:pt x="124841" y="10922"/>
                  </a:cubicBezTo>
                  <a:cubicBezTo>
                    <a:pt x="134493" y="18161"/>
                    <a:pt x="141732" y="29210"/>
                    <a:pt x="146939" y="44196"/>
                  </a:cubicBezTo>
                  <a:cubicBezTo>
                    <a:pt x="133858" y="47117"/>
                    <a:pt x="120777" y="50038"/>
                    <a:pt x="107569" y="52832"/>
                  </a:cubicBezTo>
                  <a:cubicBezTo>
                    <a:pt x="106426" y="48514"/>
                    <a:pt x="105156" y="45339"/>
                    <a:pt x="103759" y="43434"/>
                  </a:cubicBezTo>
                  <a:cubicBezTo>
                    <a:pt x="101473" y="40005"/>
                    <a:pt x="98679" y="37465"/>
                    <a:pt x="95250" y="35560"/>
                  </a:cubicBezTo>
                  <a:cubicBezTo>
                    <a:pt x="91948" y="33782"/>
                    <a:pt x="88138" y="32893"/>
                    <a:pt x="83820" y="32893"/>
                  </a:cubicBezTo>
                  <a:cubicBezTo>
                    <a:pt x="73914" y="32893"/>
                    <a:pt x="66040" y="36957"/>
                    <a:pt x="59690" y="44958"/>
                  </a:cubicBezTo>
                  <a:cubicBezTo>
                    <a:pt x="54864" y="50927"/>
                    <a:pt x="51562" y="60198"/>
                    <a:pt x="49784" y="72898"/>
                  </a:cubicBezTo>
                  <a:cubicBezTo>
                    <a:pt x="47625" y="88646"/>
                    <a:pt x="48768" y="99441"/>
                    <a:pt x="53340" y="105283"/>
                  </a:cubicBezTo>
                  <a:cubicBezTo>
                    <a:pt x="57785" y="111125"/>
                    <a:pt x="65024" y="114046"/>
                    <a:pt x="74676" y="114046"/>
                  </a:cubicBezTo>
                  <a:cubicBezTo>
                    <a:pt x="83947" y="114046"/>
                    <a:pt x="91313" y="111760"/>
                    <a:pt x="96266" y="107061"/>
                  </a:cubicBezTo>
                  <a:cubicBezTo>
                    <a:pt x="101346" y="102362"/>
                    <a:pt x="105156" y="95504"/>
                    <a:pt x="107569" y="86487"/>
                  </a:cubicBezTo>
                  <a:cubicBezTo>
                    <a:pt x="121158" y="90297"/>
                    <a:pt x="135001" y="94234"/>
                    <a:pt x="148971" y="98044"/>
                  </a:cubicBezTo>
                  <a:cubicBezTo>
                    <a:pt x="146304" y="108839"/>
                    <a:pt x="141732" y="117983"/>
                    <a:pt x="135382" y="125095"/>
                  </a:cubicBezTo>
                  <a:cubicBezTo>
                    <a:pt x="129159" y="132461"/>
                    <a:pt x="121031" y="137922"/>
                    <a:pt x="111379" y="141605"/>
                  </a:cubicBezTo>
                  <a:cubicBezTo>
                    <a:pt x="101727" y="145288"/>
                    <a:pt x="89281" y="147066"/>
                    <a:pt x="74549" y="147066"/>
                  </a:cubicBezTo>
                  <a:cubicBezTo>
                    <a:pt x="56515" y="147066"/>
                    <a:pt x="42037" y="144907"/>
                    <a:pt x="31369" y="140335"/>
                  </a:cubicBezTo>
                  <a:cubicBezTo>
                    <a:pt x="20828" y="135890"/>
                    <a:pt x="12446" y="128016"/>
                    <a:pt x="6604" y="116586"/>
                  </a:cubicBezTo>
                  <a:cubicBezTo>
                    <a:pt x="762" y="105283"/>
                    <a:pt x="0" y="90805"/>
                    <a:pt x="3683" y="73152"/>
                  </a:cubicBezTo>
                  <a:cubicBezTo>
                    <a:pt x="8509" y="49657"/>
                    <a:pt x="18542" y="31623"/>
                    <a:pt x="32893" y="18923"/>
                  </a:cubicBezTo>
                  <a:cubicBezTo>
                    <a:pt x="47117" y="6350"/>
                    <a:pt x="64389" y="0"/>
                    <a:pt x="85725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Shape 253">
              <a:extLst>
                <a:ext uri="{FF2B5EF4-FFF2-40B4-BE49-F238E27FC236}">
                  <a16:creationId xmlns:a16="http://schemas.microsoft.com/office/drawing/2014/main" id="{C27833AA-DF74-47EB-975C-3BB68F4F7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" y="1858"/>
              <a:ext cx="1120" cy="1313"/>
            </a:xfrm>
            <a:custGeom>
              <a:avLst/>
              <a:gdLst>
                <a:gd name="T0" fmla="*/ 0 w 111951"/>
                <a:gd name="T1" fmla="*/ 0 h 131299"/>
                <a:gd name="T2" fmla="*/ 48704 w 111951"/>
                <a:gd name="T3" fmla="*/ 60370 h 131299"/>
                <a:gd name="T4" fmla="*/ 111951 w 111951"/>
                <a:gd name="T5" fmla="*/ 131299 h 131299"/>
                <a:gd name="T6" fmla="*/ 58483 w 111951"/>
                <a:gd name="T7" fmla="*/ 131299 h 131299"/>
                <a:gd name="T8" fmla="*/ 40577 w 111951"/>
                <a:gd name="T9" fmla="*/ 107804 h 131299"/>
                <a:gd name="T10" fmla="*/ 0 w 111951"/>
                <a:gd name="T11" fmla="*/ 107804 h 131299"/>
                <a:gd name="T12" fmla="*/ 0 w 111951"/>
                <a:gd name="T13" fmla="*/ 77070 h 131299"/>
                <a:gd name="T14" fmla="*/ 17971 w 111951"/>
                <a:gd name="T15" fmla="*/ 77070 h 131299"/>
                <a:gd name="T16" fmla="*/ 0 w 111951"/>
                <a:gd name="T17" fmla="*/ 51480 h 131299"/>
                <a:gd name="T18" fmla="*/ 0 w 111951"/>
                <a:gd name="T19" fmla="*/ 0 h 131299"/>
                <a:gd name="T20" fmla="*/ 0 w 111951"/>
                <a:gd name="T21" fmla="*/ 0 h 131299"/>
                <a:gd name="T22" fmla="*/ 111951 w 111951"/>
                <a:gd name="T23" fmla="*/ 131299 h 13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1951" h="131299">
                  <a:moveTo>
                    <a:pt x="0" y="0"/>
                  </a:moveTo>
                  <a:lnTo>
                    <a:pt x="48704" y="60370"/>
                  </a:lnTo>
                  <a:cubicBezTo>
                    <a:pt x="68834" y="84087"/>
                    <a:pt x="89916" y="107741"/>
                    <a:pt x="111951" y="131299"/>
                  </a:cubicBezTo>
                  <a:cubicBezTo>
                    <a:pt x="94043" y="131299"/>
                    <a:pt x="76264" y="131299"/>
                    <a:pt x="58483" y="131299"/>
                  </a:cubicBezTo>
                  <a:cubicBezTo>
                    <a:pt x="52388" y="123426"/>
                    <a:pt x="46418" y="115678"/>
                    <a:pt x="40577" y="107804"/>
                  </a:cubicBezTo>
                  <a:lnTo>
                    <a:pt x="0" y="107804"/>
                  </a:lnTo>
                  <a:lnTo>
                    <a:pt x="0" y="77070"/>
                  </a:lnTo>
                  <a:lnTo>
                    <a:pt x="17971" y="77070"/>
                  </a:lnTo>
                  <a:lnTo>
                    <a:pt x="0" y="5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Shape 254">
              <a:extLst>
                <a:ext uri="{FF2B5EF4-FFF2-40B4-BE49-F238E27FC236}">
                  <a16:creationId xmlns:a16="http://schemas.microsoft.com/office/drawing/2014/main" id="{0CC76C35-0354-4D94-9468-A1670125E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302"/>
              <a:ext cx="33" cy="331"/>
            </a:xfrm>
            <a:custGeom>
              <a:avLst/>
              <a:gdLst>
                <a:gd name="T0" fmla="*/ 3366 w 3366"/>
                <a:gd name="T1" fmla="*/ 0 h 33151"/>
                <a:gd name="T2" fmla="*/ 3366 w 3366"/>
                <a:gd name="T3" fmla="*/ 33151 h 33151"/>
                <a:gd name="T4" fmla="*/ 0 w 3366"/>
                <a:gd name="T5" fmla="*/ 31017 h 33151"/>
                <a:gd name="T6" fmla="*/ 3366 w 3366"/>
                <a:gd name="T7" fmla="*/ 0 h 33151"/>
                <a:gd name="T8" fmla="*/ 0 w 3366"/>
                <a:gd name="T9" fmla="*/ 0 h 33151"/>
                <a:gd name="T10" fmla="*/ 3366 w 3366"/>
                <a:gd name="T11" fmla="*/ 33151 h 3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366" h="33151">
                  <a:moveTo>
                    <a:pt x="3366" y="0"/>
                  </a:moveTo>
                  <a:lnTo>
                    <a:pt x="3366" y="33151"/>
                  </a:lnTo>
                  <a:lnTo>
                    <a:pt x="0" y="31017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" name="Shape 255">
              <a:extLst>
                <a:ext uri="{FF2B5EF4-FFF2-40B4-BE49-F238E27FC236}">
                  <a16:creationId xmlns:a16="http://schemas.microsoft.com/office/drawing/2014/main" id="{E51BB9B7-3EA3-4417-A4F9-F0C89CDD1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1717"/>
              <a:ext cx="1172" cy="1485"/>
            </a:xfrm>
            <a:custGeom>
              <a:avLst/>
              <a:gdLst>
                <a:gd name="T0" fmla="*/ 77216 w 117285"/>
                <a:gd name="T1" fmla="*/ 0 h 148590"/>
                <a:gd name="T2" fmla="*/ 117285 w 117285"/>
                <a:gd name="T3" fmla="*/ 0 h 148590"/>
                <a:gd name="T4" fmla="*/ 117285 w 117285"/>
                <a:gd name="T5" fmla="*/ 6350 h 148590"/>
                <a:gd name="T6" fmla="*/ 82169 w 117285"/>
                <a:gd name="T7" fmla="*/ 6350 h 148590"/>
                <a:gd name="T8" fmla="*/ 14732 w 117285"/>
                <a:gd name="T9" fmla="*/ 142240 h 148590"/>
                <a:gd name="T10" fmla="*/ 43307 w 117285"/>
                <a:gd name="T11" fmla="*/ 142240 h 148590"/>
                <a:gd name="T12" fmla="*/ 89916 w 117285"/>
                <a:gd name="T13" fmla="*/ 36322 h 148590"/>
                <a:gd name="T14" fmla="*/ 97028 w 117285"/>
                <a:gd name="T15" fmla="*/ 33782 h 148590"/>
                <a:gd name="T16" fmla="*/ 102489 w 117285"/>
                <a:gd name="T17" fmla="*/ 37211 h 148590"/>
                <a:gd name="T18" fmla="*/ 97663 w 117285"/>
                <a:gd name="T19" fmla="*/ 64262 h 148590"/>
                <a:gd name="T20" fmla="*/ 93472 w 117285"/>
                <a:gd name="T21" fmla="*/ 91440 h 148590"/>
                <a:gd name="T22" fmla="*/ 89916 w 117285"/>
                <a:gd name="T23" fmla="*/ 118491 h 148590"/>
                <a:gd name="T24" fmla="*/ 87249 w 117285"/>
                <a:gd name="T25" fmla="*/ 142240 h 148590"/>
                <a:gd name="T26" fmla="*/ 113665 w 117285"/>
                <a:gd name="T27" fmla="*/ 142240 h 148590"/>
                <a:gd name="T28" fmla="*/ 117285 w 117285"/>
                <a:gd name="T29" fmla="*/ 136403 h 148590"/>
                <a:gd name="T30" fmla="*/ 117285 w 117285"/>
                <a:gd name="T31" fmla="*/ 148590 h 148590"/>
                <a:gd name="T32" fmla="*/ 80518 w 117285"/>
                <a:gd name="T33" fmla="*/ 148590 h 148590"/>
                <a:gd name="T34" fmla="*/ 75946 w 117285"/>
                <a:gd name="T35" fmla="*/ 147701 h 148590"/>
                <a:gd name="T36" fmla="*/ 74168 w 117285"/>
                <a:gd name="T37" fmla="*/ 145288 h 148590"/>
                <a:gd name="T38" fmla="*/ 77216 w 117285"/>
                <a:gd name="T39" fmla="*/ 118110 h 148590"/>
                <a:gd name="T40" fmla="*/ 80772 w 117285"/>
                <a:gd name="T41" fmla="*/ 91059 h 148590"/>
                <a:gd name="T42" fmla="*/ 81915 w 117285"/>
                <a:gd name="T43" fmla="*/ 84074 h 148590"/>
                <a:gd name="T44" fmla="*/ 54610 w 117285"/>
                <a:gd name="T45" fmla="*/ 146177 h 148590"/>
                <a:gd name="T46" fmla="*/ 48387 w 117285"/>
                <a:gd name="T47" fmla="*/ 148590 h 148590"/>
                <a:gd name="T48" fmla="*/ 6604 w 117285"/>
                <a:gd name="T49" fmla="*/ 148590 h 148590"/>
                <a:gd name="T50" fmla="*/ 1524 w 117285"/>
                <a:gd name="T51" fmla="*/ 147447 h 148590"/>
                <a:gd name="T52" fmla="*/ 381 w 117285"/>
                <a:gd name="T53" fmla="*/ 144653 h 148590"/>
                <a:gd name="T54" fmla="*/ 71120 w 117285"/>
                <a:gd name="T55" fmla="*/ 2413 h 148590"/>
                <a:gd name="T56" fmla="*/ 77216 w 117285"/>
                <a:gd name="T57" fmla="*/ 0 h 148590"/>
                <a:gd name="T58" fmla="*/ 0 w 117285"/>
                <a:gd name="T59" fmla="*/ 0 h 148590"/>
                <a:gd name="T60" fmla="*/ 117285 w 117285"/>
                <a:gd name="T61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117285" h="148590">
                  <a:moveTo>
                    <a:pt x="77216" y="0"/>
                  </a:moveTo>
                  <a:lnTo>
                    <a:pt x="117285" y="0"/>
                  </a:lnTo>
                  <a:lnTo>
                    <a:pt x="117285" y="6350"/>
                  </a:lnTo>
                  <a:lnTo>
                    <a:pt x="82169" y="6350"/>
                  </a:lnTo>
                  <a:lnTo>
                    <a:pt x="14732" y="142240"/>
                  </a:lnTo>
                  <a:lnTo>
                    <a:pt x="43307" y="142240"/>
                  </a:lnTo>
                  <a:lnTo>
                    <a:pt x="89916" y="36322"/>
                  </a:lnTo>
                  <a:cubicBezTo>
                    <a:pt x="90678" y="34671"/>
                    <a:pt x="93726" y="33528"/>
                    <a:pt x="97028" y="33782"/>
                  </a:cubicBezTo>
                  <a:cubicBezTo>
                    <a:pt x="100330" y="34036"/>
                    <a:pt x="102743" y="35560"/>
                    <a:pt x="102489" y="37211"/>
                  </a:cubicBezTo>
                  <a:lnTo>
                    <a:pt x="97663" y="64262"/>
                  </a:lnTo>
                  <a:lnTo>
                    <a:pt x="93472" y="91440"/>
                  </a:lnTo>
                  <a:lnTo>
                    <a:pt x="89916" y="118491"/>
                  </a:lnTo>
                  <a:lnTo>
                    <a:pt x="87249" y="142240"/>
                  </a:lnTo>
                  <a:lnTo>
                    <a:pt x="113665" y="142240"/>
                  </a:lnTo>
                  <a:lnTo>
                    <a:pt x="117285" y="136403"/>
                  </a:lnTo>
                  <a:lnTo>
                    <a:pt x="117285" y="148590"/>
                  </a:lnTo>
                  <a:lnTo>
                    <a:pt x="80518" y="148590"/>
                  </a:lnTo>
                  <a:cubicBezTo>
                    <a:pt x="78740" y="148590"/>
                    <a:pt x="77089" y="148336"/>
                    <a:pt x="75946" y="147701"/>
                  </a:cubicBezTo>
                  <a:cubicBezTo>
                    <a:pt x="74676" y="147066"/>
                    <a:pt x="74041" y="146177"/>
                    <a:pt x="74168" y="145288"/>
                  </a:cubicBezTo>
                  <a:lnTo>
                    <a:pt x="77216" y="118110"/>
                  </a:lnTo>
                  <a:lnTo>
                    <a:pt x="80772" y="91059"/>
                  </a:lnTo>
                  <a:lnTo>
                    <a:pt x="81915" y="84074"/>
                  </a:lnTo>
                  <a:lnTo>
                    <a:pt x="54610" y="146177"/>
                  </a:lnTo>
                  <a:cubicBezTo>
                    <a:pt x="53975" y="147574"/>
                    <a:pt x="51435" y="148590"/>
                    <a:pt x="48387" y="148590"/>
                  </a:cubicBezTo>
                  <a:lnTo>
                    <a:pt x="6604" y="148590"/>
                  </a:lnTo>
                  <a:cubicBezTo>
                    <a:pt x="4572" y="148590"/>
                    <a:pt x="2794" y="148209"/>
                    <a:pt x="1524" y="147447"/>
                  </a:cubicBezTo>
                  <a:cubicBezTo>
                    <a:pt x="381" y="146685"/>
                    <a:pt x="0" y="145669"/>
                    <a:pt x="381" y="144653"/>
                  </a:cubicBezTo>
                  <a:lnTo>
                    <a:pt x="71120" y="2413"/>
                  </a:lnTo>
                  <a:cubicBezTo>
                    <a:pt x="71755" y="1016"/>
                    <a:pt x="74295" y="0"/>
                    <a:pt x="77216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Shape 256">
              <a:extLst>
                <a:ext uri="{FF2B5EF4-FFF2-40B4-BE49-F238E27FC236}">
                  <a16:creationId xmlns:a16="http://schemas.microsoft.com/office/drawing/2014/main" id="{5B708A1A-CA2C-4E04-B55C-34A85CD0D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031"/>
              <a:ext cx="325" cy="865"/>
            </a:xfrm>
            <a:custGeom>
              <a:avLst/>
              <a:gdLst>
                <a:gd name="T0" fmla="*/ 32512 w 32512"/>
                <a:gd name="T1" fmla="*/ 0 h 86534"/>
                <a:gd name="T2" fmla="*/ 32512 w 32512"/>
                <a:gd name="T3" fmla="*/ 7413 h 86534"/>
                <a:gd name="T4" fmla="*/ 29972 w 32512"/>
                <a:gd name="T5" fmla="*/ 8937 h 86534"/>
                <a:gd name="T6" fmla="*/ 27686 w 32512"/>
                <a:gd name="T7" fmla="*/ 10715 h 86534"/>
                <a:gd name="T8" fmla="*/ 25400 w 32512"/>
                <a:gd name="T9" fmla="*/ 12874 h 86534"/>
                <a:gd name="T10" fmla="*/ 23114 w 32512"/>
                <a:gd name="T11" fmla="*/ 15541 h 86534"/>
                <a:gd name="T12" fmla="*/ 21590 w 32512"/>
                <a:gd name="T13" fmla="*/ 17700 h 86534"/>
                <a:gd name="T14" fmla="*/ 20066 w 32512"/>
                <a:gd name="T15" fmla="*/ 20240 h 86534"/>
                <a:gd name="T16" fmla="*/ 18796 w 32512"/>
                <a:gd name="T17" fmla="*/ 23161 h 86534"/>
                <a:gd name="T18" fmla="*/ 17526 w 32512"/>
                <a:gd name="T19" fmla="*/ 26336 h 86534"/>
                <a:gd name="T20" fmla="*/ 16383 w 32512"/>
                <a:gd name="T21" fmla="*/ 29892 h 86534"/>
                <a:gd name="T22" fmla="*/ 15367 w 32512"/>
                <a:gd name="T23" fmla="*/ 33702 h 86534"/>
                <a:gd name="T24" fmla="*/ 14478 w 32512"/>
                <a:gd name="T25" fmla="*/ 37894 h 86534"/>
                <a:gd name="T26" fmla="*/ 13716 w 32512"/>
                <a:gd name="T27" fmla="*/ 42465 h 86534"/>
                <a:gd name="T28" fmla="*/ 13081 w 32512"/>
                <a:gd name="T29" fmla="*/ 48053 h 86534"/>
                <a:gd name="T30" fmla="*/ 12827 w 32512"/>
                <a:gd name="T31" fmla="*/ 53260 h 86534"/>
                <a:gd name="T32" fmla="*/ 12700 w 32512"/>
                <a:gd name="T33" fmla="*/ 57959 h 86534"/>
                <a:gd name="T34" fmla="*/ 13081 w 32512"/>
                <a:gd name="T35" fmla="*/ 62150 h 86534"/>
                <a:gd name="T36" fmla="*/ 13589 w 32512"/>
                <a:gd name="T37" fmla="*/ 65706 h 86534"/>
                <a:gd name="T38" fmla="*/ 14478 w 32512"/>
                <a:gd name="T39" fmla="*/ 68881 h 86534"/>
                <a:gd name="T40" fmla="*/ 15621 w 32512"/>
                <a:gd name="T41" fmla="*/ 71548 h 86534"/>
                <a:gd name="T42" fmla="*/ 16891 w 32512"/>
                <a:gd name="T43" fmla="*/ 73453 h 86534"/>
                <a:gd name="T44" fmla="*/ 20066 w 32512"/>
                <a:gd name="T45" fmla="*/ 76755 h 86534"/>
                <a:gd name="T46" fmla="*/ 23622 w 32512"/>
                <a:gd name="T47" fmla="*/ 78787 h 86534"/>
                <a:gd name="T48" fmla="*/ 27686 w 32512"/>
                <a:gd name="T49" fmla="*/ 79803 h 86534"/>
                <a:gd name="T50" fmla="*/ 32385 w 32512"/>
                <a:gd name="T51" fmla="*/ 80184 h 86534"/>
                <a:gd name="T52" fmla="*/ 32512 w 32512"/>
                <a:gd name="T53" fmla="*/ 80177 h 86534"/>
                <a:gd name="T54" fmla="*/ 32512 w 32512"/>
                <a:gd name="T55" fmla="*/ 86534 h 86534"/>
                <a:gd name="T56" fmla="*/ 31369 w 32512"/>
                <a:gd name="T57" fmla="*/ 86534 h 86534"/>
                <a:gd name="T58" fmla="*/ 24511 w 32512"/>
                <a:gd name="T59" fmla="*/ 86026 h 86534"/>
                <a:gd name="T60" fmla="*/ 22479 w 32512"/>
                <a:gd name="T61" fmla="*/ 85645 h 86534"/>
                <a:gd name="T62" fmla="*/ 16510 w 32512"/>
                <a:gd name="T63" fmla="*/ 83994 h 86534"/>
                <a:gd name="T64" fmla="*/ 14859 w 32512"/>
                <a:gd name="T65" fmla="*/ 83359 h 86534"/>
                <a:gd name="T66" fmla="*/ 10033 w 32512"/>
                <a:gd name="T67" fmla="*/ 80692 h 86534"/>
                <a:gd name="T68" fmla="*/ 9144 w 32512"/>
                <a:gd name="T69" fmla="*/ 79930 h 86534"/>
                <a:gd name="T70" fmla="*/ 5334 w 32512"/>
                <a:gd name="T71" fmla="*/ 76120 h 86534"/>
                <a:gd name="T72" fmla="*/ 4953 w 32512"/>
                <a:gd name="T73" fmla="*/ 75612 h 86534"/>
                <a:gd name="T74" fmla="*/ 3175 w 32512"/>
                <a:gd name="T75" fmla="*/ 72945 h 86534"/>
                <a:gd name="T76" fmla="*/ 1905 w 32512"/>
                <a:gd name="T77" fmla="*/ 69770 h 86534"/>
                <a:gd name="T78" fmla="*/ 889 w 32512"/>
                <a:gd name="T79" fmla="*/ 66214 h 86534"/>
                <a:gd name="T80" fmla="*/ 381 w 32512"/>
                <a:gd name="T81" fmla="*/ 62277 h 86534"/>
                <a:gd name="T82" fmla="*/ 0 w 32512"/>
                <a:gd name="T83" fmla="*/ 57832 h 86534"/>
                <a:gd name="T84" fmla="*/ 127 w 32512"/>
                <a:gd name="T85" fmla="*/ 53006 h 86534"/>
                <a:gd name="T86" fmla="*/ 381 w 32512"/>
                <a:gd name="T87" fmla="*/ 47672 h 86534"/>
                <a:gd name="T88" fmla="*/ 1143 w 32512"/>
                <a:gd name="T89" fmla="*/ 41957 h 86534"/>
                <a:gd name="T90" fmla="*/ 1905 w 32512"/>
                <a:gd name="T91" fmla="*/ 37258 h 86534"/>
                <a:gd name="T92" fmla="*/ 2794 w 32512"/>
                <a:gd name="T93" fmla="*/ 32940 h 86534"/>
                <a:gd name="T94" fmla="*/ 3810 w 32512"/>
                <a:gd name="T95" fmla="*/ 28876 h 86534"/>
                <a:gd name="T96" fmla="*/ 5080 w 32512"/>
                <a:gd name="T97" fmla="*/ 25066 h 86534"/>
                <a:gd name="T98" fmla="*/ 6350 w 32512"/>
                <a:gd name="T99" fmla="*/ 21637 h 86534"/>
                <a:gd name="T100" fmla="*/ 7874 w 32512"/>
                <a:gd name="T101" fmla="*/ 18462 h 86534"/>
                <a:gd name="T102" fmla="*/ 9652 w 32512"/>
                <a:gd name="T103" fmla="*/ 15541 h 86534"/>
                <a:gd name="T104" fmla="*/ 11557 w 32512"/>
                <a:gd name="T105" fmla="*/ 13001 h 86534"/>
                <a:gd name="T106" fmla="*/ 14224 w 32512"/>
                <a:gd name="T107" fmla="*/ 9953 h 86534"/>
                <a:gd name="T108" fmla="*/ 17145 w 32512"/>
                <a:gd name="T109" fmla="*/ 7286 h 86534"/>
                <a:gd name="T110" fmla="*/ 20320 w 32512"/>
                <a:gd name="T111" fmla="*/ 4873 h 86534"/>
                <a:gd name="T112" fmla="*/ 23241 w 32512"/>
                <a:gd name="T113" fmla="*/ 3222 h 86534"/>
                <a:gd name="T114" fmla="*/ 23876 w 32512"/>
                <a:gd name="T115" fmla="*/ 2841 h 86534"/>
                <a:gd name="T116" fmla="*/ 26924 w 32512"/>
                <a:gd name="T117" fmla="*/ 1571 h 86534"/>
                <a:gd name="T118" fmla="*/ 27940 w 32512"/>
                <a:gd name="T119" fmla="*/ 1190 h 86534"/>
                <a:gd name="T120" fmla="*/ 31242 w 32512"/>
                <a:gd name="T121" fmla="*/ 174 h 86534"/>
                <a:gd name="T122" fmla="*/ 32258 w 32512"/>
                <a:gd name="T123" fmla="*/ 47 h 86534"/>
                <a:gd name="T124" fmla="*/ 32512 w 32512"/>
                <a:gd name="T125" fmla="*/ 0 h 86534"/>
                <a:gd name="T126" fmla="*/ 0 w 32512"/>
                <a:gd name="T127" fmla="*/ 0 h 86534"/>
                <a:gd name="T128" fmla="*/ 32512 w 32512"/>
                <a:gd name="T129" fmla="*/ 86534 h 86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32512" h="86534">
                  <a:moveTo>
                    <a:pt x="32512" y="0"/>
                  </a:moveTo>
                  <a:lnTo>
                    <a:pt x="32512" y="7413"/>
                  </a:lnTo>
                  <a:lnTo>
                    <a:pt x="29972" y="8937"/>
                  </a:lnTo>
                  <a:lnTo>
                    <a:pt x="27686" y="10715"/>
                  </a:lnTo>
                  <a:lnTo>
                    <a:pt x="25400" y="12874"/>
                  </a:lnTo>
                  <a:lnTo>
                    <a:pt x="23114" y="15541"/>
                  </a:lnTo>
                  <a:lnTo>
                    <a:pt x="21590" y="17700"/>
                  </a:lnTo>
                  <a:lnTo>
                    <a:pt x="20066" y="20240"/>
                  </a:lnTo>
                  <a:lnTo>
                    <a:pt x="18796" y="23161"/>
                  </a:lnTo>
                  <a:lnTo>
                    <a:pt x="17526" y="26336"/>
                  </a:lnTo>
                  <a:lnTo>
                    <a:pt x="16383" y="29892"/>
                  </a:lnTo>
                  <a:lnTo>
                    <a:pt x="15367" y="33702"/>
                  </a:lnTo>
                  <a:lnTo>
                    <a:pt x="14478" y="37894"/>
                  </a:lnTo>
                  <a:lnTo>
                    <a:pt x="13716" y="42465"/>
                  </a:lnTo>
                  <a:lnTo>
                    <a:pt x="13081" y="48053"/>
                  </a:lnTo>
                  <a:lnTo>
                    <a:pt x="12827" y="53260"/>
                  </a:lnTo>
                  <a:lnTo>
                    <a:pt x="12700" y="57959"/>
                  </a:lnTo>
                  <a:lnTo>
                    <a:pt x="13081" y="62150"/>
                  </a:lnTo>
                  <a:lnTo>
                    <a:pt x="13589" y="65706"/>
                  </a:lnTo>
                  <a:lnTo>
                    <a:pt x="14478" y="68881"/>
                  </a:lnTo>
                  <a:lnTo>
                    <a:pt x="15621" y="71548"/>
                  </a:lnTo>
                  <a:lnTo>
                    <a:pt x="16891" y="73453"/>
                  </a:lnTo>
                  <a:lnTo>
                    <a:pt x="20066" y="76755"/>
                  </a:lnTo>
                  <a:lnTo>
                    <a:pt x="23622" y="78787"/>
                  </a:lnTo>
                  <a:lnTo>
                    <a:pt x="27686" y="79803"/>
                  </a:lnTo>
                  <a:lnTo>
                    <a:pt x="32385" y="80184"/>
                  </a:lnTo>
                  <a:lnTo>
                    <a:pt x="32512" y="80177"/>
                  </a:lnTo>
                  <a:lnTo>
                    <a:pt x="32512" y="86534"/>
                  </a:lnTo>
                  <a:lnTo>
                    <a:pt x="31369" y="86534"/>
                  </a:lnTo>
                  <a:lnTo>
                    <a:pt x="24511" y="86026"/>
                  </a:lnTo>
                  <a:cubicBezTo>
                    <a:pt x="23876" y="86026"/>
                    <a:pt x="23114" y="85899"/>
                    <a:pt x="22479" y="85645"/>
                  </a:cubicBezTo>
                  <a:lnTo>
                    <a:pt x="16510" y="83994"/>
                  </a:lnTo>
                  <a:cubicBezTo>
                    <a:pt x="15875" y="83867"/>
                    <a:pt x="15367" y="83613"/>
                    <a:pt x="14859" y="83359"/>
                  </a:cubicBezTo>
                  <a:lnTo>
                    <a:pt x="10033" y="80692"/>
                  </a:lnTo>
                  <a:cubicBezTo>
                    <a:pt x="9652" y="80438"/>
                    <a:pt x="9398" y="80184"/>
                    <a:pt x="9144" y="79930"/>
                  </a:cubicBezTo>
                  <a:lnTo>
                    <a:pt x="5334" y="76120"/>
                  </a:lnTo>
                  <a:cubicBezTo>
                    <a:pt x="5080" y="75994"/>
                    <a:pt x="4953" y="75739"/>
                    <a:pt x="4953" y="75612"/>
                  </a:cubicBezTo>
                  <a:lnTo>
                    <a:pt x="3175" y="72945"/>
                  </a:lnTo>
                  <a:lnTo>
                    <a:pt x="1905" y="69770"/>
                  </a:lnTo>
                  <a:lnTo>
                    <a:pt x="889" y="66214"/>
                  </a:lnTo>
                  <a:lnTo>
                    <a:pt x="381" y="62277"/>
                  </a:lnTo>
                  <a:lnTo>
                    <a:pt x="0" y="57832"/>
                  </a:lnTo>
                  <a:lnTo>
                    <a:pt x="127" y="53006"/>
                  </a:lnTo>
                  <a:lnTo>
                    <a:pt x="381" y="47672"/>
                  </a:lnTo>
                  <a:lnTo>
                    <a:pt x="1143" y="41957"/>
                  </a:lnTo>
                  <a:lnTo>
                    <a:pt x="1905" y="37258"/>
                  </a:lnTo>
                  <a:lnTo>
                    <a:pt x="2794" y="32940"/>
                  </a:lnTo>
                  <a:lnTo>
                    <a:pt x="3810" y="28876"/>
                  </a:lnTo>
                  <a:lnTo>
                    <a:pt x="5080" y="25066"/>
                  </a:lnTo>
                  <a:lnTo>
                    <a:pt x="6350" y="21637"/>
                  </a:lnTo>
                  <a:lnTo>
                    <a:pt x="7874" y="18462"/>
                  </a:lnTo>
                  <a:lnTo>
                    <a:pt x="9652" y="15541"/>
                  </a:lnTo>
                  <a:lnTo>
                    <a:pt x="11557" y="13001"/>
                  </a:lnTo>
                  <a:lnTo>
                    <a:pt x="14224" y="9953"/>
                  </a:lnTo>
                  <a:lnTo>
                    <a:pt x="17145" y="7286"/>
                  </a:lnTo>
                  <a:lnTo>
                    <a:pt x="20320" y="4873"/>
                  </a:lnTo>
                  <a:lnTo>
                    <a:pt x="23241" y="3222"/>
                  </a:lnTo>
                  <a:cubicBezTo>
                    <a:pt x="23368" y="3095"/>
                    <a:pt x="23622" y="2969"/>
                    <a:pt x="23876" y="2841"/>
                  </a:cubicBezTo>
                  <a:lnTo>
                    <a:pt x="26924" y="1571"/>
                  </a:lnTo>
                  <a:cubicBezTo>
                    <a:pt x="27178" y="1317"/>
                    <a:pt x="27559" y="1190"/>
                    <a:pt x="27940" y="1190"/>
                  </a:cubicBezTo>
                  <a:lnTo>
                    <a:pt x="31242" y="174"/>
                  </a:lnTo>
                  <a:cubicBezTo>
                    <a:pt x="31496" y="174"/>
                    <a:pt x="31877" y="47"/>
                    <a:pt x="32258" y="47"/>
                  </a:cubicBezTo>
                  <a:lnTo>
                    <a:pt x="32512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Shape 257">
              <a:extLst>
                <a:ext uri="{FF2B5EF4-FFF2-40B4-BE49-F238E27FC236}">
                  <a16:creationId xmlns:a16="http://schemas.microsoft.com/office/drawing/2014/main" id="{8E1FEF8C-AC6E-4FD6-B3E4-52501913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717"/>
              <a:ext cx="1163" cy="1485"/>
            </a:xfrm>
            <a:custGeom>
              <a:avLst/>
              <a:gdLst>
                <a:gd name="T0" fmla="*/ 0 w 116268"/>
                <a:gd name="T1" fmla="*/ 0 h 148590"/>
                <a:gd name="T2" fmla="*/ 14034 w 116268"/>
                <a:gd name="T3" fmla="*/ 0 h 148590"/>
                <a:gd name="T4" fmla="*/ 18733 w 116268"/>
                <a:gd name="T5" fmla="*/ 1016 h 148590"/>
                <a:gd name="T6" fmla="*/ 20384 w 116268"/>
                <a:gd name="T7" fmla="*/ 3429 h 148590"/>
                <a:gd name="T8" fmla="*/ 14034 w 116268"/>
                <a:gd name="T9" fmla="*/ 46736 h 148590"/>
                <a:gd name="T10" fmla="*/ 12128 w 116268"/>
                <a:gd name="T11" fmla="*/ 64516 h 148590"/>
                <a:gd name="T12" fmla="*/ 23940 w 116268"/>
                <a:gd name="T13" fmla="*/ 45593 h 148590"/>
                <a:gd name="T14" fmla="*/ 49466 w 116268"/>
                <a:gd name="T15" fmla="*/ 2286 h 148590"/>
                <a:gd name="T16" fmla="*/ 55563 w 116268"/>
                <a:gd name="T17" fmla="*/ 0 h 148590"/>
                <a:gd name="T18" fmla="*/ 109665 w 116268"/>
                <a:gd name="T19" fmla="*/ 0 h 148590"/>
                <a:gd name="T20" fmla="*/ 114490 w 116268"/>
                <a:gd name="T21" fmla="*/ 1143 h 148590"/>
                <a:gd name="T22" fmla="*/ 116015 w 116268"/>
                <a:gd name="T23" fmla="*/ 3556 h 148590"/>
                <a:gd name="T24" fmla="*/ 81343 w 116268"/>
                <a:gd name="T25" fmla="*/ 145796 h 148590"/>
                <a:gd name="T26" fmla="*/ 74993 w 116268"/>
                <a:gd name="T27" fmla="*/ 148590 h 148590"/>
                <a:gd name="T28" fmla="*/ 33210 w 116268"/>
                <a:gd name="T29" fmla="*/ 148590 h 148590"/>
                <a:gd name="T30" fmla="*/ 28384 w 116268"/>
                <a:gd name="T31" fmla="*/ 147574 h 148590"/>
                <a:gd name="T32" fmla="*/ 26988 w 116268"/>
                <a:gd name="T33" fmla="*/ 145034 h 148590"/>
                <a:gd name="T34" fmla="*/ 45148 w 116268"/>
                <a:gd name="T35" fmla="*/ 84455 h 148590"/>
                <a:gd name="T36" fmla="*/ 40703 w 116268"/>
                <a:gd name="T37" fmla="*/ 92202 h 148590"/>
                <a:gd name="T38" fmla="*/ 7048 w 116268"/>
                <a:gd name="T39" fmla="*/ 146431 h 148590"/>
                <a:gd name="T40" fmla="*/ 1079 w 116268"/>
                <a:gd name="T41" fmla="*/ 148590 h 148590"/>
                <a:gd name="T42" fmla="*/ 0 w 116268"/>
                <a:gd name="T43" fmla="*/ 148590 h 148590"/>
                <a:gd name="T44" fmla="*/ 0 w 116268"/>
                <a:gd name="T45" fmla="*/ 136403 h 148590"/>
                <a:gd name="T46" fmla="*/ 28511 w 116268"/>
                <a:gd name="T47" fmla="*/ 90424 h 148590"/>
                <a:gd name="T48" fmla="*/ 59753 w 116268"/>
                <a:gd name="T49" fmla="*/ 36068 h 148590"/>
                <a:gd name="T50" fmla="*/ 67247 w 116268"/>
                <a:gd name="T51" fmla="*/ 33909 h 148590"/>
                <a:gd name="T52" fmla="*/ 72199 w 116268"/>
                <a:gd name="T53" fmla="*/ 37465 h 148590"/>
                <a:gd name="T54" fmla="*/ 40577 w 116268"/>
                <a:gd name="T55" fmla="*/ 142240 h 148590"/>
                <a:gd name="T56" fmla="*/ 69405 w 116268"/>
                <a:gd name="T57" fmla="*/ 142240 h 148590"/>
                <a:gd name="T58" fmla="*/ 102553 w 116268"/>
                <a:gd name="T59" fmla="*/ 6350 h 148590"/>
                <a:gd name="T60" fmla="*/ 60389 w 116268"/>
                <a:gd name="T61" fmla="*/ 6350 h 148590"/>
                <a:gd name="T62" fmla="*/ 36004 w 116268"/>
                <a:gd name="T63" fmla="*/ 47498 h 148590"/>
                <a:gd name="T64" fmla="*/ 8953 w 116268"/>
                <a:gd name="T65" fmla="*/ 90678 h 148590"/>
                <a:gd name="T66" fmla="*/ 1841 w 116268"/>
                <a:gd name="T67" fmla="*/ 92837 h 148590"/>
                <a:gd name="T68" fmla="*/ 0 w 116268"/>
                <a:gd name="T69" fmla="*/ 91669 h 148590"/>
                <a:gd name="T70" fmla="*/ 0 w 116268"/>
                <a:gd name="T71" fmla="*/ 58518 h 148590"/>
                <a:gd name="T72" fmla="*/ 1334 w 116268"/>
                <a:gd name="T73" fmla="*/ 46228 h 148590"/>
                <a:gd name="T74" fmla="*/ 7303 w 116268"/>
                <a:gd name="T75" fmla="*/ 6350 h 148590"/>
                <a:gd name="T76" fmla="*/ 0 w 116268"/>
                <a:gd name="T77" fmla="*/ 6350 h 148590"/>
                <a:gd name="T78" fmla="*/ 0 w 116268"/>
                <a:gd name="T79" fmla="*/ 0 h 148590"/>
                <a:gd name="T80" fmla="*/ 0 w 116268"/>
                <a:gd name="T81" fmla="*/ 0 h 148590"/>
                <a:gd name="T82" fmla="*/ 116268 w 116268"/>
                <a:gd name="T8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6268" h="148590">
                  <a:moveTo>
                    <a:pt x="0" y="0"/>
                  </a:moveTo>
                  <a:lnTo>
                    <a:pt x="14034" y="0"/>
                  </a:lnTo>
                  <a:cubicBezTo>
                    <a:pt x="15811" y="0"/>
                    <a:pt x="17590" y="381"/>
                    <a:pt x="18733" y="1016"/>
                  </a:cubicBezTo>
                  <a:cubicBezTo>
                    <a:pt x="19876" y="1651"/>
                    <a:pt x="20510" y="2540"/>
                    <a:pt x="20384" y="3429"/>
                  </a:cubicBezTo>
                  <a:lnTo>
                    <a:pt x="14034" y="46736"/>
                  </a:lnTo>
                  <a:lnTo>
                    <a:pt x="12128" y="64516"/>
                  </a:lnTo>
                  <a:lnTo>
                    <a:pt x="23940" y="45593"/>
                  </a:lnTo>
                  <a:lnTo>
                    <a:pt x="49466" y="2286"/>
                  </a:lnTo>
                  <a:cubicBezTo>
                    <a:pt x="50355" y="1016"/>
                    <a:pt x="52768" y="0"/>
                    <a:pt x="55563" y="0"/>
                  </a:cubicBezTo>
                  <a:lnTo>
                    <a:pt x="109665" y="0"/>
                  </a:lnTo>
                  <a:cubicBezTo>
                    <a:pt x="111570" y="0"/>
                    <a:pt x="113221" y="381"/>
                    <a:pt x="114490" y="1143"/>
                  </a:cubicBezTo>
                  <a:cubicBezTo>
                    <a:pt x="115634" y="1778"/>
                    <a:pt x="116268" y="2667"/>
                    <a:pt x="116015" y="3556"/>
                  </a:cubicBezTo>
                  <a:lnTo>
                    <a:pt x="81343" y="145796"/>
                  </a:lnTo>
                  <a:cubicBezTo>
                    <a:pt x="80963" y="147447"/>
                    <a:pt x="78296" y="148590"/>
                    <a:pt x="74993" y="148590"/>
                  </a:cubicBezTo>
                  <a:lnTo>
                    <a:pt x="33210" y="148590"/>
                  </a:lnTo>
                  <a:cubicBezTo>
                    <a:pt x="31433" y="148590"/>
                    <a:pt x="29654" y="148209"/>
                    <a:pt x="28384" y="147574"/>
                  </a:cubicBezTo>
                  <a:cubicBezTo>
                    <a:pt x="27241" y="146812"/>
                    <a:pt x="26734" y="145923"/>
                    <a:pt x="26988" y="145034"/>
                  </a:cubicBezTo>
                  <a:lnTo>
                    <a:pt x="45148" y="84455"/>
                  </a:lnTo>
                  <a:lnTo>
                    <a:pt x="40703" y="92202"/>
                  </a:lnTo>
                  <a:lnTo>
                    <a:pt x="7048" y="146431"/>
                  </a:lnTo>
                  <a:cubicBezTo>
                    <a:pt x="6286" y="147701"/>
                    <a:pt x="3873" y="148590"/>
                    <a:pt x="1079" y="148590"/>
                  </a:cubicBezTo>
                  <a:lnTo>
                    <a:pt x="0" y="148590"/>
                  </a:lnTo>
                  <a:lnTo>
                    <a:pt x="0" y="136403"/>
                  </a:lnTo>
                  <a:lnTo>
                    <a:pt x="28511" y="90424"/>
                  </a:lnTo>
                  <a:lnTo>
                    <a:pt x="59753" y="36068"/>
                  </a:lnTo>
                  <a:cubicBezTo>
                    <a:pt x="60770" y="34544"/>
                    <a:pt x="63945" y="33528"/>
                    <a:pt x="67247" y="33909"/>
                  </a:cubicBezTo>
                  <a:cubicBezTo>
                    <a:pt x="70548" y="34163"/>
                    <a:pt x="72708" y="35814"/>
                    <a:pt x="72199" y="37465"/>
                  </a:cubicBezTo>
                  <a:lnTo>
                    <a:pt x="40577" y="142240"/>
                  </a:lnTo>
                  <a:lnTo>
                    <a:pt x="69405" y="142240"/>
                  </a:lnTo>
                  <a:lnTo>
                    <a:pt x="102553" y="6350"/>
                  </a:lnTo>
                  <a:lnTo>
                    <a:pt x="60389" y="6350"/>
                  </a:lnTo>
                  <a:lnTo>
                    <a:pt x="36004" y="47498"/>
                  </a:lnTo>
                  <a:lnTo>
                    <a:pt x="8953" y="90678"/>
                  </a:lnTo>
                  <a:cubicBezTo>
                    <a:pt x="8065" y="92202"/>
                    <a:pt x="5016" y="93091"/>
                    <a:pt x="1841" y="92837"/>
                  </a:cubicBezTo>
                  <a:lnTo>
                    <a:pt x="0" y="91669"/>
                  </a:lnTo>
                  <a:lnTo>
                    <a:pt x="0" y="58518"/>
                  </a:lnTo>
                  <a:lnTo>
                    <a:pt x="1334" y="46228"/>
                  </a:lnTo>
                  <a:lnTo>
                    <a:pt x="7303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Shape 258">
              <a:extLst>
                <a:ext uri="{FF2B5EF4-FFF2-40B4-BE49-F238E27FC236}">
                  <a16:creationId xmlns:a16="http://schemas.microsoft.com/office/drawing/2014/main" id="{BE7B4AE3-8B7F-4B69-B2C3-15674390E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698"/>
              <a:ext cx="797" cy="1529"/>
            </a:xfrm>
            <a:custGeom>
              <a:avLst/>
              <a:gdLst>
                <a:gd name="T0" fmla="*/ 79756 w 79756"/>
                <a:gd name="T1" fmla="*/ 6518 h 152852"/>
                <a:gd name="T2" fmla="*/ 71247 w 79756"/>
                <a:gd name="T3" fmla="*/ 8071 h 152852"/>
                <a:gd name="T4" fmla="*/ 59690 w 79756"/>
                <a:gd name="T5" fmla="*/ 12263 h 152852"/>
                <a:gd name="T6" fmla="*/ 48641 w 79756"/>
                <a:gd name="T7" fmla="*/ 18866 h 152852"/>
                <a:gd name="T8" fmla="*/ 38481 w 79756"/>
                <a:gd name="T9" fmla="*/ 27883 h 152852"/>
                <a:gd name="T10" fmla="*/ 29591 w 79756"/>
                <a:gd name="T11" fmla="*/ 39059 h 152852"/>
                <a:gd name="T12" fmla="*/ 22352 w 79756"/>
                <a:gd name="T13" fmla="*/ 52267 h 152852"/>
                <a:gd name="T14" fmla="*/ 16891 w 79756"/>
                <a:gd name="T15" fmla="*/ 67634 h 152852"/>
                <a:gd name="T16" fmla="*/ 13716 w 79756"/>
                <a:gd name="T17" fmla="*/ 82493 h 152852"/>
                <a:gd name="T18" fmla="*/ 12700 w 79756"/>
                <a:gd name="T19" fmla="*/ 94304 h 152852"/>
                <a:gd name="T20" fmla="*/ 13335 w 79756"/>
                <a:gd name="T21" fmla="*/ 104845 h 152852"/>
                <a:gd name="T22" fmla="*/ 15748 w 79756"/>
                <a:gd name="T23" fmla="*/ 114243 h 152852"/>
                <a:gd name="T24" fmla="*/ 19685 w 79756"/>
                <a:gd name="T25" fmla="*/ 122371 h 152852"/>
                <a:gd name="T26" fmla="*/ 24765 w 79756"/>
                <a:gd name="T27" fmla="*/ 129229 h 152852"/>
                <a:gd name="T28" fmla="*/ 30480 w 79756"/>
                <a:gd name="T29" fmla="*/ 134691 h 152852"/>
                <a:gd name="T30" fmla="*/ 36703 w 79756"/>
                <a:gd name="T31" fmla="*/ 138754 h 152852"/>
                <a:gd name="T32" fmla="*/ 48006 w 79756"/>
                <a:gd name="T33" fmla="*/ 143072 h 152852"/>
                <a:gd name="T34" fmla="*/ 67437 w 79756"/>
                <a:gd name="T35" fmla="*/ 146120 h 152852"/>
                <a:gd name="T36" fmla="*/ 79756 w 79756"/>
                <a:gd name="T37" fmla="*/ 146483 h 152852"/>
                <a:gd name="T38" fmla="*/ 66040 w 79756"/>
                <a:gd name="T39" fmla="*/ 152470 h 152852"/>
                <a:gd name="T40" fmla="*/ 53721 w 79756"/>
                <a:gd name="T41" fmla="*/ 151074 h 152852"/>
                <a:gd name="T42" fmla="*/ 42545 w 79756"/>
                <a:gd name="T43" fmla="*/ 148915 h 152852"/>
                <a:gd name="T44" fmla="*/ 32639 w 79756"/>
                <a:gd name="T45" fmla="*/ 145613 h 152852"/>
                <a:gd name="T46" fmla="*/ 27940 w 79756"/>
                <a:gd name="T47" fmla="*/ 143453 h 152852"/>
                <a:gd name="T48" fmla="*/ 20066 w 79756"/>
                <a:gd name="T49" fmla="*/ 138246 h 152852"/>
                <a:gd name="T50" fmla="*/ 13335 w 79756"/>
                <a:gd name="T51" fmla="*/ 131896 h 152852"/>
                <a:gd name="T52" fmla="*/ 7747 w 79756"/>
                <a:gd name="T53" fmla="*/ 124403 h 152852"/>
                <a:gd name="T54" fmla="*/ 3302 w 79756"/>
                <a:gd name="T55" fmla="*/ 115514 h 152852"/>
                <a:gd name="T56" fmla="*/ 635 w 79756"/>
                <a:gd name="T57" fmla="*/ 105480 h 152852"/>
                <a:gd name="T58" fmla="*/ 0 w 79756"/>
                <a:gd name="T59" fmla="*/ 94431 h 152852"/>
                <a:gd name="T60" fmla="*/ 1016 w 79756"/>
                <a:gd name="T61" fmla="*/ 82113 h 152852"/>
                <a:gd name="T62" fmla="*/ 4318 w 79756"/>
                <a:gd name="T63" fmla="*/ 66872 h 152852"/>
                <a:gd name="T64" fmla="*/ 9906 w 79756"/>
                <a:gd name="T65" fmla="*/ 50997 h 152852"/>
                <a:gd name="T66" fmla="*/ 17399 w 79756"/>
                <a:gd name="T67" fmla="*/ 37154 h 152852"/>
                <a:gd name="T68" fmla="*/ 26797 w 79756"/>
                <a:gd name="T69" fmla="*/ 25343 h 152852"/>
                <a:gd name="T70" fmla="*/ 37846 w 79756"/>
                <a:gd name="T71" fmla="*/ 15438 h 152852"/>
                <a:gd name="T72" fmla="*/ 50419 w 79756"/>
                <a:gd name="T73" fmla="*/ 7944 h 152852"/>
                <a:gd name="T74" fmla="*/ 65024 w 79756"/>
                <a:gd name="T75" fmla="*/ 2610 h 152852"/>
                <a:gd name="T76" fmla="*/ 72898 w 79756"/>
                <a:gd name="T77" fmla="*/ 832 h 152852"/>
                <a:gd name="T78" fmla="*/ 79756 w 79756"/>
                <a:gd name="T79" fmla="*/ 0 h 152852"/>
                <a:gd name="T80" fmla="*/ 0 w 79756"/>
                <a:gd name="T81" fmla="*/ 0 h 152852"/>
                <a:gd name="T82" fmla="*/ 79756 w 79756"/>
                <a:gd name="T83" fmla="*/ 152852 h 15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9756" h="152852">
                  <a:moveTo>
                    <a:pt x="79756" y="0"/>
                  </a:moveTo>
                  <a:lnTo>
                    <a:pt x="79756" y="6518"/>
                  </a:lnTo>
                  <a:lnTo>
                    <a:pt x="77343" y="6802"/>
                  </a:lnTo>
                  <a:lnTo>
                    <a:pt x="71247" y="8071"/>
                  </a:lnTo>
                  <a:lnTo>
                    <a:pt x="65532" y="9850"/>
                  </a:lnTo>
                  <a:lnTo>
                    <a:pt x="59690" y="12263"/>
                  </a:lnTo>
                  <a:lnTo>
                    <a:pt x="54102" y="15183"/>
                  </a:lnTo>
                  <a:lnTo>
                    <a:pt x="48641" y="18866"/>
                  </a:lnTo>
                  <a:lnTo>
                    <a:pt x="43434" y="23057"/>
                  </a:lnTo>
                  <a:lnTo>
                    <a:pt x="38481" y="27883"/>
                  </a:lnTo>
                  <a:lnTo>
                    <a:pt x="33782" y="33217"/>
                  </a:lnTo>
                  <a:lnTo>
                    <a:pt x="29591" y="39059"/>
                  </a:lnTo>
                  <a:lnTo>
                    <a:pt x="25654" y="45409"/>
                  </a:lnTo>
                  <a:lnTo>
                    <a:pt x="22352" y="52267"/>
                  </a:lnTo>
                  <a:lnTo>
                    <a:pt x="19304" y="59633"/>
                  </a:lnTo>
                  <a:lnTo>
                    <a:pt x="16891" y="67634"/>
                  </a:lnTo>
                  <a:lnTo>
                    <a:pt x="14859" y="76143"/>
                  </a:lnTo>
                  <a:lnTo>
                    <a:pt x="13716" y="82493"/>
                  </a:lnTo>
                  <a:lnTo>
                    <a:pt x="12954" y="88590"/>
                  </a:lnTo>
                  <a:lnTo>
                    <a:pt x="12700" y="94304"/>
                  </a:lnTo>
                  <a:lnTo>
                    <a:pt x="12700" y="99766"/>
                  </a:lnTo>
                  <a:lnTo>
                    <a:pt x="13335" y="104845"/>
                  </a:lnTo>
                  <a:lnTo>
                    <a:pt x="14224" y="109671"/>
                  </a:lnTo>
                  <a:lnTo>
                    <a:pt x="15748" y="114243"/>
                  </a:lnTo>
                  <a:lnTo>
                    <a:pt x="17526" y="118434"/>
                  </a:lnTo>
                  <a:lnTo>
                    <a:pt x="19685" y="122371"/>
                  </a:lnTo>
                  <a:lnTo>
                    <a:pt x="22225" y="125928"/>
                  </a:lnTo>
                  <a:lnTo>
                    <a:pt x="24765" y="129229"/>
                  </a:lnTo>
                  <a:lnTo>
                    <a:pt x="27559" y="132151"/>
                  </a:lnTo>
                  <a:lnTo>
                    <a:pt x="30480" y="134691"/>
                  </a:lnTo>
                  <a:lnTo>
                    <a:pt x="33528" y="136977"/>
                  </a:lnTo>
                  <a:lnTo>
                    <a:pt x="36703" y="138754"/>
                  </a:lnTo>
                  <a:lnTo>
                    <a:pt x="40259" y="140532"/>
                  </a:lnTo>
                  <a:lnTo>
                    <a:pt x="48006" y="143072"/>
                  </a:lnTo>
                  <a:lnTo>
                    <a:pt x="57023" y="144978"/>
                  </a:lnTo>
                  <a:lnTo>
                    <a:pt x="67437" y="146120"/>
                  </a:lnTo>
                  <a:lnTo>
                    <a:pt x="78994" y="146502"/>
                  </a:lnTo>
                  <a:lnTo>
                    <a:pt x="79756" y="146483"/>
                  </a:lnTo>
                  <a:lnTo>
                    <a:pt x="79756" y="152852"/>
                  </a:lnTo>
                  <a:lnTo>
                    <a:pt x="66040" y="152470"/>
                  </a:lnTo>
                  <a:cubicBezTo>
                    <a:pt x="65786" y="152470"/>
                    <a:pt x="65405" y="152343"/>
                    <a:pt x="65151" y="152343"/>
                  </a:cubicBezTo>
                  <a:lnTo>
                    <a:pt x="53721" y="151074"/>
                  </a:lnTo>
                  <a:cubicBezTo>
                    <a:pt x="53340" y="151074"/>
                    <a:pt x="52959" y="151074"/>
                    <a:pt x="52578" y="150946"/>
                  </a:cubicBezTo>
                  <a:lnTo>
                    <a:pt x="42545" y="148915"/>
                  </a:lnTo>
                  <a:cubicBezTo>
                    <a:pt x="42164" y="148788"/>
                    <a:pt x="41783" y="148661"/>
                    <a:pt x="41402" y="148533"/>
                  </a:cubicBezTo>
                  <a:lnTo>
                    <a:pt x="32639" y="145613"/>
                  </a:lnTo>
                  <a:cubicBezTo>
                    <a:pt x="32385" y="145486"/>
                    <a:pt x="32131" y="145358"/>
                    <a:pt x="31877" y="145231"/>
                  </a:cubicBezTo>
                  <a:lnTo>
                    <a:pt x="27940" y="143453"/>
                  </a:lnTo>
                  <a:lnTo>
                    <a:pt x="23876" y="141041"/>
                  </a:lnTo>
                  <a:lnTo>
                    <a:pt x="20066" y="138246"/>
                  </a:lnTo>
                  <a:lnTo>
                    <a:pt x="16510" y="135326"/>
                  </a:lnTo>
                  <a:lnTo>
                    <a:pt x="13335" y="131896"/>
                  </a:lnTo>
                  <a:lnTo>
                    <a:pt x="10414" y="128341"/>
                  </a:lnTo>
                  <a:lnTo>
                    <a:pt x="7747" y="124403"/>
                  </a:lnTo>
                  <a:lnTo>
                    <a:pt x="5334" y="120086"/>
                  </a:lnTo>
                  <a:lnTo>
                    <a:pt x="3302" y="115514"/>
                  </a:lnTo>
                  <a:lnTo>
                    <a:pt x="1778" y="110688"/>
                  </a:lnTo>
                  <a:lnTo>
                    <a:pt x="635" y="105480"/>
                  </a:lnTo>
                  <a:lnTo>
                    <a:pt x="0" y="100146"/>
                  </a:lnTo>
                  <a:lnTo>
                    <a:pt x="0" y="94431"/>
                  </a:lnTo>
                  <a:lnTo>
                    <a:pt x="254" y="88463"/>
                  </a:lnTo>
                  <a:lnTo>
                    <a:pt x="1016" y="82113"/>
                  </a:lnTo>
                  <a:lnTo>
                    <a:pt x="2159" y="75508"/>
                  </a:lnTo>
                  <a:lnTo>
                    <a:pt x="4318" y="66872"/>
                  </a:lnTo>
                  <a:lnTo>
                    <a:pt x="6731" y="58744"/>
                  </a:lnTo>
                  <a:lnTo>
                    <a:pt x="9906" y="50997"/>
                  </a:lnTo>
                  <a:lnTo>
                    <a:pt x="13335" y="43886"/>
                  </a:lnTo>
                  <a:lnTo>
                    <a:pt x="17399" y="37154"/>
                  </a:lnTo>
                  <a:lnTo>
                    <a:pt x="21844" y="31058"/>
                  </a:lnTo>
                  <a:lnTo>
                    <a:pt x="26797" y="25343"/>
                  </a:lnTo>
                  <a:lnTo>
                    <a:pt x="32131" y="20137"/>
                  </a:lnTo>
                  <a:lnTo>
                    <a:pt x="37846" y="15438"/>
                  </a:lnTo>
                  <a:lnTo>
                    <a:pt x="43942" y="11374"/>
                  </a:lnTo>
                  <a:lnTo>
                    <a:pt x="50419" y="7944"/>
                  </a:lnTo>
                  <a:lnTo>
                    <a:pt x="57531" y="4896"/>
                  </a:lnTo>
                  <a:lnTo>
                    <a:pt x="65024" y="2610"/>
                  </a:lnTo>
                  <a:cubicBezTo>
                    <a:pt x="65278" y="2483"/>
                    <a:pt x="65532" y="2483"/>
                    <a:pt x="65913" y="2356"/>
                  </a:cubicBezTo>
                  <a:lnTo>
                    <a:pt x="72898" y="832"/>
                  </a:lnTo>
                  <a:cubicBezTo>
                    <a:pt x="73152" y="832"/>
                    <a:pt x="73533" y="832"/>
                    <a:pt x="73914" y="705"/>
                  </a:cubicBezTo>
                  <a:lnTo>
                    <a:pt x="7975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Shape 259">
              <a:extLst>
                <a:ext uri="{FF2B5EF4-FFF2-40B4-BE49-F238E27FC236}">
                  <a16:creationId xmlns:a16="http://schemas.microsoft.com/office/drawing/2014/main" id="{53354027-2C03-4103-A096-7F0DEAE7A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556"/>
              <a:ext cx="807" cy="671"/>
            </a:xfrm>
            <a:custGeom>
              <a:avLst/>
              <a:gdLst>
                <a:gd name="T0" fmla="*/ 29972 w 80645"/>
                <a:gd name="T1" fmla="*/ 381 h 67056"/>
                <a:gd name="T2" fmla="*/ 35814 w 80645"/>
                <a:gd name="T3" fmla="*/ 508 h 67056"/>
                <a:gd name="T4" fmla="*/ 77089 w 80645"/>
                <a:gd name="T5" fmla="*/ 12192 h 67056"/>
                <a:gd name="T6" fmla="*/ 80264 w 80645"/>
                <a:gd name="T7" fmla="*/ 15367 h 67056"/>
                <a:gd name="T8" fmla="*/ 77851 w 80645"/>
                <a:gd name="T9" fmla="*/ 23241 h 67056"/>
                <a:gd name="T10" fmla="*/ 74930 w 80645"/>
                <a:gd name="T11" fmla="*/ 30480 h 67056"/>
                <a:gd name="T12" fmla="*/ 70993 w 80645"/>
                <a:gd name="T13" fmla="*/ 37084 h 67056"/>
                <a:gd name="T14" fmla="*/ 66548 w 80645"/>
                <a:gd name="T15" fmla="*/ 43053 h 67056"/>
                <a:gd name="T16" fmla="*/ 61214 w 80645"/>
                <a:gd name="T17" fmla="*/ 48514 h 67056"/>
                <a:gd name="T18" fmla="*/ 55118 w 80645"/>
                <a:gd name="T19" fmla="*/ 53213 h 67056"/>
                <a:gd name="T20" fmla="*/ 48260 w 80645"/>
                <a:gd name="T21" fmla="*/ 57277 h 67056"/>
                <a:gd name="T22" fmla="*/ 40640 w 80645"/>
                <a:gd name="T23" fmla="*/ 60706 h 67056"/>
                <a:gd name="T24" fmla="*/ 39878 w 80645"/>
                <a:gd name="T25" fmla="*/ 61087 h 67056"/>
                <a:gd name="T26" fmla="*/ 32004 w 80645"/>
                <a:gd name="T27" fmla="*/ 63500 h 67056"/>
                <a:gd name="T28" fmla="*/ 30988 w 80645"/>
                <a:gd name="T29" fmla="*/ 63754 h 67056"/>
                <a:gd name="T30" fmla="*/ 22352 w 80645"/>
                <a:gd name="T31" fmla="*/ 65405 h 67056"/>
                <a:gd name="T32" fmla="*/ 21336 w 80645"/>
                <a:gd name="T33" fmla="*/ 65659 h 67056"/>
                <a:gd name="T34" fmla="*/ 11557 w 80645"/>
                <a:gd name="T35" fmla="*/ 66675 h 67056"/>
                <a:gd name="T36" fmla="*/ 10668 w 80645"/>
                <a:gd name="T37" fmla="*/ 66675 h 67056"/>
                <a:gd name="T38" fmla="*/ 0 w 80645"/>
                <a:gd name="T39" fmla="*/ 67056 h 67056"/>
                <a:gd name="T40" fmla="*/ 0 w 80645"/>
                <a:gd name="T41" fmla="*/ 60687 h 67056"/>
                <a:gd name="T42" fmla="*/ 9398 w 80645"/>
                <a:gd name="T43" fmla="*/ 60452 h 67056"/>
                <a:gd name="T44" fmla="*/ 18161 w 80645"/>
                <a:gd name="T45" fmla="*/ 59436 h 67056"/>
                <a:gd name="T46" fmla="*/ 25781 w 80645"/>
                <a:gd name="T47" fmla="*/ 57912 h 67056"/>
                <a:gd name="T48" fmla="*/ 32639 w 80645"/>
                <a:gd name="T49" fmla="*/ 55753 h 67056"/>
                <a:gd name="T50" fmla="*/ 38608 w 80645"/>
                <a:gd name="T51" fmla="*/ 53213 h 67056"/>
                <a:gd name="T52" fmla="*/ 44450 w 80645"/>
                <a:gd name="T53" fmla="*/ 49784 h 67056"/>
                <a:gd name="T54" fmla="*/ 49784 w 80645"/>
                <a:gd name="T55" fmla="*/ 45720 h 67056"/>
                <a:gd name="T56" fmla="*/ 54610 w 80645"/>
                <a:gd name="T57" fmla="*/ 40894 h 67056"/>
                <a:gd name="T58" fmla="*/ 58801 w 80645"/>
                <a:gd name="T59" fmla="*/ 35306 h 67056"/>
                <a:gd name="T60" fmla="*/ 62484 w 80645"/>
                <a:gd name="T61" fmla="*/ 29210 h 67056"/>
                <a:gd name="T62" fmla="*/ 65278 w 80645"/>
                <a:gd name="T63" fmla="*/ 22225 h 67056"/>
                <a:gd name="T64" fmla="*/ 67056 w 80645"/>
                <a:gd name="T65" fmla="*/ 16637 h 67056"/>
                <a:gd name="T66" fmla="*/ 37465 w 80645"/>
                <a:gd name="T67" fmla="*/ 8255 h 67056"/>
                <a:gd name="T68" fmla="*/ 36703 w 80645"/>
                <a:gd name="T69" fmla="*/ 10287 h 67056"/>
                <a:gd name="T70" fmla="*/ 34036 w 80645"/>
                <a:gd name="T71" fmla="*/ 16129 h 67056"/>
                <a:gd name="T72" fmla="*/ 30734 w 80645"/>
                <a:gd name="T73" fmla="*/ 21209 h 67056"/>
                <a:gd name="T74" fmla="*/ 27178 w 80645"/>
                <a:gd name="T75" fmla="*/ 25146 h 67056"/>
                <a:gd name="T76" fmla="*/ 26670 w 80645"/>
                <a:gd name="T77" fmla="*/ 25654 h 67056"/>
                <a:gd name="T78" fmla="*/ 22479 w 80645"/>
                <a:gd name="T79" fmla="*/ 28702 h 67056"/>
                <a:gd name="T80" fmla="*/ 21463 w 80645"/>
                <a:gd name="T81" fmla="*/ 29337 h 67056"/>
                <a:gd name="T82" fmla="*/ 16383 w 80645"/>
                <a:gd name="T83" fmla="*/ 31496 h 67056"/>
                <a:gd name="T84" fmla="*/ 14859 w 80645"/>
                <a:gd name="T85" fmla="*/ 32004 h 67056"/>
                <a:gd name="T86" fmla="*/ 9017 w 80645"/>
                <a:gd name="T87" fmla="*/ 33401 h 67056"/>
                <a:gd name="T88" fmla="*/ 7239 w 80645"/>
                <a:gd name="T89" fmla="*/ 33655 h 67056"/>
                <a:gd name="T90" fmla="*/ 635 w 80645"/>
                <a:gd name="T91" fmla="*/ 34036 h 67056"/>
                <a:gd name="T92" fmla="*/ 0 w 80645"/>
                <a:gd name="T93" fmla="*/ 34036 h 67056"/>
                <a:gd name="T94" fmla="*/ 0 w 80645"/>
                <a:gd name="T95" fmla="*/ 27679 h 67056"/>
                <a:gd name="T96" fmla="*/ 4572 w 80645"/>
                <a:gd name="T97" fmla="*/ 27432 h 67056"/>
                <a:gd name="T98" fmla="*/ 8636 w 80645"/>
                <a:gd name="T99" fmla="*/ 26543 h 67056"/>
                <a:gd name="T100" fmla="*/ 12446 w 80645"/>
                <a:gd name="T101" fmla="*/ 24765 h 67056"/>
                <a:gd name="T102" fmla="*/ 15875 w 80645"/>
                <a:gd name="T103" fmla="*/ 22352 h 67056"/>
                <a:gd name="T104" fmla="*/ 19177 w 80645"/>
                <a:gd name="T105" fmla="*/ 18542 h 67056"/>
                <a:gd name="T106" fmla="*/ 21971 w 80645"/>
                <a:gd name="T107" fmla="*/ 14224 h 67056"/>
                <a:gd name="T108" fmla="*/ 24384 w 80645"/>
                <a:gd name="T109" fmla="*/ 8890 h 67056"/>
                <a:gd name="T110" fmla="*/ 26543 w 80645"/>
                <a:gd name="T111" fmla="*/ 2667 h 67056"/>
                <a:gd name="T112" fmla="*/ 29972 w 80645"/>
                <a:gd name="T113" fmla="*/ 381 h 67056"/>
                <a:gd name="T114" fmla="*/ 0 w 80645"/>
                <a:gd name="T115" fmla="*/ 0 h 67056"/>
                <a:gd name="T116" fmla="*/ 80645 w 80645"/>
                <a:gd name="T117" fmla="*/ 67056 h 67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0645" h="67056">
                  <a:moveTo>
                    <a:pt x="29972" y="381"/>
                  </a:moveTo>
                  <a:cubicBezTo>
                    <a:pt x="31877" y="0"/>
                    <a:pt x="34036" y="0"/>
                    <a:pt x="35814" y="508"/>
                  </a:cubicBezTo>
                  <a:lnTo>
                    <a:pt x="77089" y="12192"/>
                  </a:lnTo>
                  <a:cubicBezTo>
                    <a:pt x="79375" y="12827"/>
                    <a:pt x="80645" y="14097"/>
                    <a:pt x="80264" y="15367"/>
                  </a:cubicBezTo>
                  <a:lnTo>
                    <a:pt x="77851" y="23241"/>
                  </a:lnTo>
                  <a:lnTo>
                    <a:pt x="74930" y="30480"/>
                  </a:lnTo>
                  <a:lnTo>
                    <a:pt x="70993" y="37084"/>
                  </a:lnTo>
                  <a:lnTo>
                    <a:pt x="66548" y="43053"/>
                  </a:lnTo>
                  <a:lnTo>
                    <a:pt x="61214" y="48514"/>
                  </a:lnTo>
                  <a:lnTo>
                    <a:pt x="55118" y="53213"/>
                  </a:lnTo>
                  <a:lnTo>
                    <a:pt x="48260" y="57277"/>
                  </a:lnTo>
                  <a:lnTo>
                    <a:pt x="40640" y="60706"/>
                  </a:lnTo>
                  <a:cubicBezTo>
                    <a:pt x="40386" y="60833"/>
                    <a:pt x="40132" y="60960"/>
                    <a:pt x="39878" y="61087"/>
                  </a:cubicBezTo>
                  <a:lnTo>
                    <a:pt x="32004" y="63500"/>
                  </a:lnTo>
                  <a:cubicBezTo>
                    <a:pt x="31623" y="63627"/>
                    <a:pt x="31369" y="63627"/>
                    <a:pt x="30988" y="63754"/>
                  </a:cubicBezTo>
                  <a:lnTo>
                    <a:pt x="22352" y="65405"/>
                  </a:lnTo>
                  <a:cubicBezTo>
                    <a:pt x="21971" y="65532"/>
                    <a:pt x="21717" y="65532"/>
                    <a:pt x="21336" y="65659"/>
                  </a:cubicBezTo>
                  <a:lnTo>
                    <a:pt x="11557" y="66675"/>
                  </a:lnTo>
                  <a:cubicBezTo>
                    <a:pt x="11303" y="66675"/>
                    <a:pt x="10922" y="66675"/>
                    <a:pt x="10668" y="66675"/>
                  </a:cubicBezTo>
                  <a:lnTo>
                    <a:pt x="0" y="67056"/>
                  </a:lnTo>
                  <a:lnTo>
                    <a:pt x="0" y="60687"/>
                  </a:lnTo>
                  <a:lnTo>
                    <a:pt x="9398" y="60452"/>
                  </a:lnTo>
                  <a:lnTo>
                    <a:pt x="18161" y="59436"/>
                  </a:lnTo>
                  <a:lnTo>
                    <a:pt x="25781" y="57912"/>
                  </a:lnTo>
                  <a:lnTo>
                    <a:pt x="32639" y="55753"/>
                  </a:lnTo>
                  <a:lnTo>
                    <a:pt x="38608" y="53213"/>
                  </a:lnTo>
                  <a:lnTo>
                    <a:pt x="44450" y="49784"/>
                  </a:lnTo>
                  <a:lnTo>
                    <a:pt x="49784" y="45720"/>
                  </a:lnTo>
                  <a:lnTo>
                    <a:pt x="54610" y="40894"/>
                  </a:lnTo>
                  <a:lnTo>
                    <a:pt x="58801" y="35306"/>
                  </a:lnTo>
                  <a:lnTo>
                    <a:pt x="62484" y="29210"/>
                  </a:lnTo>
                  <a:lnTo>
                    <a:pt x="65278" y="22225"/>
                  </a:lnTo>
                  <a:lnTo>
                    <a:pt x="67056" y="16637"/>
                  </a:lnTo>
                  <a:lnTo>
                    <a:pt x="37465" y="8255"/>
                  </a:lnTo>
                  <a:lnTo>
                    <a:pt x="36703" y="10287"/>
                  </a:lnTo>
                  <a:lnTo>
                    <a:pt x="34036" y="16129"/>
                  </a:lnTo>
                  <a:lnTo>
                    <a:pt x="30734" y="21209"/>
                  </a:lnTo>
                  <a:lnTo>
                    <a:pt x="27178" y="25146"/>
                  </a:lnTo>
                  <a:cubicBezTo>
                    <a:pt x="27051" y="25273"/>
                    <a:pt x="26924" y="25527"/>
                    <a:pt x="26670" y="25654"/>
                  </a:cubicBezTo>
                  <a:lnTo>
                    <a:pt x="22479" y="28702"/>
                  </a:lnTo>
                  <a:cubicBezTo>
                    <a:pt x="22225" y="28956"/>
                    <a:pt x="21844" y="29083"/>
                    <a:pt x="21463" y="29337"/>
                  </a:cubicBezTo>
                  <a:lnTo>
                    <a:pt x="16383" y="31496"/>
                  </a:lnTo>
                  <a:cubicBezTo>
                    <a:pt x="15875" y="31750"/>
                    <a:pt x="15367" y="31877"/>
                    <a:pt x="14859" y="32004"/>
                  </a:cubicBezTo>
                  <a:lnTo>
                    <a:pt x="9017" y="33401"/>
                  </a:lnTo>
                  <a:cubicBezTo>
                    <a:pt x="8382" y="33528"/>
                    <a:pt x="7874" y="33655"/>
                    <a:pt x="7239" y="33655"/>
                  </a:cubicBezTo>
                  <a:lnTo>
                    <a:pt x="635" y="34036"/>
                  </a:lnTo>
                  <a:lnTo>
                    <a:pt x="0" y="34036"/>
                  </a:lnTo>
                  <a:lnTo>
                    <a:pt x="0" y="27679"/>
                  </a:lnTo>
                  <a:lnTo>
                    <a:pt x="4572" y="27432"/>
                  </a:lnTo>
                  <a:lnTo>
                    <a:pt x="8636" y="26543"/>
                  </a:lnTo>
                  <a:lnTo>
                    <a:pt x="12446" y="24765"/>
                  </a:lnTo>
                  <a:lnTo>
                    <a:pt x="15875" y="22352"/>
                  </a:lnTo>
                  <a:lnTo>
                    <a:pt x="19177" y="18542"/>
                  </a:lnTo>
                  <a:lnTo>
                    <a:pt x="21971" y="14224"/>
                  </a:lnTo>
                  <a:lnTo>
                    <a:pt x="24384" y="8890"/>
                  </a:lnTo>
                  <a:lnTo>
                    <a:pt x="26543" y="2667"/>
                  </a:lnTo>
                  <a:cubicBezTo>
                    <a:pt x="26797" y="1651"/>
                    <a:pt x="28194" y="889"/>
                    <a:pt x="29972" y="381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" name="Shape 260">
              <a:extLst>
                <a:ext uri="{FF2B5EF4-FFF2-40B4-BE49-F238E27FC236}">
                  <a16:creationId xmlns:a16="http://schemas.microsoft.com/office/drawing/2014/main" id="{4F3961B8-541E-4637-A6D7-DD848144B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717"/>
              <a:ext cx="728" cy="1485"/>
            </a:xfrm>
            <a:custGeom>
              <a:avLst/>
              <a:gdLst>
                <a:gd name="T0" fmla="*/ 6350 w 72771"/>
                <a:gd name="T1" fmla="*/ 0 h 148590"/>
                <a:gd name="T2" fmla="*/ 72771 w 72771"/>
                <a:gd name="T3" fmla="*/ 0 h 148590"/>
                <a:gd name="T4" fmla="*/ 72771 w 72771"/>
                <a:gd name="T5" fmla="*/ 6350 h 148590"/>
                <a:gd name="T6" fmla="*/ 12827 w 72771"/>
                <a:gd name="T7" fmla="*/ 6350 h 148590"/>
                <a:gd name="T8" fmla="*/ 13716 w 72771"/>
                <a:gd name="T9" fmla="*/ 35179 h 148590"/>
                <a:gd name="T10" fmla="*/ 51816 w 72771"/>
                <a:gd name="T11" fmla="*/ 35179 h 148590"/>
                <a:gd name="T12" fmla="*/ 58166 w 72771"/>
                <a:gd name="T13" fmla="*/ 38227 h 148590"/>
                <a:gd name="T14" fmla="*/ 68580 w 72771"/>
                <a:gd name="T15" fmla="*/ 142240 h 148590"/>
                <a:gd name="T16" fmla="*/ 72771 w 72771"/>
                <a:gd name="T17" fmla="*/ 142240 h 148590"/>
                <a:gd name="T18" fmla="*/ 72771 w 72771"/>
                <a:gd name="T19" fmla="*/ 148590 h 148590"/>
                <a:gd name="T20" fmla="*/ 62611 w 72771"/>
                <a:gd name="T21" fmla="*/ 148590 h 148590"/>
                <a:gd name="T22" fmla="*/ 56261 w 72771"/>
                <a:gd name="T23" fmla="*/ 145669 h 148590"/>
                <a:gd name="T24" fmla="*/ 45847 w 72771"/>
                <a:gd name="T25" fmla="*/ 41529 h 148590"/>
                <a:gd name="T26" fmla="*/ 7493 w 72771"/>
                <a:gd name="T27" fmla="*/ 41529 h 148590"/>
                <a:gd name="T28" fmla="*/ 1143 w 72771"/>
                <a:gd name="T29" fmla="*/ 38354 h 148590"/>
                <a:gd name="T30" fmla="*/ 0 w 72771"/>
                <a:gd name="T31" fmla="*/ 3302 h 148590"/>
                <a:gd name="T32" fmla="*/ 1905 w 72771"/>
                <a:gd name="T33" fmla="*/ 1016 h 148590"/>
                <a:gd name="T34" fmla="*/ 6350 w 72771"/>
                <a:gd name="T35" fmla="*/ 0 h 148590"/>
                <a:gd name="T36" fmla="*/ 0 w 72771"/>
                <a:gd name="T37" fmla="*/ 0 h 148590"/>
                <a:gd name="T38" fmla="*/ 72771 w 72771"/>
                <a:gd name="T39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72771" h="148590">
                  <a:moveTo>
                    <a:pt x="6350" y="0"/>
                  </a:moveTo>
                  <a:lnTo>
                    <a:pt x="72771" y="0"/>
                  </a:lnTo>
                  <a:lnTo>
                    <a:pt x="72771" y="6350"/>
                  </a:lnTo>
                  <a:lnTo>
                    <a:pt x="12827" y="6350"/>
                  </a:lnTo>
                  <a:lnTo>
                    <a:pt x="13716" y="35179"/>
                  </a:lnTo>
                  <a:lnTo>
                    <a:pt x="51816" y="35179"/>
                  </a:lnTo>
                  <a:cubicBezTo>
                    <a:pt x="55245" y="35179"/>
                    <a:pt x="58039" y="36449"/>
                    <a:pt x="58166" y="38227"/>
                  </a:cubicBezTo>
                  <a:lnTo>
                    <a:pt x="68580" y="142240"/>
                  </a:lnTo>
                  <a:lnTo>
                    <a:pt x="72771" y="142240"/>
                  </a:lnTo>
                  <a:lnTo>
                    <a:pt x="72771" y="148590"/>
                  </a:lnTo>
                  <a:lnTo>
                    <a:pt x="62611" y="148590"/>
                  </a:lnTo>
                  <a:cubicBezTo>
                    <a:pt x="59182" y="148590"/>
                    <a:pt x="56388" y="147320"/>
                    <a:pt x="56261" y="145669"/>
                  </a:cubicBezTo>
                  <a:lnTo>
                    <a:pt x="45847" y="41529"/>
                  </a:lnTo>
                  <a:lnTo>
                    <a:pt x="7493" y="41529"/>
                  </a:lnTo>
                  <a:cubicBezTo>
                    <a:pt x="3937" y="41529"/>
                    <a:pt x="1143" y="40132"/>
                    <a:pt x="1143" y="38354"/>
                  </a:cubicBezTo>
                  <a:lnTo>
                    <a:pt x="0" y="3302"/>
                  </a:lnTo>
                  <a:cubicBezTo>
                    <a:pt x="0" y="2413"/>
                    <a:pt x="635" y="1524"/>
                    <a:pt x="1905" y="1016"/>
                  </a:cubicBezTo>
                  <a:cubicBezTo>
                    <a:pt x="3048" y="381"/>
                    <a:pt x="4699" y="0"/>
                    <a:pt x="635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9" name="Shape 261">
              <a:extLst>
                <a:ext uri="{FF2B5EF4-FFF2-40B4-BE49-F238E27FC236}">
                  <a16:creationId xmlns:a16="http://schemas.microsoft.com/office/drawing/2014/main" id="{BB39208A-3A4F-4E25-B3AB-576DF043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692"/>
              <a:ext cx="788" cy="595"/>
            </a:xfrm>
            <a:custGeom>
              <a:avLst/>
              <a:gdLst>
                <a:gd name="T0" fmla="*/ 17272 w 78740"/>
                <a:gd name="T1" fmla="*/ 254 h 59436"/>
                <a:gd name="T2" fmla="*/ 29972 w 78740"/>
                <a:gd name="T3" fmla="*/ 1651 h 59436"/>
                <a:gd name="T4" fmla="*/ 35941 w 78740"/>
                <a:gd name="T5" fmla="*/ 3048 h 59436"/>
                <a:gd name="T6" fmla="*/ 46228 w 78740"/>
                <a:gd name="T7" fmla="*/ 6858 h 59436"/>
                <a:gd name="T8" fmla="*/ 55118 w 78740"/>
                <a:gd name="T9" fmla="*/ 12192 h 59436"/>
                <a:gd name="T10" fmla="*/ 62357 w 78740"/>
                <a:gd name="T11" fmla="*/ 18796 h 59436"/>
                <a:gd name="T12" fmla="*/ 68580 w 78740"/>
                <a:gd name="T13" fmla="*/ 26797 h 59436"/>
                <a:gd name="T14" fmla="*/ 73914 w 78740"/>
                <a:gd name="T15" fmla="*/ 36068 h 59436"/>
                <a:gd name="T16" fmla="*/ 78232 w 78740"/>
                <a:gd name="T17" fmla="*/ 46863 h 59436"/>
                <a:gd name="T18" fmla="*/ 35179 w 78740"/>
                <a:gd name="T19" fmla="*/ 59055 h 59436"/>
                <a:gd name="T20" fmla="*/ 26416 w 78740"/>
                <a:gd name="T21" fmla="*/ 56515 h 59436"/>
                <a:gd name="T22" fmla="*/ 24638 w 78740"/>
                <a:gd name="T23" fmla="*/ 51054 h 59436"/>
                <a:gd name="T24" fmla="*/ 22860 w 78740"/>
                <a:gd name="T25" fmla="*/ 47371 h 59436"/>
                <a:gd name="T26" fmla="*/ 19431 w 78740"/>
                <a:gd name="T27" fmla="*/ 43434 h 59436"/>
                <a:gd name="T28" fmla="*/ 15875 w 78740"/>
                <a:gd name="T29" fmla="*/ 41021 h 59436"/>
                <a:gd name="T30" fmla="*/ 12319 w 78740"/>
                <a:gd name="T31" fmla="*/ 39624 h 59436"/>
                <a:gd name="T32" fmla="*/ 8763 w 78740"/>
                <a:gd name="T33" fmla="*/ 39243 h 59436"/>
                <a:gd name="T34" fmla="*/ 4318 w 78740"/>
                <a:gd name="T35" fmla="*/ 39751 h 59436"/>
                <a:gd name="T36" fmla="*/ 0 w 78740"/>
                <a:gd name="T37" fmla="*/ 41275 h 59436"/>
                <a:gd name="T38" fmla="*/ 3175 w 78740"/>
                <a:gd name="T39" fmla="*/ 33274 h 59436"/>
                <a:gd name="T40" fmla="*/ 8128 w 78740"/>
                <a:gd name="T41" fmla="*/ 32893 h 59436"/>
                <a:gd name="T42" fmla="*/ 12700 w 78740"/>
                <a:gd name="T43" fmla="*/ 33147 h 59436"/>
                <a:gd name="T44" fmla="*/ 16891 w 78740"/>
                <a:gd name="T45" fmla="*/ 33782 h 59436"/>
                <a:gd name="T46" fmla="*/ 21082 w 78740"/>
                <a:gd name="T47" fmla="*/ 34925 h 59436"/>
                <a:gd name="T48" fmla="*/ 24638 w 78740"/>
                <a:gd name="T49" fmla="*/ 36449 h 59436"/>
                <a:gd name="T50" fmla="*/ 28194 w 78740"/>
                <a:gd name="T51" fmla="*/ 38608 h 59436"/>
                <a:gd name="T52" fmla="*/ 33020 w 78740"/>
                <a:gd name="T53" fmla="*/ 43053 h 59436"/>
                <a:gd name="T54" fmla="*/ 36068 w 78740"/>
                <a:gd name="T55" fmla="*/ 47625 h 59436"/>
                <a:gd name="T56" fmla="*/ 37719 w 78740"/>
                <a:gd name="T57" fmla="*/ 51562 h 59436"/>
                <a:gd name="T58" fmla="*/ 63754 w 78740"/>
                <a:gd name="T59" fmla="*/ 42672 h 59436"/>
                <a:gd name="T60" fmla="*/ 59309 w 78740"/>
                <a:gd name="T61" fmla="*/ 33147 h 59436"/>
                <a:gd name="T62" fmla="*/ 53975 w 78740"/>
                <a:gd name="T63" fmla="*/ 25146 h 59436"/>
                <a:gd name="T64" fmla="*/ 48006 w 78740"/>
                <a:gd name="T65" fmla="*/ 18669 h 59436"/>
                <a:gd name="T66" fmla="*/ 41529 w 78740"/>
                <a:gd name="T67" fmla="*/ 13716 h 59436"/>
                <a:gd name="T68" fmla="*/ 34290 w 78740"/>
                <a:gd name="T69" fmla="*/ 10160 h 59436"/>
                <a:gd name="T70" fmla="*/ 25654 w 78740"/>
                <a:gd name="T71" fmla="*/ 7620 h 59436"/>
                <a:gd name="T72" fmla="*/ 16510 w 78740"/>
                <a:gd name="T73" fmla="*/ 6604 h 59436"/>
                <a:gd name="T74" fmla="*/ 4064 w 78740"/>
                <a:gd name="T75" fmla="*/ 6604 h 59436"/>
                <a:gd name="T76" fmla="*/ 0 w 78740"/>
                <a:gd name="T77" fmla="*/ 565 h 59436"/>
                <a:gd name="T78" fmla="*/ 2540 w 78740"/>
                <a:gd name="T79" fmla="*/ 254 h 59436"/>
                <a:gd name="T80" fmla="*/ 0 w 78740"/>
                <a:gd name="T81" fmla="*/ 0 h 59436"/>
                <a:gd name="T82" fmla="*/ 78740 w 78740"/>
                <a:gd name="T83" fmla="*/ 59436 h 59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8740" h="59436">
                  <a:moveTo>
                    <a:pt x="10414" y="0"/>
                  </a:moveTo>
                  <a:lnTo>
                    <a:pt x="17272" y="254"/>
                  </a:lnTo>
                  <a:lnTo>
                    <a:pt x="23749" y="762"/>
                  </a:lnTo>
                  <a:lnTo>
                    <a:pt x="29972" y="1651"/>
                  </a:lnTo>
                  <a:cubicBezTo>
                    <a:pt x="30353" y="1778"/>
                    <a:pt x="30607" y="1778"/>
                    <a:pt x="30861" y="1905"/>
                  </a:cubicBezTo>
                  <a:lnTo>
                    <a:pt x="35941" y="3048"/>
                  </a:lnTo>
                  <a:lnTo>
                    <a:pt x="41275" y="4826"/>
                  </a:lnTo>
                  <a:lnTo>
                    <a:pt x="46228" y="6858"/>
                  </a:lnTo>
                  <a:lnTo>
                    <a:pt x="50927" y="9398"/>
                  </a:lnTo>
                  <a:lnTo>
                    <a:pt x="55118" y="12192"/>
                  </a:lnTo>
                  <a:lnTo>
                    <a:pt x="58928" y="15367"/>
                  </a:lnTo>
                  <a:lnTo>
                    <a:pt x="62357" y="18796"/>
                  </a:lnTo>
                  <a:lnTo>
                    <a:pt x="65659" y="22606"/>
                  </a:lnTo>
                  <a:lnTo>
                    <a:pt x="68580" y="26797"/>
                  </a:lnTo>
                  <a:lnTo>
                    <a:pt x="71374" y="31242"/>
                  </a:lnTo>
                  <a:lnTo>
                    <a:pt x="73914" y="36068"/>
                  </a:lnTo>
                  <a:lnTo>
                    <a:pt x="76200" y="41275"/>
                  </a:lnTo>
                  <a:lnTo>
                    <a:pt x="78232" y="46863"/>
                  </a:lnTo>
                  <a:cubicBezTo>
                    <a:pt x="78740" y="48260"/>
                    <a:pt x="77216" y="49784"/>
                    <a:pt x="74549" y="50292"/>
                  </a:cubicBezTo>
                  <a:lnTo>
                    <a:pt x="35179" y="59055"/>
                  </a:lnTo>
                  <a:cubicBezTo>
                    <a:pt x="33401" y="59436"/>
                    <a:pt x="31242" y="59309"/>
                    <a:pt x="29591" y="58928"/>
                  </a:cubicBezTo>
                  <a:cubicBezTo>
                    <a:pt x="27813" y="58420"/>
                    <a:pt x="26670" y="57531"/>
                    <a:pt x="26416" y="56515"/>
                  </a:cubicBezTo>
                  <a:lnTo>
                    <a:pt x="25527" y="53467"/>
                  </a:lnTo>
                  <a:lnTo>
                    <a:pt x="24638" y="51054"/>
                  </a:lnTo>
                  <a:lnTo>
                    <a:pt x="23749" y="49022"/>
                  </a:lnTo>
                  <a:lnTo>
                    <a:pt x="22860" y="47371"/>
                  </a:lnTo>
                  <a:lnTo>
                    <a:pt x="21209" y="45339"/>
                  </a:lnTo>
                  <a:lnTo>
                    <a:pt x="19431" y="43434"/>
                  </a:lnTo>
                  <a:lnTo>
                    <a:pt x="17526" y="42037"/>
                  </a:lnTo>
                  <a:lnTo>
                    <a:pt x="15875" y="41021"/>
                  </a:lnTo>
                  <a:lnTo>
                    <a:pt x="13970" y="40132"/>
                  </a:lnTo>
                  <a:lnTo>
                    <a:pt x="12319" y="39624"/>
                  </a:lnTo>
                  <a:lnTo>
                    <a:pt x="10668" y="39370"/>
                  </a:lnTo>
                  <a:lnTo>
                    <a:pt x="8763" y="39243"/>
                  </a:lnTo>
                  <a:lnTo>
                    <a:pt x="6604" y="39370"/>
                  </a:lnTo>
                  <a:lnTo>
                    <a:pt x="4318" y="39751"/>
                  </a:lnTo>
                  <a:lnTo>
                    <a:pt x="2286" y="40386"/>
                  </a:lnTo>
                  <a:lnTo>
                    <a:pt x="0" y="41275"/>
                  </a:lnTo>
                  <a:lnTo>
                    <a:pt x="0" y="33862"/>
                  </a:lnTo>
                  <a:lnTo>
                    <a:pt x="3175" y="33274"/>
                  </a:lnTo>
                  <a:cubicBezTo>
                    <a:pt x="3683" y="33147"/>
                    <a:pt x="4064" y="33147"/>
                    <a:pt x="4572" y="33147"/>
                  </a:cubicBezTo>
                  <a:lnTo>
                    <a:pt x="8128" y="32893"/>
                  </a:lnTo>
                  <a:cubicBezTo>
                    <a:pt x="8636" y="32893"/>
                    <a:pt x="9144" y="32893"/>
                    <a:pt x="9652" y="32893"/>
                  </a:cubicBezTo>
                  <a:lnTo>
                    <a:pt x="12700" y="33147"/>
                  </a:lnTo>
                  <a:cubicBezTo>
                    <a:pt x="13081" y="33147"/>
                    <a:pt x="13462" y="33147"/>
                    <a:pt x="13843" y="33274"/>
                  </a:cubicBezTo>
                  <a:lnTo>
                    <a:pt x="16891" y="33782"/>
                  </a:lnTo>
                  <a:cubicBezTo>
                    <a:pt x="17399" y="33782"/>
                    <a:pt x="17907" y="33909"/>
                    <a:pt x="18415" y="34036"/>
                  </a:cubicBezTo>
                  <a:lnTo>
                    <a:pt x="21082" y="34925"/>
                  </a:lnTo>
                  <a:cubicBezTo>
                    <a:pt x="21463" y="35052"/>
                    <a:pt x="21717" y="35179"/>
                    <a:pt x="21971" y="35306"/>
                  </a:cubicBezTo>
                  <a:lnTo>
                    <a:pt x="24638" y="36449"/>
                  </a:lnTo>
                  <a:cubicBezTo>
                    <a:pt x="25019" y="36576"/>
                    <a:pt x="25273" y="36703"/>
                    <a:pt x="25527" y="36830"/>
                  </a:cubicBezTo>
                  <a:lnTo>
                    <a:pt x="28194" y="38608"/>
                  </a:lnTo>
                  <a:lnTo>
                    <a:pt x="30861" y="40767"/>
                  </a:lnTo>
                  <a:lnTo>
                    <a:pt x="33020" y="43053"/>
                  </a:lnTo>
                  <a:lnTo>
                    <a:pt x="35052" y="45720"/>
                  </a:lnTo>
                  <a:lnTo>
                    <a:pt x="36068" y="47625"/>
                  </a:lnTo>
                  <a:lnTo>
                    <a:pt x="37084" y="49911"/>
                  </a:lnTo>
                  <a:lnTo>
                    <a:pt x="37719" y="51562"/>
                  </a:lnTo>
                  <a:lnTo>
                    <a:pt x="64897" y="45593"/>
                  </a:lnTo>
                  <a:lnTo>
                    <a:pt x="63754" y="42672"/>
                  </a:lnTo>
                  <a:lnTo>
                    <a:pt x="61595" y="37719"/>
                  </a:lnTo>
                  <a:lnTo>
                    <a:pt x="59309" y="33147"/>
                  </a:lnTo>
                  <a:lnTo>
                    <a:pt x="56642" y="28956"/>
                  </a:lnTo>
                  <a:lnTo>
                    <a:pt x="53975" y="25146"/>
                  </a:lnTo>
                  <a:lnTo>
                    <a:pt x="51054" y="21717"/>
                  </a:lnTo>
                  <a:lnTo>
                    <a:pt x="48006" y="18669"/>
                  </a:lnTo>
                  <a:lnTo>
                    <a:pt x="44831" y="16002"/>
                  </a:lnTo>
                  <a:lnTo>
                    <a:pt x="41529" y="13716"/>
                  </a:lnTo>
                  <a:lnTo>
                    <a:pt x="38100" y="11811"/>
                  </a:lnTo>
                  <a:lnTo>
                    <a:pt x="34290" y="10160"/>
                  </a:lnTo>
                  <a:lnTo>
                    <a:pt x="30353" y="8763"/>
                  </a:lnTo>
                  <a:lnTo>
                    <a:pt x="25654" y="7620"/>
                  </a:lnTo>
                  <a:lnTo>
                    <a:pt x="21590" y="6985"/>
                  </a:lnTo>
                  <a:lnTo>
                    <a:pt x="16510" y="6604"/>
                  </a:lnTo>
                  <a:lnTo>
                    <a:pt x="11303" y="6350"/>
                  </a:lnTo>
                  <a:lnTo>
                    <a:pt x="4064" y="6604"/>
                  </a:lnTo>
                  <a:lnTo>
                    <a:pt x="0" y="7082"/>
                  </a:lnTo>
                  <a:lnTo>
                    <a:pt x="0" y="565"/>
                  </a:lnTo>
                  <a:lnTo>
                    <a:pt x="1524" y="381"/>
                  </a:lnTo>
                  <a:cubicBezTo>
                    <a:pt x="1905" y="381"/>
                    <a:pt x="2159" y="381"/>
                    <a:pt x="2540" y="254"/>
                  </a:cubicBezTo>
                  <a:lnTo>
                    <a:pt x="10414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0" name="Shape 262">
              <a:extLst>
                <a:ext uri="{FF2B5EF4-FFF2-40B4-BE49-F238E27FC236}">
                  <a16:creationId xmlns:a16="http://schemas.microsoft.com/office/drawing/2014/main" id="{195C20FC-58CE-4ECE-AF3F-9000CB9D5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" y="2085"/>
              <a:ext cx="237" cy="575"/>
            </a:xfrm>
            <a:custGeom>
              <a:avLst/>
              <a:gdLst>
                <a:gd name="T0" fmla="*/ 5334 w 23749"/>
                <a:gd name="T1" fmla="*/ 127 h 57531"/>
                <a:gd name="T2" fmla="*/ 7620 w 23749"/>
                <a:gd name="T3" fmla="*/ 127 h 57531"/>
                <a:gd name="T4" fmla="*/ 12446 w 23749"/>
                <a:gd name="T5" fmla="*/ 2160 h 57531"/>
                <a:gd name="T6" fmla="*/ 23749 w 23749"/>
                <a:gd name="T7" fmla="*/ 18585 h 57531"/>
                <a:gd name="T8" fmla="*/ 23749 w 23749"/>
                <a:gd name="T9" fmla="*/ 37749 h 57531"/>
                <a:gd name="T10" fmla="*/ 18161 w 23749"/>
                <a:gd name="T11" fmla="*/ 29973 h 57531"/>
                <a:gd name="T12" fmla="*/ 14097 w 23749"/>
                <a:gd name="T13" fmla="*/ 24003 h 57531"/>
                <a:gd name="T14" fmla="*/ 14351 w 23749"/>
                <a:gd name="T15" fmla="*/ 28702 h 57531"/>
                <a:gd name="T16" fmla="*/ 15113 w 23749"/>
                <a:gd name="T17" fmla="*/ 51181 h 57531"/>
                <a:gd name="T18" fmla="*/ 23749 w 23749"/>
                <a:gd name="T19" fmla="*/ 51181 h 57531"/>
                <a:gd name="T20" fmla="*/ 23749 w 23749"/>
                <a:gd name="T21" fmla="*/ 57531 h 57531"/>
                <a:gd name="T22" fmla="*/ 8890 w 23749"/>
                <a:gd name="T23" fmla="*/ 57531 h 57531"/>
                <a:gd name="T24" fmla="*/ 2540 w 23749"/>
                <a:gd name="T25" fmla="*/ 54483 h 57531"/>
                <a:gd name="T26" fmla="*/ 1651 w 23749"/>
                <a:gd name="T27" fmla="*/ 28956 h 57531"/>
                <a:gd name="T28" fmla="*/ 127 w 23749"/>
                <a:gd name="T29" fmla="*/ 3302 h 57531"/>
                <a:gd name="T30" fmla="*/ 5334 w 23749"/>
                <a:gd name="T31" fmla="*/ 127 h 57531"/>
                <a:gd name="T32" fmla="*/ 0 w 23749"/>
                <a:gd name="T33" fmla="*/ 0 h 57531"/>
                <a:gd name="T34" fmla="*/ 23749 w 23749"/>
                <a:gd name="T35" fmla="*/ 57531 h 5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3749" h="57531">
                  <a:moveTo>
                    <a:pt x="5334" y="127"/>
                  </a:moveTo>
                  <a:cubicBezTo>
                    <a:pt x="6096" y="0"/>
                    <a:pt x="6858" y="0"/>
                    <a:pt x="7620" y="127"/>
                  </a:cubicBezTo>
                  <a:cubicBezTo>
                    <a:pt x="9779" y="254"/>
                    <a:pt x="11684" y="1143"/>
                    <a:pt x="12446" y="2160"/>
                  </a:cubicBezTo>
                  <a:lnTo>
                    <a:pt x="23749" y="18585"/>
                  </a:lnTo>
                  <a:lnTo>
                    <a:pt x="23749" y="37749"/>
                  </a:lnTo>
                  <a:lnTo>
                    <a:pt x="18161" y="29973"/>
                  </a:lnTo>
                  <a:lnTo>
                    <a:pt x="14097" y="24003"/>
                  </a:lnTo>
                  <a:lnTo>
                    <a:pt x="14351" y="28702"/>
                  </a:lnTo>
                  <a:lnTo>
                    <a:pt x="15113" y="51181"/>
                  </a:lnTo>
                  <a:lnTo>
                    <a:pt x="23749" y="51181"/>
                  </a:lnTo>
                  <a:lnTo>
                    <a:pt x="23749" y="57531"/>
                  </a:lnTo>
                  <a:lnTo>
                    <a:pt x="8890" y="57531"/>
                  </a:lnTo>
                  <a:cubicBezTo>
                    <a:pt x="5334" y="57531"/>
                    <a:pt x="2540" y="56135"/>
                    <a:pt x="2540" y="54483"/>
                  </a:cubicBezTo>
                  <a:lnTo>
                    <a:pt x="1651" y="28956"/>
                  </a:lnTo>
                  <a:lnTo>
                    <a:pt x="127" y="3302"/>
                  </a:lnTo>
                  <a:cubicBezTo>
                    <a:pt x="0" y="1778"/>
                    <a:pt x="2286" y="381"/>
                    <a:pt x="5334" y="127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1" name="Shape 263">
              <a:extLst>
                <a:ext uri="{FF2B5EF4-FFF2-40B4-BE49-F238E27FC236}">
                  <a16:creationId xmlns:a16="http://schemas.microsoft.com/office/drawing/2014/main" id="{65162096-26B0-4282-81FB-F2F607B2D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" y="1717"/>
              <a:ext cx="736" cy="1485"/>
            </a:xfrm>
            <a:custGeom>
              <a:avLst/>
              <a:gdLst>
                <a:gd name="T0" fmla="*/ 20701 w 73660"/>
                <a:gd name="T1" fmla="*/ 0 h 148590"/>
                <a:gd name="T2" fmla="*/ 65532 w 73660"/>
                <a:gd name="T3" fmla="*/ 0 h 148590"/>
                <a:gd name="T4" fmla="*/ 71374 w 73660"/>
                <a:gd name="T5" fmla="*/ 2032 h 148590"/>
                <a:gd name="T6" fmla="*/ 73660 w 73660"/>
                <a:gd name="T7" fmla="*/ 4938 h 148590"/>
                <a:gd name="T8" fmla="*/ 73660 w 73660"/>
                <a:gd name="T9" fmla="*/ 22206 h 148590"/>
                <a:gd name="T10" fmla="*/ 61214 w 73660"/>
                <a:gd name="T11" fmla="*/ 6350 h 148590"/>
                <a:gd name="T12" fmla="*/ 26924 w 73660"/>
                <a:gd name="T13" fmla="*/ 6350 h 148590"/>
                <a:gd name="T14" fmla="*/ 25654 w 73660"/>
                <a:gd name="T15" fmla="*/ 38862 h 148590"/>
                <a:gd name="T16" fmla="*/ 22860 w 73660"/>
                <a:gd name="T17" fmla="*/ 74549 h 148590"/>
                <a:gd name="T18" fmla="*/ 18542 w 73660"/>
                <a:gd name="T19" fmla="*/ 110236 h 148590"/>
                <a:gd name="T20" fmla="*/ 13335 w 73660"/>
                <a:gd name="T21" fmla="*/ 142240 h 148590"/>
                <a:gd name="T22" fmla="*/ 52197 w 73660"/>
                <a:gd name="T23" fmla="*/ 142240 h 148590"/>
                <a:gd name="T24" fmla="*/ 52451 w 73660"/>
                <a:gd name="T25" fmla="*/ 121920 h 148590"/>
                <a:gd name="T26" fmla="*/ 58801 w 73660"/>
                <a:gd name="T27" fmla="*/ 118745 h 148590"/>
                <a:gd name="T28" fmla="*/ 73660 w 73660"/>
                <a:gd name="T29" fmla="*/ 118745 h 148590"/>
                <a:gd name="T30" fmla="*/ 73660 w 73660"/>
                <a:gd name="T31" fmla="*/ 125095 h 148590"/>
                <a:gd name="T32" fmla="*/ 65024 w 73660"/>
                <a:gd name="T33" fmla="*/ 125095 h 148590"/>
                <a:gd name="T34" fmla="*/ 64897 w 73660"/>
                <a:gd name="T35" fmla="*/ 145415 h 148590"/>
                <a:gd name="T36" fmla="*/ 58547 w 73660"/>
                <a:gd name="T37" fmla="*/ 148590 h 148590"/>
                <a:gd name="T38" fmla="*/ 6477 w 73660"/>
                <a:gd name="T39" fmla="*/ 148590 h 148590"/>
                <a:gd name="T40" fmla="*/ 1778 w 73660"/>
                <a:gd name="T41" fmla="*/ 147574 h 148590"/>
                <a:gd name="T42" fmla="*/ 127 w 73660"/>
                <a:gd name="T43" fmla="*/ 145161 h 148590"/>
                <a:gd name="T44" fmla="*/ 5969 w 73660"/>
                <a:gd name="T45" fmla="*/ 109728 h 148590"/>
                <a:gd name="T46" fmla="*/ 10160 w 73660"/>
                <a:gd name="T47" fmla="*/ 74168 h 148590"/>
                <a:gd name="T48" fmla="*/ 12954 w 73660"/>
                <a:gd name="T49" fmla="*/ 38608 h 148590"/>
                <a:gd name="T50" fmla="*/ 14351 w 73660"/>
                <a:gd name="T51" fmla="*/ 3175 h 148590"/>
                <a:gd name="T52" fmla="*/ 20701 w 73660"/>
                <a:gd name="T53" fmla="*/ 0 h 148590"/>
                <a:gd name="T54" fmla="*/ 0 w 73660"/>
                <a:gd name="T55" fmla="*/ 0 h 148590"/>
                <a:gd name="T56" fmla="*/ 73660 w 73660"/>
                <a:gd name="T57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73660" h="148590">
                  <a:moveTo>
                    <a:pt x="20701" y="0"/>
                  </a:moveTo>
                  <a:lnTo>
                    <a:pt x="65532" y="0"/>
                  </a:lnTo>
                  <a:cubicBezTo>
                    <a:pt x="68072" y="0"/>
                    <a:pt x="70485" y="889"/>
                    <a:pt x="71374" y="2032"/>
                  </a:cubicBezTo>
                  <a:lnTo>
                    <a:pt x="73660" y="4938"/>
                  </a:lnTo>
                  <a:lnTo>
                    <a:pt x="73660" y="22206"/>
                  </a:lnTo>
                  <a:lnTo>
                    <a:pt x="61214" y="6350"/>
                  </a:lnTo>
                  <a:lnTo>
                    <a:pt x="26924" y="6350"/>
                  </a:lnTo>
                  <a:lnTo>
                    <a:pt x="25654" y="38862"/>
                  </a:lnTo>
                  <a:lnTo>
                    <a:pt x="22860" y="74549"/>
                  </a:lnTo>
                  <a:lnTo>
                    <a:pt x="18542" y="110236"/>
                  </a:lnTo>
                  <a:lnTo>
                    <a:pt x="13335" y="142240"/>
                  </a:lnTo>
                  <a:lnTo>
                    <a:pt x="52197" y="142240"/>
                  </a:lnTo>
                  <a:lnTo>
                    <a:pt x="52451" y="121920"/>
                  </a:lnTo>
                  <a:cubicBezTo>
                    <a:pt x="52451" y="120269"/>
                    <a:pt x="55245" y="118745"/>
                    <a:pt x="58801" y="118745"/>
                  </a:cubicBezTo>
                  <a:lnTo>
                    <a:pt x="73660" y="118745"/>
                  </a:lnTo>
                  <a:lnTo>
                    <a:pt x="73660" y="125095"/>
                  </a:lnTo>
                  <a:lnTo>
                    <a:pt x="65024" y="125095"/>
                  </a:lnTo>
                  <a:lnTo>
                    <a:pt x="64897" y="145415"/>
                  </a:lnTo>
                  <a:cubicBezTo>
                    <a:pt x="64897" y="147193"/>
                    <a:pt x="62103" y="148590"/>
                    <a:pt x="58547" y="148590"/>
                  </a:cubicBezTo>
                  <a:lnTo>
                    <a:pt x="6477" y="148590"/>
                  </a:lnTo>
                  <a:cubicBezTo>
                    <a:pt x="4699" y="148590"/>
                    <a:pt x="3048" y="148209"/>
                    <a:pt x="1778" y="147574"/>
                  </a:cubicBezTo>
                  <a:cubicBezTo>
                    <a:pt x="635" y="146939"/>
                    <a:pt x="0" y="146050"/>
                    <a:pt x="127" y="145161"/>
                  </a:cubicBezTo>
                  <a:lnTo>
                    <a:pt x="5969" y="109728"/>
                  </a:lnTo>
                  <a:lnTo>
                    <a:pt x="10160" y="74168"/>
                  </a:lnTo>
                  <a:lnTo>
                    <a:pt x="12954" y="38608"/>
                  </a:lnTo>
                  <a:lnTo>
                    <a:pt x="14351" y="3175"/>
                  </a:lnTo>
                  <a:cubicBezTo>
                    <a:pt x="14351" y="1397"/>
                    <a:pt x="17145" y="0"/>
                    <a:pt x="20701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Shape 264">
              <a:extLst>
                <a:ext uri="{FF2B5EF4-FFF2-40B4-BE49-F238E27FC236}">
                  <a16:creationId xmlns:a16="http://schemas.microsoft.com/office/drawing/2014/main" id="{3D2FA4A7-3629-4AF8-ABEC-F66883F50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1717"/>
              <a:ext cx="735" cy="1485"/>
            </a:xfrm>
            <a:custGeom>
              <a:avLst/>
              <a:gdLst>
                <a:gd name="T0" fmla="*/ 0 w 73533"/>
                <a:gd name="T1" fmla="*/ 0 h 148590"/>
                <a:gd name="T2" fmla="*/ 58547 w 73533"/>
                <a:gd name="T3" fmla="*/ 0 h 148590"/>
                <a:gd name="T4" fmla="*/ 64897 w 73533"/>
                <a:gd name="T5" fmla="*/ 2794 h 148590"/>
                <a:gd name="T6" fmla="*/ 73406 w 73533"/>
                <a:gd name="T7" fmla="*/ 37973 h 148590"/>
                <a:gd name="T8" fmla="*/ 71882 w 73533"/>
                <a:gd name="T9" fmla="*/ 40513 h 148590"/>
                <a:gd name="T10" fmla="*/ 67056 w 73533"/>
                <a:gd name="T11" fmla="*/ 41529 h 148590"/>
                <a:gd name="T12" fmla="*/ 29591 w 73533"/>
                <a:gd name="T13" fmla="*/ 41529 h 148590"/>
                <a:gd name="T14" fmla="*/ 47244 w 73533"/>
                <a:gd name="T15" fmla="*/ 145161 h 148590"/>
                <a:gd name="T16" fmla="*/ 45593 w 73533"/>
                <a:gd name="T17" fmla="*/ 147574 h 148590"/>
                <a:gd name="T18" fmla="*/ 40894 w 73533"/>
                <a:gd name="T19" fmla="*/ 148590 h 148590"/>
                <a:gd name="T20" fmla="*/ 0 w 73533"/>
                <a:gd name="T21" fmla="*/ 148590 h 148590"/>
                <a:gd name="T22" fmla="*/ 0 w 73533"/>
                <a:gd name="T23" fmla="*/ 142240 h 148590"/>
                <a:gd name="T24" fmla="*/ 33909 w 73533"/>
                <a:gd name="T25" fmla="*/ 142240 h 148590"/>
                <a:gd name="T26" fmla="*/ 16383 w 73533"/>
                <a:gd name="T27" fmla="*/ 38608 h 148590"/>
                <a:gd name="T28" fmla="*/ 18034 w 73533"/>
                <a:gd name="T29" fmla="*/ 36195 h 148590"/>
                <a:gd name="T30" fmla="*/ 22733 w 73533"/>
                <a:gd name="T31" fmla="*/ 35179 h 148590"/>
                <a:gd name="T32" fmla="*/ 59944 w 73533"/>
                <a:gd name="T33" fmla="*/ 35179 h 148590"/>
                <a:gd name="T34" fmla="*/ 52959 w 73533"/>
                <a:gd name="T35" fmla="*/ 6350 h 148590"/>
                <a:gd name="T36" fmla="*/ 0 w 73533"/>
                <a:gd name="T37" fmla="*/ 6350 h 148590"/>
                <a:gd name="T38" fmla="*/ 0 w 73533"/>
                <a:gd name="T39" fmla="*/ 0 h 148590"/>
                <a:gd name="T40" fmla="*/ 0 w 73533"/>
                <a:gd name="T41" fmla="*/ 0 h 148590"/>
                <a:gd name="T42" fmla="*/ 73533 w 73533"/>
                <a:gd name="T4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73533" h="148590">
                  <a:moveTo>
                    <a:pt x="0" y="0"/>
                  </a:moveTo>
                  <a:lnTo>
                    <a:pt x="58547" y="0"/>
                  </a:lnTo>
                  <a:cubicBezTo>
                    <a:pt x="61849" y="0"/>
                    <a:pt x="64516" y="1270"/>
                    <a:pt x="64897" y="2794"/>
                  </a:cubicBezTo>
                  <a:lnTo>
                    <a:pt x="73406" y="37973"/>
                  </a:lnTo>
                  <a:cubicBezTo>
                    <a:pt x="73533" y="38862"/>
                    <a:pt x="73025" y="39751"/>
                    <a:pt x="71882" y="40513"/>
                  </a:cubicBezTo>
                  <a:cubicBezTo>
                    <a:pt x="70612" y="41148"/>
                    <a:pt x="68834" y="41529"/>
                    <a:pt x="67056" y="41529"/>
                  </a:cubicBezTo>
                  <a:lnTo>
                    <a:pt x="29591" y="41529"/>
                  </a:lnTo>
                  <a:lnTo>
                    <a:pt x="47244" y="145161"/>
                  </a:lnTo>
                  <a:cubicBezTo>
                    <a:pt x="47371" y="146050"/>
                    <a:pt x="46736" y="146939"/>
                    <a:pt x="45593" y="147574"/>
                  </a:cubicBezTo>
                  <a:cubicBezTo>
                    <a:pt x="44323" y="148209"/>
                    <a:pt x="42672" y="148590"/>
                    <a:pt x="40894" y="148590"/>
                  </a:cubicBezTo>
                  <a:lnTo>
                    <a:pt x="0" y="148590"/>
                  </a:lnTo>
                  <a:lnTo>
                    <a:pt x="0" y="142240"/>
                  </a:lnTo>
                  <a:lnTo>
                    <a:pt x="33909" y="142240"/>
                  </a:lnTo>
                  <a:lnTo>
                    <a:pt x="16383" y="38608"/>
                  </a:lnTo>
                  <a:cubicBezTo>
                    <a:pt x="16256" y="37719"/>
                    <a:pt x="16764" y="36830"/>
                    <a:pt x="18034" y="36195"/>
                  </a:cubicBezTo>
                  <a:cubicBezTo>
                    <a:pt x="19177" y="35560"/>
                    <a:pt x="20955" y="35179"/>
                    <a:pt x="22733" y="35179"/>
                  </a:cubicBezTo>
                  <a:lnTo>
                    <a:pt x="59944" y="35179"/>
                  </a:lnTo>
                  <a:lnTo>
                    <a:pt x="52959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Shape 265">
              <a:extLst>
                <a:ext uri="{FF2B5EF4-FFF2-40B4-BE49-F238E27FC236}">
                  <a16:creationId xmlns:a16="http://schemas.microsoft.com/office/drawing/2014/main" id="{69073DF9-0750-47DE-BD68-98C33A205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2271"/>
              <a:ext cx="253" cy="389"/>
            </a:xfrm>
            <a:custGeom>
              <a:avLst/>
              <a:gdLst>
                <a:gd name="T0" fmla="*/ 0 w 25273"/>
                <a:gd name="T1" fmla="*/ 0 h 38946"/>
                <a:gd name="T2" fmla="*/ 6350 w 25273"/>
                <a:gd name="T3" fmla="*/ 9228 h 38946"/>
                <a:gd name="T4" fmla="*/ 24638 w 25273"/>
                <a:gd name="T5" fmla="*/ 34755 h 38946"/>
                <a:gd name="T6" fmla="*/ 23749 w 25273"/>
                <a:gd name="T7" fmla="*/ 37677 h 38946"/>
                <a:gd name="T8" fmla="*/ 18669 w 25273"/>
                <a:gd name="T9" fmla="*/ 38946 h 38946"/>
                <a:gd name="T10" fmla="*/ 0 w 25273"/>
                <a:gd name="T11" fmla="*/ 38946 h 38946"/>
                <a:gd name="T12" fmla="*/ 0 w 25273"/>
                <a:gd name="T13" fmla="*/ 32596 h 38946"/>
                <a:gd name="T14" fmla="*/ 9652 w 25273"/>
                <a:gd name="T15" fmla="*/ 32596 h 38946"/>
                <a:gd name="T16" fmla="*/ 0 w 25273"/>
                <a:gd name="T17" fmla="*/ 19164 h 38946"/>
                <a:gd name="T18" fmla="*/ 0 w 25273"/>
                <a:gd name="T19" fmla="*/ 0 h 38946"/>
                <a:gd name="T20" fmla="*/ 0 w 25273"/>
                <a:gd name="T21" fmla="*/ 0 h 38946"/>
                <a:gd name="T22" fmla="*/ 25273 w 25273"/>
                <a:gd name="T23" fmla="*/ 38946 h 38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5273" h="38946">
                  <a:moveTo>
                    <a:pt x="0" y="0"/>
                  </a:moveTo>
                  <a:lnTo>
                    <a:pt x="6350" y="9228"/>
                  </a:lnTo>
                  <a:lnTo>
                    <a:pt x="24638" y="34755"/>
                  </a:lnTo>
                  <a:cubicBezTo>
                    <a:pt x="25273" y="35644"/>
                    <a:pt x="25019" y="36787"/>
                    <a:pt x="23749" y="37677"/>
                  </a:cubicBezTo>
                  <a:cubicBezTo>
                    <a:pt x="22606" y="38439"/>
                    <a:pt x="20701" y="38946"/>
                    <a:pt x="18669" y="38946"/>
                  </a:cubicBezTo>
                  <a:lnTo>
                    <a:pt x="0" y="38946"/>
                  </a:lnTo>
                  <a:lnTo>
                    <a:pt x="0" y="32596"/>
                  </a:lnTo>
                  <a:lnTo>
                    <a:pt x="9652" y="32596"/>
                  </a:lnTo>
                  <a:lnTo>
                    <a:pt x="0" y="1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Shape 266">
              <a:extLst>
                <a:ext uri="{FF2B5EF4-FFF2-40B4-BE49-F238E27FC236}">
                  <a16:creationId xmlns:a16="http://schemas.microsoft.com/office/drawing/2014/main" id="{8D627B30-4C91-4D12-97B5-34D8397A6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1766"/>
              <a:ext cx="1193" cy="1436"/>
            </a:xfrm>
            <a:custGeom>
              <a:avLst/>
              <a:gdLst>
                <a:gd name="T0" fmla="*/ 0 w 119253"/>
                <a:gd name="T1" fmla="*/ 0 h 143652"/>
                <a:gd name="T2" fmla="*/ 25781 w 119253"/>
                <a:gd name="T3" fmla="*/ 32780 h 143652"/>
                <a:gd name="T4" fmla="*/ 55245 w 119253"/>
                <a:gd name="T5" fmla="*/ 68341 h 143652"/>
                <a:gd name="T6" fmla="*/ 86106 w 119253"/>
                <a:gd name="T7" fmla="*/ 103774 h 143652"/>
                <a:gd name="T8" fmla="*/ 118364 w 119253"/>
                <a:gd name="T9" fmla="*/ 139207 h 143652"/>
                <a:gd name="T10" fmla="*/ 117856 w 119253"/>
                <a:gd name="T11" fmla="*/ 142254 h 143652"/>
                <a:gd name="T12" fmla="*/ 112522 w 119253"/>
                <a:gd name="T13" fmla="*/ 143652 h 143652"/>
                <a:gd name="T14" fmla="*/ 59055 w 119253"/>
                <a:gd name="T15" fmla="*/ 143652 h 143652"/>
                <a:gd name="T16" fmla="*/ 53213 w 119253"/>
                <a:gd name="T17" fmla="*/ 141620 h 143652"/>
                <a:gd name="T18" fmla="*/ 36703 w 119253"/>
                <a:gd name="T19" fmla="*/ 120157 h 143652"/>
                <a:gd name="T20" fmla="*/ 0 w 119253"/>
                <a:gd name="T21" fmla="*/ 120157 h 143652"/>
                <a:gd name="T22" fmla="*/ 0 w 119253"/>
                <a:gd name="T23" fmla="*/ 113807 h 143652"/>
                <a:gd name="T24" fmla="*/ 41148 w 119253"/>
                <a:gd name="T25" fmla="*/ 113807 h 143652"/>
                <a:gd name="T26" fmla="*/ 46990 w 119253"/>
                <a:gd name="T27" fmla="*/ 115966 h 143652"/>
                <a:gd name="T28" fmla="*/ 63500 w 119253"/>
                <a:gd name="T29" fmla="*/ 137302 h 143652"/>
                <a:gd name="T30" fmla="*/ 102616 w 119253"/>
                <a:gd name="T31" fmla="*/ 137302 h 143652"/>
                <a:gd name="T32" fmla="*/ 74422 w 119253"/>
                <a:gd name="T33" fmla="*/ 106314 h 143652"/>
                <a:gd name="T34" fmla="*/ 43561 w 119253"/>
                <a:gd name="T35" fmla="*/ 70754 h 143652"/>
                <a:gd name="T36" fmla="*/ 13970 w 119253"/>
                <a:gd name="T37" fmla="*/ 35066 h 143652"/>
                <a:gd name="T38" fmla="*/ 0 w 119253"/>
                <a:gd name="T39" fmla="*/ 17268 h 143652"/>
                <a:gd name="T40" fmla="*/ 0 w 119253"/>
                <a:gd name="T41" fmla="*/ 0 h 143652"/>
                <a:gd name="T42" fmla="*/ 0 w 119253"/>
                <a:gd name="T43" fmla="*/ 0 h 143652"/>
                <a:gd name="T44" fmla="*/ 119253 w 119253"/>
                <a:gd name="T45" fmla="*/ 143652 h 14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9253" h="143652">
                  <a:moveTo>
                    <a:pt x="0" y="0"/>
                  </a:moveTo>
                  <a:lnTo>
                    <a:pt x="25781" y="32780"/>
                  </a:lnTo>
                  <a:lnTo>
                    <a:pt x="55245" y="68341"/>
                  </a:lnTo>
                  <a:lnTo>
                    <a:pt x="86106" y="103774"/>
                  </a:lnTo>
                  <a:lnTo>
                    <a:pt x="118364" y="139207"/>
                  </a:lnTo>
                  <a:cubicBezTo>
                    <a:pt x="119253" y="140223"/>
                    <a:pt x="118999" y="141366"/>
                    <a:pt x="117856" y="142254"/>
                  </a:cubicBezTo>
                  <a:cubicBezTo>
                    <a:pt x="116713" y="143143"/>
                    <a:pt x="114681" y="143652"/>
                    <a:pt x="112522" y="143652"/>
                  </a:cubicBezTo>
                  <a:lnTo>
                    <a:pt x="59055" y="143652"/>
                  </a:lnTo>
                  <a:cubicBezTo>
                    <a:pt x="56515" y="143652"/>
                    <a:pt x="54102" y="142890"/>
                    <a:pt x="53213" y="141620"/>
                  </a:cubicBezTo>
                  <a:lnTo>
                    <a:pt x="36703" y="120157"/>
                  </a:lnTo>
                  <a:lnTo>
                    <a:pt x="0" y="120157"/>
                  </a:lnTo>
                  <a:lnTo>
                    <a:pt x="0" y="113807"/>
                  </a:lnTo>
                  <a:lnTo>
                    <a:pt x="41148" y="113807"/>
                  </a:lnTo>
                  <a:cubicBezTo>
                    <a:pt x="43688" y="113807"/>
                    <a:pt x="46101" y="114696"/>
                    <a:pt x="46990" y="115966"/>
                  </a:cubicBezTo>
                  <a:lnTo>
                    <a:pt x="63500" y="137302"/>
                  </a:lnTo>
                  <a:lnTo>
                    <a:pt x="102616" y="137302"/>
                  </a:lnTo>
                  <a:lnTo>
                    <a:pt x="74422" y="106314"/>
                  </a:lnTo>
                  <a:lnTo>
                    <a:pt x="43561" y="70754"/>
                  </a:lnTo>
                  <a:lnTo>
                    <a:pt x="13970" y="35066"/>
                  </a:lnTo>
                  <a:lnTo>
                    <a:pt x="0" y="17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42C22EA-53AB-4812-BDC6-2BBE87B82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05B7493-8A30-4409-8837-DD5869D432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8D62A45-0737-4642-9852-33D63AF3B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96013E8-58B2-4731-B81C-18A3A5A9A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834098D-1F18-4D71-9700-F080BD795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Shape 272">
              <a:extLst>
                <a:ext uri="{FF2B5EF4-FFF2-40B4-BE49-F238E27FC236}">
                  <a16:creationId xmlns:a16="http://schemas.microsoft.com/office/drawing/2014/main" id="{DED85446-B3A5-42AC-9A5F-A08588F65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" y="786"/>
              <a:ext cx="360" cy="1022"/>
            </a:xfrm>
            <a:custGeom>
              <a:avLst/>
              <a:gdLst>
                <a:gd name="T0" fmla="*/ 0 w 35941"/>
                <a:gd name="T1" fmla="*/ 0 h 102235"/>
                <a:gd name="T2" fmla="*/ 1270 w 35941"/>
                <a:gd name="T3" fmla="*/ 34036 h 102235"/>
                <a:gd name="T4" fmla="*/ 2032 w 35941"/>
                <a:gd name="T5" fmla="*/ 68072 h 102235"/>
                <a:gd name="T6" fmla="*/ 2413 w 35941"/>
                <a:gd name="T7" fmla="*/ 102235 h 102235"/>
                <a:gd name="T8" fmla="*/ 13589 w 35941"/>
                <a:gd name="T9" fmla="*/ 102235 h 102235"/>
                <a:gd name="T10" fmla="*/ 24765 w 35941"/>
                <a:gd name="T11" fmla="*/ 102235 h 102235"/>
                <a:gd name="T12" fmla="*/ 35941 w 35941"/>
                <a:gd name="T13" fmla="*/ 102235 h 102235"/>
                <a:gd name="T14" fmla="*/ 23622 w 35941"/>
                <a:gd name="T15" fmla="*/ 68199 h 102235"/>
                <a:gd name="T16" fmla="*/ 11557 w 35941"/>
                <a:gd name="T17" fmla="*/ 34036 h 102235"/>
                <a:gd name="T18" fmla="*/ 0 w 35941"/>
                <a:gd name="T19" fmla="*/ 0 h 102235"/>
                <a:gd name="T20" fmla="*/ 0 w 35941"/>
                <a:gd name="T21" fmla="*/ 0 h 102235"/>
                <a:gd name="T22" fmla="*/ 35941 w 35941"/>
                <a:gd name="T23" fmla="*/ 102235 h 10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35941" h="102235">
                  <a:moveTo>
                    <a:pt x="0" y="0"/>
                  </a:moveTo>
                  <a:cubicBezTo>
                    <a:pt x="1270" y="34036"/>
                    <a:pt x="2032" y="68072"/>
                    <a:pt x="2413" y="102235"/>
                  </a:cubicBezTo>
                  <a:cubicBezTo>
                    <a:pt x="13589" y="102235"/>
                    <a:pt x="24765" y="102235"/>
                    <a:pt x="35941" y="102235"/>
                  </a:cubicBezTo>
                  <a:cubicBezTo>
                    <a:pt x="23622" y="68199"/>
                    <a:pt x="11557" y="34036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1" name="Shape 273">
              <a:extLst>
                <a:ext uri="{FF2B5EF4-FFF2-40B4-BE49-F238E27FC236}">
                  <a16:creationId xmlns:a16="http://schemas.microsoft.com/office/drawing/2014/main" id="{2FE84F9C-A862-4507-A5FE-93DD9B7E4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" y="48"/>
              <a:ext cx="1799" cy="2845"/>
            </a:xfrm>
            <a:custGeom>
              <a:avLst/>
              <a:gdLst>
                <a:gd name="T0" fmla="*/ 14224 w 179832"/>
                <a:gd name="T1" fmla="*/ 0 h 284480"/>
                <a:gd name="T2" fmla="*/ 29210 w 179832"/>
                <a:gd name="T3" fmla="*/ 0 h 284480"/>
                <a:gd name="T4" fmla="*/ 44069 w 179832"/>
                <a:gd name="T5" fmla="*/ 0 h 284480"/>
                <a:gd name="T6" fmla="*/ 59055 w 179832"/>
                <a:gd name="T7" fmla="*/ 0 h 284480"/>
                <a:gd name="T8" fmla="*/ 95504 w 179832"/>
                <a:gd name="T9" fmla="*/ 95250 h 284480"/>
                <a:gd name="T10" fmla="*/ 135763 w 179832"/>
                <a:gd name="T11" fmla="*/ 190119 h 284480"/>
                <a:gd name="T12" fmla="*/ 179832 w 179832"/>
                <a:gd name="T13" fmla="*/ 284480 h 284480"/>
                <a:gd name="T14" fmla="*/ 161925 w 179832"/>
                <a:gd name="T15" fmla="*/ 284480 h 284480"/>
                <a:gd name="T16" fmla="*/ 144145 w 179832"/>
                <a:gd name="T17" fmla="*/ 284480 h 284480"/>
                <a:gd name="T18" fmla="*/ 126365 w 179832"/>
                <a:gd name="T19" fmla="*/ 284480 h 284480"/>
                <a:gd name="T20" fmla="*/ 120269 w 179832"/>
                <a:gd name="T21" fmla="*/ 268859 h 284480"/>
                <a:gd name="T22" fmla="*/ 114300 w 179832"/>
                <a:gd name="T23" fmla="*/ 253111 h 284480"/>
                <a:gd name="T24" fmla="*/ 108331 w 179832"/>
                <a:gd name="T25" fmla="*/ 237490 h 284480"/>
                <a:gd name="T26" fmla="*/ 89662 w 179832"/>
                <a:gd name="T27" fmla="*/ 237490 h 284480"/>
                <a:gd name="T28" fmla="*/ 70993 w 179832"/>
                <a:gd name="T29" fmla="*/ 237490 h 284480"/>
                <a:gd name="T30" fmla="*/ 52324 w 179832"/>
                <a:gd name="T31" fmla="*/ 237490 h 284480"/>
                <a:gd name="T32" fmla="*/ 52324 w 179832"/>
                <a:gd name="T33" fmla="*/ 253111 h 284480"/>
                <a:gd name="T34" fmla="*/ 52324 w 179832"/>
                <a:gd name="T35" fmla="*/ 268859 h 284480"/>
                <a:gd name="T36" fmla="*/ 52070 w 179832"/>
                <a:gd name="T37" fmla="*/ 284480 h 284480"/>
                <a:gd name="T38" fmla="*/ 34798 w 179832"/>
                <a:gd name="T39" fmla="*/ 284480 h 284480"/>
                <a:gd name="T40" fmla="*/ 17399 w 179832"/>
                <a:gd name="T41" fmla="*/ 284480 h 284480"/>
                <a:gd name="T42" fmla="*/ 0 w 179832"/>
                <a:gd name="T43" fmla="*/ 284480 h 284480"/>
                <a:gd name="T44" fmla="*/ 8763 w 179832"/>
                <a:gd name="T45" fmla="*/ 189738 h 284480"/>
                <a:gd name="T46" fmla="*/ 13462 w 179832"/>
                <a:gd name="T47" fmla="*/ 94869 h 284480"/>
                <a:gd name="T48" fmla="*/ 14224 w 179832"/>
                <a:gd name="T49" fmla="*/ 0 h 284480"/>
                <a:gd name="T50" fmla="*/ 0 w 179832"/>
                <a:gd name="T51" fmla="*/ 0 h 284480"/>
                <a:gd name="T52" fmla="*/ 179832 w 179832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9832" h="284480">
                  <a:moveTo>
                    <a:pt x="14224" y="0"/>
                  </a:moveTo>
                  <a:cubicBezTo>
                    <a:pt x="29210" y="0"/>
                    <a:pt x="44069" y="0"/>
                    <a:pt x="59055" y="0"/>
                  </a:cubicBezTo>
                  <a:cubicBezTo>
                    <a:pt x="95504" y="95250"/>
                    <a:pt x="135763" y="190119"/>
                    <a:pt x="179832" y="284480"/>
                  </a:cubicBezTo>
                  <a:cubicBezTo>
                    <a:pt x="161925" y="284480"/>
                    <a:pt x="144145" y="284480"/>
                    <a:pt x="126365" y="284480"/>
                  </a:cubicBezTo>
                  <a:cubicBezTo>
                    <a:pt x="120269" y="268859"/>
                    <a:pt x="114300" y="253111"/>
                    <a:pt x="108331" y="237490"/>
                  </a:cubicBezTo>
                  <a:cubicBezTo>
                    <a:pt x="89662" y="237490"/>
                    <a:pt x="70993" y="237490"/>
                    <a:pt x="52324" y="237490"/>
                  </a:cubicBezTo>
                  <a:cubicBezTo>
                    <a:pt x="52324" y="253111"/>
                    <a:pt x="52324" y="268859"/>
                    <a:pt x="52070" y="284480"/>
                  </a:cubicBezTo>
                  <a:cubicBezTo>
                    <a:pt x="34798" y="284480"/>
                    <a:pt x="17399" y="284480"/>
                    <a:pt x="0" y="284480"/>
                  </a:cubicBezTo>
                  <a:cubicBezTo>
                    <a:pt x="8763" y="189738"/>
                    <a:pt x="13462" y="94869"/>
                    <a:pt x="14224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2" name="Shape 274">
              <a:extLst>
                <a:ext uri="{FF2B5EF4-FFF2-40B4-BE49-F238E27FC236}">
                  <a16:creationId xmlns:a16="http://schemas.microsoft.com/office/drawing/2014/main" id="{F22D4FC5-6975-4936-B684-4C0025F0D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48"/>
              <a:ext cx="1335" cy="2845"/>
            </a:xfrm>
            <a:custGeom>
              <a:avLst/>
              <a:gdLst>
                <a:gd name="T0" fmla="*/ 0 w 133477"/>
                <a:gd name="T1" fmla="*/ 0 h 284480"/>
                <a:gd name="T2" fmla="*/ 41656 w 133477"/>
                <a:gd name="T3" fmla="*/ 0 h 284480"/>
                <a:gd name="T4" fmla="*/ 83312 w 133477"/>
                <a:gd name="T5" fmla="*/ 0 h 284480"/>
                <a:gd name="T6" fmla="*/ 124968 w 133477"/>
                <a:gd name="T7" fmla="*/ 0 h 284480"/>
                <a:gd name="T8" fmla="*/ 127762 w 133477"/>
                <a:gd name="T9" fmla="*/ 23495 h 284480"/>
                <a:gd name="T10" fmla="*/ 130683 w 133477"/>
                <a:gd name="T11" fmla="*/ 46863 h 284480"/>
                <a:gd name="T12" fmla="*/ 133477 w 133477"/>
                <a:gd name="T13" fmla="*/ 70231 h 284480"/>
                <a:gd name="T14" fmla="*/ 118618 w 133477"/>
                <a:gd name="T15" fmla="*/ 70231 h 284480"/>
                <a:gd name="T16" fmla="*/ 103759 w 133477"/>
                <a:gd name="T17" fmla="*/ 70231 h 284480"/>
                <a:gd name="T18" fmla="*/ 89027 w 133477"/>
                <a:gd name="T19" fmla="*/ 70231 h 284480"/>
                <a:gd name="T20" fmla="*/ 95123 w 133477"/>
                <a:gd name="T21" fmla="*/ 141605 h 284480"/>
                <a:gd name="T22" fmla="*/ 101092 w 133477"/>
                <a:gd name="T23" fmla="*/ 213106 h 284480"/>
                <a:gd name="T24" fmla="*/ 107188 w 133477"/>
                <a:gd name="T25" fmla="*/ 284480 h 284480"/>
                <a:gd name="T26" fmla="*/ 90170 w 133477"/>
                <a:gd name="T27" fmla="*/ 284480 h 284480"/>
                <a:gd name="T28" fmla="*/ 73152 w 133477"/>
                <a:gd name="T29" fmla="*/ 284480 h 284480"/>
                <a:gd name="T30" fmla="*/ 56134 w 133477"/>
                <a:gd name="T31" fmla="*/ 284480 h 284480"/>
                <a:gd name="T32" fmla="*/ 52578 w 133477"/>
                <a:gd name="T33" fmla="*/ 213106 h 284480"/>
                <a:gd name="T34" fmla="*/ 49022 w 133477"/>
                <a:gd name="T35" fmla="*/ 141605 h 284480"/>
                <a:gd name="T36" fmla="*/ 45466 w 133477"/>
                <a:gd name="T37" fmla="*/ 70231 h 284480"/>
                <a:gd name="T38" fmla="*/ 30607 w 133477"/>
                <a:gd name="T39" fmla="*/ 70231 h 284480"/>
                <a:gd name="T40" fmla="*/ 15875 w 133477"/>
                <a:gd name="T41" fmla="*/ 70231 h 284480"/>
                <a:gd name="T42" fmla="*/ 1016 w 133477"/>
                <a:gd name="T43" fmla="*/ 70231 h 284480"/>
                <a:gd name="T44" fmla="*/ 635 w 133477"/>
                <a:gd name="T45" fmla="*/ 46863 h 284480"/>
                <a:gd name="T46" fmla="*/ 254 w 133477"/>
                <a:gd name="T47" fmla="*/ 23495 h 284480"/>
                <a:gd name="T48" fmla="*/ 0 w 133477"/>
                <a:gd name="T49" fmla="*/ 0 h 284480"/>
                <a:gd name="T50" fmla="*/ 0 w 133477"/>
                <a:gd name="T51" fmla="*/ 0 h 284480"/>
                <a:gd name="T52" fmla="*/ 133477 w 133477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28448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23495"/>
                    <a:pt x="130683" y="46863"/>
                    <a:pt x="133477" y="70231"/>
                  </a:cubicBezTo>
                  <a:cubicBezTo>
                    <a:pt x="118618" y="70231"/>
                    <a:pt x="103759" y="70231"/>
                    <a:pt x="89027" y="70231"/>
                  </a:cubicBezTo>
                  <a:cubicBezTo>
                    <a:pt x="95123" y="141605"/>
                    <a:pt x="101092" y="213106"/>
                    <a:pt x="107188" y="284480"/>
                  </a:cubicBezTo>
                  <a:cubicBezTo>
                    <a:pt x="90170" y="284480"/>
                    <a:pt x="73152" y="284480"/>
                    <a:pt x="56134" y="284480"/>
                  </a:cubicBezTo>
                  <a:cubicBezTo>
                    <a:pt x="52578" y="213106"/>
                    <a:pt x="49022" y="141605"/>
                    <a:pt x="45466" y="70231"/>
                  </a:cubicBezTo>
                  <a:cubicBezTo>
                    <a:pt x="30607" y="70231"/>
                    <a:pt x="15875" y="70231"/>
                    <a:pt x="1016" y="70231"/>
                  </a:cubicBezTo>
                  <a:cubicBezTo>
                    <a:pt x="635" y="46863"/>
                    <a:pt x="254" y="23495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Shape 275">
              <a:extLst>
                <a:ext uri="{FF2B5EF4-FFF2-40B4-BE49-F238E27FC236}">
                  <a16:creationId xmlns:a16="http://schemas.microsoft.com/office/drawing/2014/main" id="{1180B145-8712-4697-88F5-7069466CD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48"/>
              <a:ext cx="2205" cy="2845"/>
            </a:xfrm>
            <a:custGeom>
              <a:avLst/>
              <a:gdLst>
                <a:gd name="T0" fmla="*/ 70739 w 220472"/>
                <a:gd name="T1" fmla="*/ 0 h 284480"/>
                <a:gd name="T2" fmla="*/ 88773 w 220472"/>
                <a:gd name="T3" fmla="*/ 0 h 284480"/>
                <a:gd name="T4" fmla="*/ 106807 w 220472"/>
                <a:gd name="T5" fmla="*/ 0 h 284480"/>
                <a:gd name="T6" fmla="*/ 124841 w 220472"/>
                <a:gd name="T7" fmla="*/ 0 h 284480"/>
                <a:gd name="T8" fmla="*/ 120142 w 220472"/>
                <a:gd name="T9" fmla="*/ 57658 h 284480"/>
                <a:gd name="T10" fmla="*/ 116332 w 220472"/>
                <a:gd name="T11" fmla="*/ 115443 h 284480"/>
                <a:gd name="T12" fmla="*/ 113665 w 220472"/>
                <a:gd name="T13" fmla="*/ 173101 h 284480"/>
                <a:gd name="T14" fmla="*/ 132207 w 220472"/>
                <a:gd name="T15" fmla="*/ 115443 h 284480"/>
                <a:gd name="T16" fmla="*/ 149860 w 220472"/>
                <a:gd name="T17" fmla="*/ 57785 h 284480"/>
                <a:gd name="T18" fmla="*/ 166370 w 220472"/>
                <a:gd name="T19" fmla="*/ 0 h 284480"/>
                <a:gd name="T20" fmla="*/ 184404 w 220472"/>
                <a:gd name="T21" fmla="*/ 0 h 284480"/>
                <a:gd name="T22" fmla="*/ 202438 w 220472"/>
                <a:gd name="T23" fmla="*/ 0 h 284480"/>
                <a:gd name="T24" fmla="*/ 220472 w 220472"/>
                <a:gd name="T25" fmla="*/ 0 h 284480"/>
                <a:gd name="T26" fmla="*/ 208915 w 220472"/>
                <a:gd name="T27" fmla="*/ 94869 h 284480"/>
                <a:gd name="T28" fmla="*/ 197358 w 220472"/>
                <a:gd name="T29" fmla="*/ 189611 h 284480"/>
                <a:gd name="T30" fmla="*/ 185801 w 220472"/>
                <a:gd name="T31" fmla="*/ 284480 h 284480"/>
                <a:gd name="T32" fmla="*/ 171831 w 220472"/>
                <a:gd name="T33" fmla="*/ 284480 h 284480"/>
                <a:gd name="T34" fmla="*/ 157861 w 220472"/>
                <a:gd name="T35" fmla="*/ 284480 h 284480"/>
                <a:gd name="T36" fmla="*/ 144018 w 220472"/>
                <a:gd name="T37" fmla="*/ 284480 h 284480"/>
                <a:gd name="T38" fmla="*/ 154813 w 220472"/>
                <a:gd name="T39" fmla="*/ 212090 h 284480"/>
                <a:gd name="T40" fmla="*/ 165735 w 220472"/>
                <a:gd name="T41" fmla="*/ 139827 h 284480"/>
                <a:gd name="T42" fmla="*/ 176657 w 220472"/>
                <a:gd name="T43" fmla="*/ 67564 h 284480"/>
                <a:gd name="T44" fmla="*/ 156591 w 220472"/>
                <a:gd name="T45" fmla="*/ 139954 h 284480"/>
                <a:gd name="T46" fmla="*/ 135001 w 220472"/>
                <a:gd name="T47" fmla="*/ 212344 h 284480"/>
                <a:gd name="T48" fmla="*/ 111760 w 220472"/>
                <a:gd name="T49" fmla="*/ 284480 h 284480"/>
                <a:gd name="T50" fmla="*/ 99187 w 220472"/>
                <a:gd name="T51" fmla="*/ 284480 h 284480"/>
                <a:gd name="T52" fmla="*/ 86614 w 220472"/>
                <a:gd name="T53" fmla="*/ 284480 h 284480"/>
                <a:gd name="T54" fmla="*/ 74041 w 220472"/>
                <a:gd name="T55" fmla="*/ 284480 h 284480"/>
                <a:gd name="T56" fmla="*/ 77597 w 220472"/>
                <a:gd name="T57" fmla="*/ 212090 h 284480"/>
                <a:gd name="T58" fmla="*/ 82804 w 220472"/>
                <a:gd name="T59" fmla="*/ 139827 h 284480"/>
                <a:gd name="T60" fmla="*/ 89535 w 220472"/>
                <a:gd name="T61" fmla="*/ 67564 h 284480"/>
                <a:gd name="T62" fmla="*/ 73660 w 220472"/>
                <a:gd name="T63" fmla="*/ 139827 h 284480"/>
                <a:gd name="T64" fmla="*/ 57785 w 220472"/>
                <a:gd name="T65" fmla="*/ 212090 h 284480"/>
                <a:gd name="T66" fmla="*/ 41783 w 220472"/>
                <a:gd name="T67" fmla="*/ 284480 h 284480"/>
                <a:gd name="T68" fmla="*/ 27940 w 220472"/>
                <a:gd name="T69" fmla="*/ 284480 h 284480"/>
                <a:gd name="T70" fmla="*/ 13970 w 220472"/>
                <a:gd name="T71" fmla="*/ 284480 h 284480"/>
                <a:gd name="T72" fmla="*/ 0 w 220472"/>
                <a:gd name="T73" fmla="*/ 284480 h 284480"/>
                <a:gd name="T74" fmla="*/ 23622 w 220472"/>
                <a:gd name="T75" fmla="*/ 189611 h 284480"/>
                <a:gd name="T76" fmla="*/ 47244 w 220472"/>
                <a:gd name="T77" fmla="*/ 94869 h 284480"/>
                <a:gd name="T78" fmla="*/ 70739 w 220472"/>
                <a:gd name="T79" fmla="*/ 0 h 284480"/>
                <a:gd name="T80" fmla="*/ 0 w 220472"/>
                <a:gd name="T81" fmla="*/ 0 h 284480"/>
                <a:gd name="T82" fmla="*/ 220472 w 220472"/>
                <a:gd name="T8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472" h="284480">
                  <a:moveTo>
                    <a:pt x="70739" y="0"/>
                  </a:moveTo>
                  <a:cubicBezTo>
                    <a:pt x="88773" y="0"/>
                    <a:pt x="106807" y="0"/>
                    <a:pt x="124841" y="0"/>
                  </a:cubicBezTo>
                  <a:cubicBezTo>
                    <a:pt x="120142" y="57658"/>
                    <a:pt x="116332" y="115443"/>
                    <a:pt x="113665" y="173101"/>
                  </a:cubicBezTo>
                  <a:cubicBezTo>
                    <a:pt x="132207" y="115443"/>
                    <a:pt x="149860" y="57785"/>
                    <a:pt x="166370" y="0"/>
                  </a:cubicBezTo>
                  <a:cubicBezTo>
                    <a:pt x="184404" y="0"/>
                    <a:pt x="202438" y="0"/>
                    <a:pt x="220472" y="0"/>
                  </a:cubicBezTo>
                  <a:cubicBezTo>
                    <a:pt x="208915" y="94869"/>
                    <a:pt x="197358" y="189611"/>
                    <a:pt x="185801" y="284480"/>
                  </a:cubicBezTo>
                  <a:cubicBezTo>
                    <a:pt x="171831" y="284480"/>
                    <a:pt x="157861" y="284480"/>
                    <a:pt x="144018" y="284480"/>
                  </a:cubicBezTo>
                  <a:cubicBezTo>
                    <a:pt x="154813" y="212090"/>
                    <a:pt x="165735" y="139827"/>
                    <a:pt x="176657" y="67564"/>
                  </a:cubicBezTo>
                  <a:cubicBezTo>
                    <a:pt x="156591" y="139954"/>
                    <a:pt x="135001" y="212344"/>
                    <a:pt x="111760" y="284480"/>
                  </a:cubicBezTo>
                  <a:cubicBezTo>
                    <a:pt x="99187" y="284480"/>
                    <a:pt x="86614" y="284480"/>
                    <a:pt x="74041" y="284480"/>
                  </a:cubicBezTo>
                  <a:cubicBezTo>
                    <a:pt x="77597" y="212090"/>
                    <a:pt x="82804" y="139827"/>
                    <a:pt x="89535" y="67564"/>
                  </a:cubicBezTo>
                  <a:cubicBezTo>
                    <a:pt x="73660" y="139827"/>
                    <a:pt x="57785" y="212090"/>
                    <a:pt x="41783" y="284480"/>
                  </a:cubicBezTo>
                  <a:cubicBezTo>
                    <a:pt x="27940" y="284480"/>
                    <a:pt x="13970" y="284480"/>
                    <a:pt x="0" y="284480"/>
                  </a:cubicBezTo>
                  <a:cubicBezTo>
                    <a:pt x="23622" y="189611"/>
                    <a:pt x="47244" y="94869"/>
                    <a:pt x="70739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4" name="Shape 276">
              <a:extLst>
                <a:ext uri="{FF2B5EF4-FFF2-40B4-BE49-F238E27FC236}">
                  <a16:creationId xmlns:a16="http://schemas.microsoft.com/office/drawing/2014/main" id="{B8D228C8-6AF1-446B-827B-478AD4056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0"/>
              <a:ext cx="1489" cy="2941"/>
            </a:xfrm>
            <a:custGeom>
              <a:avLst/>
              <a:gdLst>
                <a:gd name="T0" fmla="*/ 85725 w 148844"/>
                <a:gd name="T1" fmla="*/ 0 h 294132"/>
                <a:gd name="T2" fmla="*/ 102489 w 148844"/>
                <a:gd name="T3" fmla="*/ 0 h 294132"/>
                <a:gd name="T4" fmla="*/ 115316 w 148844"/>
                <a:gd name="T5" fmla="*/ 7239 h 294132"/>
                <a:gd name="T6" fmla="*/ 124841 w 148844"/>
                <a:gd name="T7" fmla="*/ 21717 h 294132"/>
                <a:gd name="T8" fmla="*/ 134366 w 148844"/>
                <a:gd name="T9" fmla="*/ 36322 h 294132"/>
                <a:gd name="T10" fmla="*/ 141732 w 148844"/>
                <a:gd name="T11" fmla="*/ 58547 h 294132"/>
                <a:gd name="T12" fmla="*/ 146812 w 148844"/>
                <a:gd name="T13" fmla="*/ 88519 h 294132"/>
                <a:gd name="T14" fmla="*/ 133858 w 148844"/>
                <a:gd name="T15" fmla="*/ 94234 h 294132"/>
                <a:gd name="T16" fmla="*/ 120777 w 148844"/>
                <a:gd name="T17" fmla="*/ 99949 h 294132"/>
                <a:gd name="T18" fmla="*/ 107569 w 148844"/>
                <a:gd name="T19" fmla="*/ 105791 h 294132"/>
                <a:gd name="T20" fmla="*/ 106426 w 148844"/>
                <a:gd name="T21" fmla="*/ 97028 h 294132"/>
                <a:gd name="T22" fmla="*/ 105156 w 148844"/>
                <a:gd name="T23" fmla="*/ 90678 h 294132"/>
                <a:gd name="T24" fmla="*/ 103759 w 148844"/>
                <a:gd name="T25" fmla="*/ 86741 h 294132"/>
                <a:gd name="T26" fmla="*/ 101473 w 148844"/>
                <a:gd name="T27" fmla="*/ 80010 h 294132"/>
                <a:gd name="T28" fmla="*/ 98679 w 148844"/>
                <a:gd name="T29" fmla="*/ 74803 h 294132"/>
                <a:gd name="T30" fmla="*/ 95250 w 148844"/>
                <a:gd name="T31" fmla="*/ 71247 h 294132"/>
                <a:gd name="T32" fmla="*/ 91948 w 148844"/>
                <a:gd name="T33" fmla="*/ 67564 h 294132"/>
                <a:gd name="T34" fmla="*/ 88138 w 148844"/>
                <a:gd name="T35" fmla="*/ 65786 h 294132"/>
                <a:gd name="T36" fmla="*/ 83693 w 148844"/>
                <a:gd name="T37" fmla="*/ 65786 h 294132"/>
                <a:gd name="T38" fmla="*/ 73914 w 148844"/>
                <a:gd name="T39" fmla="*/ 65786 h 294132"/>
                <a:gd name="T40" fmla="*/ 66040 w 148844"/>
                <a:gd name="T41" fmla="*/ 73787 h 294132"/>
                <a:gd name="T42" fmla="*/ 59690 w 148844"/>
                <a:gd name="T43" fmla="*/ 89789 h 294132"/>
                <a:gd name="T44" fmla="*/ 54864 w 148844"/>
                <a:gd name="T45" fmla="*/ 101727 h 294132"/>
                <a:gd name="T46" fmla="*/ 51562 w 148844"/>
                <a:gd name="T47" fmla="*/ 120397 h 294132"/>
                <a:gd name="T48" fmla="*/ 49784 w 148844"/>
                <a:gd name="T49" fmla="*/ 145797 h 294132"/>
                <a:gd name="T50" fmla="*/ 47625 w 148844"/>
                <a:gd name="T51" fmla="*/ 177292 h 294132"/>
                <a:gd name="T52" fmla="*/ 48768 w 148844"/>
                <a:gd name="T53" fmla="*/ 199009 h 294132"/>
                <a:gd name="T54" fmla="*/ 53340 w 148844"/>
                <a:gd name="T55" fmla="*/ 210566 h 294132"/>
                <a:gd name="T56" fmla="*/ 57785 w 148844"/>
                <a:gd name="T57" fmla="*/ 222377 h 294132"/>
                <a:gd name="T58" fmla="*/ 65024 w 148844"/>
                <a:gd name="T59" fmla="*/ 228219 h 294132"/>
                <a:gd name="T60" fmla="*/ 74676 w 148844"/>
                <a:gd name="T61" fmla="*/ 228219 h 294132"/>
                <a:gd name="T62" fmla="*/ 83947 w 148844"/>
                <a:gd name="T63" fmla="*/ 228219 h 294132"/>
                <a:gd name="T64" fmla="*/ 91186 w 148844"/>
                <a:gd name="T65" fmla="*/ 223520 h 294132"/>
                <a:gd name="T66" fmla="*/ 96266 w 148844"/>
                <a:gd name="T67" fmla="*/ 213995 h 294132"/>
                <a:gd name="T68" fmla="*/ 101346 w 148844"/>
                <a:gd name="T69" fmla="*/ 204597 h 294132"/>
                <a:gd name="T70" fmla="*/ 105029 w 148844"/>
                <a:gd name="T71" fmla="*/ 190881 h 294132"/>
                <a:gd name="T72" fmla="*/ 107569 w 148844"/>
                <a:gd name="T73" fmla="*/ 172847 h 294132"/>
                <a:gd name="T74" fmla="*/ 121158 w 148844"/>
                <a:gd name="T75" fmla="*/ 180722 h 294132"/>
                <a:gd name="T76" fmla="*/ 135001 w 148844"/>
                <a:gd name="T77" fmla="*/ 188468 h 294132"/>
                <a:gd name="T78" fmla="*/ 148844 w 148844"/>
                <a:gd name="T79" fmla="*/ 196215 h 294132"/>
                <a:gd name="T80" fmla="*/ 146177 w 148844"/>
                <a:gd name="T81" fmla="*/ 217805 h 294132"/>
                <a:gd name="T82" fmla="*/ 141732 w 148844"/>
                <a:gd name="T83" fmla="*/ 235839 h 294132"/>
                <a:gd name="T84" fmla="*/ 135382 w 148844"/>
                <a:gd name="T85" fmla="*/ 250317 h 294132"/>
                <a:gd name="T86" fmla="*/ 129032 w 148844"/>
                <a:gd name="T87" fmla="*/ 264795 h 294132"/>
                <a:gd name="T88" fmla="*/ 121031 w 148844"/>
                <a:gd name="T89" fmla="*/ 275717 h 294132"/>
                <a:gd name="T90" fmla="*/ 111379 w 148844"/>
                <a:gd name="T91" fmla="*/ 283084 h 294132"/>
                <a:gd name="T92" fmla="*/ 101727 w 148844"/>
                <a:gd name="T93" fmla="*/ 290449 h 294132"/>
                <a:gd name="T94" fmla="*/ 89281 w 148844"/>
                <a:gd name="T95" fmla="*/ 294132 h 294132"/>
                <a:gd name="T96" fmla="*/ 74549 w 148844"/>
                <a:gd name="T97" fmla="*/ 294132 h 294132"/>
                <a:gd name="T98" fmla="*/ 56515 w 148844"/>
                <a:gd name="T99" fmla="*/ 294132 h 294132"/>
                <a:gd name="T100" fmla="*/ 42037 w 148844"/>
                <a:gd name="T101" fmla="*/ 289687 h 294132"/>
                <a:gd name="T102" fmla="*/ 31369 w 148844"/>
                <a:gd name="T103" fmla="*/ 280670 h 294132"/>
                <a:gd name="T104" fmla="*/ 20828 w 148844"/>
                <a:gd name="T105" fmla="*/ 271653 h 294132"/>
                <a:gd name="T106" fmla="*/ 12446 w 148844"/>
                <a:gd name="T107" fmla="*/ 255905 h 294132"/>
                <a:gd name="T108" fmla="*/ 6604 w 148844"/>
                <a:gd name="T109" fmla="*/ 233299 h 294132"/>
                <a:gd name="T110" fmla="*/ 762 w 148844"/>
                <a:gd name="T111" fmla="*/ 210693 h 294132"/>
                <a:gd name="T112" fmla="*/ 0 w 148844"/>
                <a:gd name="T113" fmla="*/ 181737 h 294132"/>
                <a:gd name="T114" fmla="*/ 3683 w 148844"/>
                <a:gd name="T115" fmla="*/ 146431 h 294132"/>
                <a:gd name="T116" fmla="*/ 8509 w 148844"/>
                <a:gd name="T117" fmla="*/ 99314 h 294132"/>
                <a:gd name="T118" fmla="*/ 18542 w 148844"/>
                <a:gd name="T119" fmla="*/ 63247 h 294132"/>
                <a:gd name="T120" fmla="*/ 32893 w 148844"/>
                <a:gd name="T121" fmla="*/ 37847 h 294132"/>
                <a:gd name="T122" fmla="*/ 47117 w 148844"/>
                <a:gd name="T123" fmla="*/ 12700 h 294132"/>
                <a:gd name="T124" fmla="*/ 64389 w 148844"/>
                <a:gd name="T125" fmla="*/ 0 h 294132"/>
                <a:gd name="T126" fmla="*/ 85725 w 148844"/>
                <a:gd name="T127" fmla="*/ 0 h 294132"/>
                <a:gd name="T128" fmla="*/ 0 w 148844"/>
                <a:gd name="T129" fmla="*/ 0 h 294132"/>
                <a:gd name="T130" fmla="*/ 148844 w 148844"/>
                <a:gd name="T131" fmla="*/ 294132 h 294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844" h="294132">
                  <a:moveTo>
                    <a:pt x="85725" y="0"/>
                  </a:moveTo>
                  <a:cubicBezTo>
                    <a:pt x="102489" y="0"/>
                    <a:pt x="115316" y="7239"/>
                    <a:pt x="124841" y="21717"/>
                  </a:cubicBezTo>
                  <a:cubicBezTo>
                    <a:pt x="134366" y="36322"/>
                    <a:pt x="141732" y="58547"/>
                    <a:pt x="146812" y="88519"/>
                  </a:cubicBezTo>
                  <a:cubicBezTo>
                    <a:pt x="133858" y="94234"/>
                    <a:pt x="120777" y="99949"/>
                    <a:pt x="107569" y="105791"/>
                  </a:cubicBezTo>
                  <a:cubicBezTo>
                    <a:pt x="106426" y="97028"/>
                    <a:pt x="105156" y="90678"/>
                    <a:pt x="103759" y="86741"/>
                  </a:cubicBezTo>
                  <a:cubicBezTo>
                    <a:pt x="101473" y="80010"/>
                    <a:pt x="98679" y="74803"/>
                    <a:pt x="95250" y="71247"/>
                  </a:cubicBezTo>
                  <a:cubicBezTo>
                    <a:pt x="91948" y="67564"/>
                    <a:pt x="88138" y="65786"/>
                    <a:pt x="83693" y="65786"/>
                  </a:cubicBezTo>
                  <a:cubicBezTo>
                    <a:pt x="73914" y="65786"/>
                    <a:pt x="66040" y="73787"/>
                    <a:pt x="59690" y="89789"/>
                  </a:cubicBezTo>
                  <a:cubicBezTo>
                    <a:pt x="54864" y="101727"/>
                    <a:pt x="51562" y="120397"/>
                    <a:pt x="49784" y="145797"/>
                  </a:cubicBezTo>
                  <a:cubicBezTo>
                    <a:pt x="47625" y="177292"/>
                    <a:pt x="48768" y="199009"/>
                    <a:pt x="53340" y="210566"/>
                  </a:cubicBezTo>
                  <a:cubicBezTo>
                    <a:pt x="57785" y="222377"/>
                    <a:pt x="65024" y="228219"/>
                    <a:pt x="74676" y="228219"/>
                  </a:cubicBezTo>
                  <a:cubicBezTo>
                    <a:pt x="83947" y="228219"/>
                    <a:pt x="91186" y="223520"/>
                    <a:pt x="96266" y="213995"/>
                  </a:cubicBezTo>
                  <a:cubicBezTo>
                    <a:pt x="101346" y="204597"/>
                    <a:pt x="105029" y="190881"/>
                    <a:pt x="107569" y="172847"/>
                  </a:cubicBezTo>
                  <a:cubicBezTo>
                    <a:pt x="121158" y="180722"/>
                    <a:pt x="135001" y="188468"/>
                    <a:pt x="148844" y="196215"/>
                  </a:cubicBezTo>
                  <a:cubicBezTo>
                    <a:pt x="146177" y="217805"/>
                    <a:pt x="141732" y="235839"/>
                    <a:pt x="135382" y="250317"/>
                  </a:cubicBezTo>
                  <a:cubicBezTo>
                    <a:pt x="129032" y="264795"/>
                    <a:pt x="121031" y="275717"/>
                    <a:pt x="111379" y="283084"/>
                  </a:cubicBezTo>
                  <a:cubicBezTo>
                    <a:pt x="101727" y="290449"/>
                    <a:pt x="89281" y="294132"/>
                    <a:pt x="74549" y="294132"/>
                  </a:cubicBezTo>
                  <a:cubicBezTo>
                    <a:pt x="56515" y="294132"/>
                    <a:pt x="42037" y="289687"/>
                    <a:pt x="31369" y="280670"/>
                  </a:cubicBezTo>
                  <a:cubicBezTo>
                    <a:pt x="20828" y="271653"/>
                    <a:pt x="12446" y="255905"/>
                    <a:pt x="6604" y="233299"/>
                  </a:cubicBezTo>
                  <a:cubicBezTo>
                    <a:pt x="762" y="210693"/>
                    <a:pt x="0" y="181737"/>
                    <a:pt x="3683" y="146431"/>
                  </a:cubicBezTo>
                  <a:cubicBezTo>
                    <a:pt x="8509" y="99314"/>
                    <a:pt x="18542" y="63247"/>
                    <a:pt x="32893" y="37847"/>
                  </a:cubicBezTo>
                  <a:cubicBezTo>
                    <a:pt x="47117" y="12700"/>
                    <a:pt x="64389" y="0"/>
                    <a:pt x="85725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2AE537-5C55-4A03-B0EB-458CD57E84AF}"/>
              </a:ext>
            </a:extLst>
          </p:cNvPr>
          <p:cNvSpPr txBox="1"/>
          <p:nvPr/>
        </p:nvSpPr>
        <p:spPr>
          <a:xfrm>
            <a:off x="5364364" y="806793"/>
            <a:ext cx="6391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  <a:p>
            <a:endParaRPr lang="en-US" sz="3200" b="1" dirty="0"/>
          </a:p>
          <a:p>
            <a:pPr algn="ctr"/>
            <a:r>
              <a:rPr lang="en-US" sz="3200" b="1" dirty="0"/>
              <a:t>Check-in and Refreshments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Sharon Kramer, Executive Director, MCTA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Bill Eckles, Supervisor of Career and Technology Education, Carroll County</a:t>
            </a:r>
          </a:p>
          <a:p>
            <a:pPr algn="ctr"/>
            <a:endParaRPr lang="en-US" sz="32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D156CAB-2CFA-42C1-A2EA-E667A42A50C7}"/>
              </a:ext>
            </a:extLst>
          </p:cNvPr>
          <p:cNvSpPr txBox="1"/>
          <p:nvPr/>
        </p:nvSpPr>
        <p:spPr>
          <a:xfrm>
            <a:off x="257640" y="4249908"/>
            <a:ext cx="39284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Did You Know?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ACTE-Maryland offers customized professional development opportunities for CTE teachers and some of it is free!</a:t>
            </a:r>
          </a:p>
          <a:p>
            <a:r>
              <a:rPr lang="en-US" sz="20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https://md.ctelearn.org/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46" name="Picture 45" descr="A picture containing icon&#10;&#10;Description automatically generated">
            <a:extLst>
              <a:ext uri="{FF2B5EF4-FFF2-40B4-BE49-F238E27FC236}">
                <a16:creationId xmlns:a16="http://schemas.microsoft.com/office/drawing/2014/main" id="{DA6A8334-AF0D-4375-89E4-85836BF5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234" y="298748"/>
            <a:ext cx="2886297" cy="13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8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CAEF1-DAA2-40F3-AC7B-31B86260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8" y="711086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Agenda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5BC938-4BB6-4C99-A86B-6DB73726874D}"/>
              </a:ext>
            </a:extLst>
          </p:cNvPr>
          <p:cNvGrpSpPr>
            <a:grpSpLocks/>
          </p:cNvGrpSpPr>
          <p:nvPr/>
        </p:nvGrpSpPr>
        <p:grpSpPr bwMode="auto">
          <a:xfrm>
            <a:off x="1269248" y="501618"/>
            <a:ext cx="2090378" cy="872198"/>
            <a:chOff x="0" y="-50"/>
            <a:chExt cx="9144" cy="34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146241-C678-43AD-81DD-033E6E044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6" y="1555"/>
              <a:ext cx="467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F00F9E-C3C9-4CF5-9E67-996E56BC9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" cy="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hape 249">
              <a:extLst>
                <a:ext uri="{FF2B5EF4-FFF2-40B4-BE49-F238E27FC236}">
                  <a16:creationId xmlns:a16="http://schemas.microsoft.com/office/drawing/2014/main" id="{3272B021-967E-4B7E-86FC-94DEFFD40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1748"/>
              <a:ext cx="679" cy="1423"/>
            </a:xfrm>
            <a:custGeom>
              <a:avLst/>
              <a:gdLst>
                <a:gd name="T0" fmla="*/ 14224 w 67882"/>
                <a:gd name="T1" fmla="*/ 0 h 142240"/>
                <a:gd name="T2" fmla="*/ 59055 w 67882"/>
                <a:gd name="T3" fmla="*/ 0 h 142240"/>
                <a:gd name="T4" fmla="*/ 67882 w 67882"/>
                <a:gd name="T5" fmla="*/ 10941 h 142240"/>
                <a:gd name="T6" fmla="*/ 67882 w 67882"/>
                <a:gd name="T7" fmla="*/ 62420 h 142240"/>
                <a:gd name="T8" fmla="*/ 49911 w 67882"/>
                <a:gd name="T9" fmla="*/ 36830 h 142240"/>
                <a:gd name="T10" fmla="*/ 52324 w 67882"/>
                <a:gd name="T11" fmla="*/ 88011 h 142240"/>
                <a:gd name="T12" fmla="*/ 67882 w 67882"/>
                <a:gd name="T13" fmla="*/ 88011 h 142240"/>
                <a:gd name="T14" fmla="*/ 67882 w 67882"/>
                <a:gd name="T15" fmla="*/ 118745 h 142240"/>
                <a:gd name="T16" fmla="*/ 52324 w 67882"/>
                <a:gd name="T17" fmla="*/ 118745 h 142240"/>
                <a:gd name="T18" fmla="*/ 52070 w 67882"/>
                <a:gd name="T19" fmla="*/ 142240 h 142240"/>
                <a:gd name="T20" fmla="*/ 0 w 67882"/>
                <a:gd name="T21" fmla="*/ 142240 h 142240"/>
                <a:gd name="T22" fmla="*/ 14224 w 67882"/>
                <a:gd name="T23" fmla="*/ 0 h 142240"/>
                <a:gd name="T24" fmla="*/ 0 w 67882"/>
                <a:gd name="T25" fmla="*/ 0 h 142240"/>
                <a:gd name="T26" fmla="*/ 67882 w 67882"/>
                <a:gd name="T27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67882" h="142240">
                  <a:moveTo>
                    <a:pt x="14224" y="0"/>
                  </a:moveTo>
                  <a:cubicBezTo>
                    <a:pt x="29210" y="0"/>
                    <a:pt x="44196" y="0"/>
                    <a:pt x="59055" y="0"/>
                  </a:cubicBezTo>
                  <a:lnTo>
                    <a:pt x="67882" y="10941"/>
                  </a:lnTo>
                  <a:lnTo>
                    <a:pt x="67882" y="62420"/>
                  </a:lnTo>
                  <a:lnTo>
                    <a:pt x="49911" y="36830"/>
                  </a:lnTo>
                  <a:cubicBezTo>
                    <a:pt x="51181" y="53975"/>
                    <a:pt x="51943" y="70993"/>
                    <a:pt x="52324" y="88011"/>
                  </a:cubicBezTo>
                  <a:lnTo>
                    <a:pt x="67882" y="88011"/>
                  </a:lnTo>
                  <a:lnTo>
                    <a:pt x="67882" y="118745"/>
                  </a:lnTo>
                  <a:lnTo>
                    <a:pt x="52324" y="118745"/>
                  </a:lnTo>
                  <a:cubicBezTo>
                    <a:pt x="52324" y="126619"/>
                    <a:pt x="52324" y="134366"/>
                    <a:pt x="52070" y="142240"/>
                  </a:cubicBezTo>
                  <a:cubicBezTo>
                    <a:pt x="34798" y="142240"/>
                    <a:pt x="17399" y="142240"/>
                    <a:pt x="0" y="142240"/>
                  </a:cubicBezTo>
                  <a:cubicBezTo>
                    <a:pt x="8763" y="94869"/>
                    <a:pt x="13462" y="47498"/>
                    <a:pt x="14224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18" name="Shape 250">
              <a:extLst>
                <a:ext uri="{FF2B5EF4-FFF2-40B4-BE49-F238E27FC236}">
                  <a16:creationId xmlns:a16="http://schemas.microsoft.com/office/drawing/2014/main" id="{EDEC6E73-7E95-4580-81DA-FB7A5D32D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1748"/>
              <a:ext cx="1335" cy="1423"/>
            </a:xfrm>
            <a:custGeom>
              <a:avLst/>
              <a:gdLst>
                <a:gd name="T0" fmla="*/ 0 w 133477"/>
                <a:gd name="T1" fmla="*/ 0 h 142240"/>
                <a:gd name="T2" fmla="*/ 41656 w 133477"/>
                <a:gd name="T3" fmla="*/ 0 h 142240"/>
                <a:gd name="T4" fmla="*/ 83312 w 133477"/>
                <a:gd name="T5" fmla="*/ 0 h 142240"/>
                <a:gd name="T6" fmla="*/ 124968 w 133477"/>
                <a:gd name="T7" fmla="*/ 0 h 142240"/>
                <a:gd name="T8" fmla="*/ 127762 w 133477"/>
                <a:gd name="T9" fmla="*/ 11684 h 142240"/>
                <a:gd name="T10" fmla="*/ 130683 w 133477"/>
                <a:gd name="T11" fmla="*/ 23495 h 142240"/>
                <a:gd name="T12" fmla="*/ 133477 w 133477"/>
                <a:gd name="T13" fmla="*/ 35179 h 142240"/>
                <a:gd name="T14" fmla="*/ 118618 w 133477"/>
                <a:gd name="T15" fmla="*/ 35179 h 142240"/>
                <a:gd name="T16" fmla="*/ 103886 w 133477"/>
                <a:gd name="T17" fmla="*/ 35179 h 142240"/>
                <a:gd name="T18" fmla="*/ 89027 w 133477"/>
                <a:gd name="T19" fmla="*/ 35179 h 142240"/>
                <a:gd name="T20" fmla="*/ 95123 w 133477"/>
                <a:gd name="T21" fmla="*/ 70866 h 142240"/>
                <a:gd name="T22" fmla="*/ 101092 w 133477"/>
                <a:gd name="T23" fmla="*/ 106553 h 142240"/>
                <a:gd name="T24" fmla="*/ 107188 w 133477"/>
                <a:gd name="T25" fmla="*/ 142240 h 142240"/>
                <a:gd name="T26" fmla="*/ 90170 w 133477"/>
                <a:gd name="T27" fmla="*/ 142240 h 142240"/>
                <a:gd name="T28" fmla="*/ 73152 w 133477"/>
                <a:gd name="T29" fmla="*/ 142240 h 142240"/>
                <a:gd name="T30" fmla="*/ 56134 w 133477"/>
                <a:gd name="T31" fmla="*/ 142240 h 142240"/>
                <a:gd name="T32" fmla="*/ 52578 w 133477"/>
                <a:gd name="T33" fmla="*/ 106553 h 142240"/>
                <a:gd name="T34" fmla="*/ 49022 w 133477"/>
                <a:gd name="T35" fmla="*/ 70866 h 142240"/>
                <a:gd name="T36" fmla="*/ 45466 w 133477"/>
                <a:gd name="T37" fmla="*/ 35179 h 142240"/>
                <a:gd name="T38" fmla="*/ 30607 w 133477"/>
                <a:gd name="T39" fmla="*/ 35179 h 142240"/>
                <a:gd name="T40" fmla="*/ 15875 w 133477"/>
                <a:gd name="T41" fmla="*/ 35179 h 142240"/>
                <a:gd name="T42" fmla="*/ 1016 w 133477"/>
                <a:gd name="T43" fmla="*/ 35179 h 142240"/>
                <a:gd name="T44" fmla="*/ 635 w 133477"/>
                <a:gd name="T45" fmla="*/ 23495 h 142240"/>
                <a:gd name="T46" fmla="*/ 381 w 133477"/>
                <a:gd name="T47" fmla="*/ 11684 h 142240"/>
                <a:gd name="T48" fmla="*/ 0 w 133477"/>
                <a:gd name="T49" fmla="*/ 0 h 142240"/>
                <a:gd name="T50" fmla="*/ 0 w 133477"/>
                <a:gd name="T51" fmla="*/ 0 h 142240"/>
                <a:gd name="T52" fmla="*/ 133477 w 133477"/>
                <a:gd name="T5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14224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11684"/>
                    <a:pt x="130683" y="23495"/>
                    <a:pt x="133477" y="35179"/>
                  </a:cubicBezTo>
                  <a:cubicBezTo>
                    <a:pt x="118618" y="35179"/>
                    <a:pt x="103886" y="35179"/>
                    <a:pt x="89027" y="35179"/>
                  </a:cubicBezTo>
                  <a:cubicBezTo>
                    <a:pt x="95123" y="70866"/>
                    <a:pt x="101092" y="106553"/>
                    <a:pt x="107188" y="142240"/>
                  </a:cubicBezTo>
                  <a:cubicBezTo>
                    <a:pt x="90170" y="142240"/>
                    <a:pt x="73152" y="142240"/>
                    <a:pt x="56134" y="142240"/>
                  </a:cubicBezTo>
                  <a:cubicBezTo>
                    <a:pt x="52578" y="106553"/>
                    <a:pt x="49022" y="70866"/>
                    <a:pt x="45466" y="35179"/>
                  </a:cubicBezTo>
                  <a:cubicBezTo>
                    <a:pt x="30607" y="35179"/>
                    <a:pt x="15875" y="35179"/>
                    <a:pt x="1016" y="35179"/>
                  </a:cubicBezTo>
                  <a:cubicBezTo>
                    <a:pt x="635" y="23495"/>
                    <a:pt x="381" y="11684"/>
                    <a:pt x="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19" name="Shape 251">
              <a:extLst>
                <a:ext uri="{FF2B5EF4-FFF2-40B4-BE49-F238E27FC236}">
                  <a16:creationId xmlns:a16="http://schemas.microsoft.com/office/drawing/2014/main" id="{2A590794-5097-42B8-B8D8-E5C9993E6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1748"/>
              <a:ext cx="2203" cy="1423"/>
            </a:xfrm>
            <a:custGeom>
              <a:avLst/>
              <a:gdLst>
                <a:gd name="T0" fmla="*/ 70612 w 220345"/>
                <a:gd name="T1" fmla="*/ 0 h 142240"/>
                <a:gd name="T2" fmla="*/ 88646 w 220345"/>
                <a:gd name="T3" fmla="*/ 0 h 142240"/>
                <a:gd name="T4" fmla="*/ 106680 w 220345"/>
                <a:gd name="T5" fmla="*/ 0 h 142240"/>
                <a:gd name="T6" fmla="*/ 124714 w 220345"/>
                <a:gd name="T7" fmla="*/ 0 h 142240"/>
                <a:gd name="T8" fmla="*/ 120015 w 220345"/>
                <a:gd name="T9" fmla="*/ 28829 h 142240"/>
                <a:gd name="T10" fmla="*/ 116205 w 220345"/>
                <a:gd name="T11" fmla="*/ 57658 h 142240"/>
                <a:gd name="T12" fmla="*/ 113538 w 220345"/>
                <a:gd name="T13" fmla="*/ 86614 h 142240"/>
                <a:gd name="T14" fmla="*/ 132080 w 220345"/>
                <a:gd name="T15" fmla="*/ 57785 h 142240"/>
                <a:gd name="T16" fmla="*/ 149733 w 220345"/>
                <a:gd name="T17" fmla="*/ 28956 h 142240"/>
                <a:gd name="T18" fmla="*/ 166243 w 220345"/>
                <a:gd name="T19" fmla="*/ 0 h 142240"/>
                <a:gd name="T20" fmla="*/ 184277 w 220345"/>
                <a:gd name="T21" fmla="*/ 0 h 142240"/>
                <a:gd name="T22" fmla="*/ 202311 w 220345"/>
                <a:gd name="T23" fmla="*/ 0 h 142240"/>
                <a:gd name="T24" fmla="*/ 220345 w 220345"/>
                <a:gd name="T25" fmla="*/ 0 h 142240"/>
                <a:gd name="T26" fmla="*/ 208788 w 220345"/>
                <a:gd name="T27" fmla="*/ 47371 h 142240"/>
                <a:gd name="T28" fmla="*/ 197231 w 220345"/>
                <a:gd name="T29" fmla="*/ 94869 h 142240"/>
                <a:gd name="T30" fmla="*/ 185674 w 220345"/>
                <a:gd name="T31" fmla="*/ 142240 h 142240"/>
                <a:gd name="T32" fmla="*/ 171704 w 220345"/>
                <a:gd name="T33" fmla="*/ 142240 h 142240"/>
                <a:gd name="T34" fmla="*/ 157861 w 220345"/>
                <a:gd name="T35" fmla="*/ 142240 h 142240"/>
                <a:gd name="T36" fmla="*/ 143891 w 220345"/>
                <a:gd name="T37" fmla="*/ 142240 h 142240"/>
                <a:gd name="T38" fmla="*/ 154813 w 220345"/>
                <a:gd name="T39" fmla="*/ 106045 h 142240"/>
                <a:gd name="T40" fmla="*/ 165608 w 220345"/>
                <a:gd name="T41" fmla="*/ 69977 h 142240"/>
                <a:gd name="T42" fmla="*/ 176530 w 220345"/>
                <a:gd name="T43" fmla="*/ 33782 h 142240"/>
                <a:gd name="T44" fmla="*/ 156464 w 220345"/>
                <a:gd name="T45" fmla="*/ 69977 h 142240"/>
                <a:gd name="T46" fmla="*/ 134874 w 220345"/>
                <a:gd name="T47" fmla="*/ 106172 h 142240"/>
                <a:gd name="T48" fmla="*/ 111633 w 220345"/>
                <a:gd name="T49" fmla="*/ 142240 h 142240"/>
                <a:gd name="T50" fmla="*/ 99060 w 220345"/>
                <a:gd name="T51" fmla="*/ 142240 h 142240"/>
                <a:gd name="T52" fmla="*/ 86487 w 220345"/>
                <a:gd name="T53" fmla="*/ 142240 h 142240"/>
                <a:gd name="T54" fmla="*/ 73914 w 220345"/>
                <a:gd name="T55" fmla="*/ 142240 h 142240"/>
                <a:gd name="T56" fmla="*/ 77470 w 220345"/>
                <a:gd name="T57" fmla="*/ 106045 h 142240"/>
                <a:gd name="T58" fmla="*/ 82677 w 220345"/>
                <a:gd name="T59" fmla="*/ 69850 h 142240"/>
                <a:gd name="T60" fmla="*/ 89408 w 220345"/>
                <a:gd name="T61" fmla="*/ 33782 h 142240"/>
                <a:gd name="T62" fmla="*/ 73533 w 220345"/>
                <a:gd name="T63" fmla="*/ 69977 h 142240"/>
                <a:gd name="T64" fmla="*/ 57658 w 220345"/>
                <a:gd name="T65" fmla="*/ 106045 h 142240"/>
                <a:gd name="T66" fmla="*/ 41783 w 220345"/>
                <a:gd name="T67" fmla="*/ 142240 h 142240"/>
                <a:gd name="T68" fmla="*/ 27813 w 220345"/>
                <a:gd name="T69" fmla="*/ 142240 h 142240"/>
                <a:gd name="T70" fmla="*/ 13843 w 220345"/>
                <a:gd name="T71" fmla="*/ 142240 h 142240"/>
                <a:gd name="T72" fmla="*/ 0 w 220345"/>
                <a:gd name="T73" fmla="*/ 142240 h 142240"/>
                <a:gd name="T74" fmla="*/ 23495 w 220345"/>
                <a:gd name="T75" fmla="*/ 94869 h 142240"/>
                <a:gd name="T76" fmla="*/ 47117 w 220345"/>
                <a:gd name="T77" fmla="*/ 47371 h 142240"/>
                <a:gd name="T78" fmla="*/ 70612 w 220345"/>
                <a:gd name="T79" fmla="*/ 0 h 142240"/>
                <a:gd name="T80" fmla="*/ 0 w 220345"/>
                <a:gd name="T81" fmla="*/ 0 h 142240"/>
                <a:gd name="T82" fmla="*/ 220345 w 220345"/>
                <a:gd name="T8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345" h="142240">
                  <a:moveTo>
                    <a:pt x="70612" y="0"/>
                  </a:moveTo>
                  <a:cubicBezTo>
                    <a:pt x="88646" y="0"/>
                    <a:pt x="106680" y="0"/>
                    <a:pt x="124714" y="0"/>
                  </a:cubicBezTo>
                  <a:cubicBezTo>
                    <a:pt x="120015" y="28829"/>
                    <a:pt x="116205" y="57658"/>
                    <a:pt x="113538" y="86614"/>
                  </a:cubicBezTo>
                  <a:cubicBezTo>
                    <a:pt x="132080" y="57785"/>
                    <a:pt x="149733" y="28956"/>
                    <a:pt x="166243" y="0"/>
                  </a:cubicBezTo>
                  <a:cubicBezTo>
                    <a:pt x="184277" y="0"/>
                    <a:pt x="202311" y="0"/>
                    <a:pt x="220345" y="0"/>
                  </a:cubicBezTo>
                  <a:cubicBezTo>
                    <a:pt x="208788" y="47371"/>
                    <a:pt x="197231" y="94869"/>
                    <a:pt x="185674" y="142240"/>
                  </a:cubicBezTo>
                  <a:cubicBezTo>
                    <a:pt x="171704" y="142240"/>
                    <a:pt x="157861" y="142240"/>
                    <a:pt x="143891" y="142240"/>
                  </a:cubicBezTo>
                  <a:cubicBezTo>
                    <a:pt x="154813" y="106045"/>
                    <a:pt x="165608" y="69977"/>
                    <a:pt x="176530" y="33782"/>
                  </a:cubicBezTo>
                  <a:cubicBezTo>
                    <a:pt x="156464" y="69977"/>
                    <a:pt x="134874" y="106172"/>
                    <a:pt x="111633" y="142240"/>
                  </a:cubicBezTo>
                  <a:cubicBezTo>
                    <a:pt x="99060" y="142240"/>
                    <a:pt x="86487" y="142240"/>
                    <a:pt x="73914" y="142240"/>
                  </a:cubicBezTo>
                  <a:cubicBezTo>
                    <a:pt x="77470" y="106045"/>
                    <a:pt x="82677" y="69850"/>
                    <a:pt x="89408" y="33782"/>
                  </a:cubicBezTo>
                  <a:cubicBezTo>
                    <a:pt x="73533" y="69977"/>
                    <a:pt x="57658" y="106045"/>
                    <a:pt x="41783" y="142240"/>
                  </a:cubicBezTo>
                  <a:cubicBezTo>
                    <a:pt x="27813" y="142240"/>
                    <a:pt x="13843" y="142240"/>
                    <a:pt x="0" y="142240"/>
                  </a:cubicBezTo>
                  <a:cubicBezTo>
                    <a:pt x="23495" y="94869"/>
                    <a:pt x="47117" y="47371"/>
                    <a:pt x="70612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0" name="Shape 252">
              <a:extLst>
                <a:ext uri="{FF2B5EF4-FFF2-40B4-BE49-F238E27FC236}">
                  <a16:creationId xmlns:a16="http://schemas.microsoft.com/office/drawing/2014/main" id="{A740C550-6EB7-4A17-A881-0C1AB0F4F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724"/>
              <a:ext cx="1490" cy="1471"/>
            </a:xfrm>
            <a:custGeom>
              <a:avLst/>
              <a:gdLst>
                <a:gd name="T0" fmla="*/ 85725 w 148971"/>
                <a:gd name="T1" fmla="*/ 0 h 147066"/>
                <a:gd name="T2" fmla="*/ 102489 w 148971"/>
                <a:gd name="T3" fmla="*/ 0 h 147066"/>
                <a:gd name="T4" fmla="*/ 115316 w 148971"/>
                <a:gd name="T5" fmla="*/ 3683 h 147066"/>
                <a:gd name="T6" fmla="*/ 124841 w 148971"/>
                <a:gd name="T7" fmla="*/ 10922 h 147066"/>
                <a:gd name="T8" fmla="*/ 134493 w 148971"/>
                <a:gd name="T9" fmla="*/ 18161 h 147066"/>
                <a:gd name="T10" fmla="*/ 141732 w 148971"/>
                <a:gd name="T11" fmla="*/ 29210 h 147066"/>
                <a:gd name="T12" fmla="*/ 146939 w 148971"/>
                <a:gd name="T13" fmla="*/ 44196 h 147066"/>
                <a:gd name="T14" fmla="*/ 133858 w 148971"/>
                <a:gd name="T15" fmla="*/ 47117 h 147066"/>
                <a:gd name="T16" fmla="*/ 120777 w 148971"/>
                <a:gd name="T17" fmla="*/ 50038 h 147066"/>
                <a:gd name="T18" fmla="*/ 107569 w 148971"/>
                <a:gd name="T19" fmla="*/ 52832 h 147066"/>
                <a:gd name="T20" fmla="*/ 106426 w 148971"/>
                <a:gd name="T21" fmla="*/ 48514 h 147066"/>
                <a:gd name="T22" fmla="*/ 105156 w 148971"/>
                <a:gd name="T23" fmla="*/ 45339 h 147066"/>
                <a:gd name="T24" fmla="*/ 103759 w 148971"/>
                <a:gd name="T25" fmla="*/ 43434 h 147066"/>
                <a:gd name="T26" fmla="*/ 101473 w 148971"/>
                <a:gd name="T27" fmla="*/ 40005 h 147066"/>
                <a:gd name="T28" fmla="*/ 98679 w 148971"/>
                <a:gd name="T29" fmla="*/ 37465 h 147066"/>
                <a:gd name="T30" fmla="*/ 95250 w 148971"/>
                <a:gd name="T31" fmla="*/ 35560 h 147066"/>
                <a:gd name="T32" fmla="*/ 91948 w 148971"/>
                <a:gd name="T33" fmla="*/ 33782 h 147066"/>
                <a:gd name="T34" fmla="*/ 88138 w 148971"/>
                <a:gd name="T35" fmla="*/ 32893 h 147066"/>
                <a:gd name="T36" fmla="*/ 83820 w 148971"/>
                <a:gd name="T37" fmla="*/ 32893 h 147066"/>
                <a:gd name="T38" fmla="*/ 73914 w 148971"/>
                <a:gd name="T39" fmla="*/ 32893 h 147066"/>
                <a:gd name="T40" fmla="*/ 66040 w 148971"/>
                <a:gd name="T41" fmla="*/ 36957 h 147066"/>
                <a:gd name="T42" fmla="*/ 59690 w 148971"/>
                <a:gd name="T43" fmla="*/ 44958 h 147066"/>
                <a:gd name="T44" fmla="*/ 54864 w 148971"/>
                <a:gd name="T45" fmla="*/ 50927 h 147066"/>
                <a:gd name="T46" fmla="*/ 51562 w 148971"/>
                <a:gd name="T47" fmla="*/ 60198 h 147066"/>
                <a:gd name="T48" fmla="*/ 49784 w 148971"/>
                <a:gd name="T49" fmla="*/ 72898 h 147066"/>
                <a:gd name="T50" fmla="*/ 47625 w 148971"/>
                <a:gd name="T51" fmla="*/ 88646 h 147066"/>
                <a:gd name="T52" fmla="*/ 48768 w 148971"/>
                <a:gd name="T53" fmla="*/ 99441 h 147066"/>
                <a:gd name="T54" fmla="*/ 53340 w 148971"/>
                <a:gd name="T55" fmla="*/ 105283 h 147066"/>
                <a:gd name="T56" fmla="*/ 57785 w 148971"/>
                <a:gd name="T57" fmla="*/ 111125 h 147066"/>
                <a:gd name="T58" fmla="*/ 65024 w 148971"/>
                <a:gd name="T59" fmla="*/ 114046 h 147066"/>
                <a:gd name="T60" fmla="*/ 74676 w 148971"/>
                <a:gd name="T61" fmla="*/ 114046 h 147066"/>
                <a:gd name="T62" fmla="*/ 83947 w 148971"/>
                <a:gd name="T63" fmla="*/ 114046 h 147066"/>
                <a:gd name="T64" fmla="*/ 91313 w 148971"/>
                <a:gd name="T65" fmla="*/ 111760 h 147066"/>
                <a:gd name="T66" fmla="*/ 96266 w 148971"/>
                <a:gd name="T67" fmla="*/ 107061 h 147066"/>
                <a:gd name="T68" fmla="*/ 101346 w 148971"/>
                <a:gd name="T69" fmla="*/ 102362 h 147066"/>
                <a:gd name="T70" fmla="*/ 105156 w 148971"/>
                <a:gd name="T71" fmla="*/ 95504 h 147066"/>
                <a:gd name="T72" fmla="*/ 107569 w 148971"/>
                <a:gd name="T73" fmla="*/ 86487 h 147066"/>
                <a:gd name="T74" fmla="*/ 121158 w 148971"/>
                <a:gd name="T75" fmla="*/ 90297 h 147066"/>
                <a:gd name="T76" fmla="*/ 135001 w 148971"/>
                <a:gd name="T77" fmla="*/ 94234 h 147066"/>
                <a:gd name="T78" fmla="*/ 148971 w 148971"/>
                <a:gd name="T79" fmla="*/ 98044 h 147066"/>
                <a:gd name="T80" fmla="*/ 146304 w 148971"/>
                <a:gd name="T81" fmla="*/ 108839 h 147066"/>
                <a:gd name="T82" fmla="*/ 141732 w 148971"/>
                <a:gd name="T83" fmla="*/ 117983 h 147066"/>
                <a:gd name="T84" fmla="*/ 135382 w 148971"/>
                <a:gd name="T85" fmla="*/ 125095 h 147066"/>
                <a:gd name="T86" fmla="*/ 129159 w 148971"/>
                <a:gd name="T87" fmla="*/ 132461 h 147066"/>
                <a:gd name="T88" fmla="*/ 121031 w 148971"/>
                <a:gd name="T89" fmla="*/ 137922 h 147066"/>
                <a:gd name="T90" fmla="*/ 111379 w 148971"/>
                <a:gd name="T91" fmla="*/ 141605 h 147066"/>
                <a:gd name="T92" fmla="*/ 101727 w 148971"/>
                <a:gd name="T93" fmla="*/ 145288 h 147066"/>
                <a:gd name="T94" fmla="*/ 89281 w 148971"/>
                <a:gd name="T95" fmla="*/ 147066 h 147066"/>
                <a:gd name="T96" fmla="*/ 74549 w 148971"/>
                <a:gd name="T97" fmla="*/ 147066 h 147066"/>
                <a:gd name="T98" fmla="*/ 56515 w 148971"/>
                <a:gd name="T99" fmla="*/ 147066 h 147066"/>
                <a:gd name="T100" fmla="*/ 42037 w 148971"/>
                <a:gd name="T101" fmla="*/ 144907 h 147066"/>
                <a:gd name="T102" fmla="*/ 31369 w 148971"/>
                <a:gd name="T103" fmla="*/ 140335 h 147066"/>
                <a:gd name="T104" fmla="*/ 20828 w 148971"/>
                <a:gd name="T105" fmla="*/ 135890 h 147066"/>
                <a:gd name="T106" fmla="*/ 12446 w 148971"/>
                <a:gd name="T107" fmla="*/ 128016 h 147066"/>
                <a:gd name="T108" fmla="*/ 6604 w 148971"/>
                <a:gd name="T109" fmla="*/ 116586 h 147066"/>
                <a:gd name="T110" fmla="*/ 762 w 148971"/>
                <a:gd name="T111" fmla="*/ 105283 h 147066"/>
                <a:gd name="T112" fmla="*/ 0 w 148971"/>
                <a:gd name="T113" fmla="*/ 90805 h 147066"/>
                <a:gd name="T114" fmla="*/ 3683 w 148971"/>
                <a:gd name="T115" fmla="*/ 73152 h 147066"/>
                <a:gd name="T116" fmla="*/ 8509 w 148971"/>
                <a:gd name="T117" fmla="*/ 49657 h 147066"/>
                <a:gd name="T118" fmla="*/ 18542 w 148971"/>
                <a:gd name="T119" fmla="*/ 31623 h 147066"/>
                <a:gd name="T120" fmla="*/ 32893 w 148971"/>
                <a:gd name="T121" fmla="*/ 18923 h 147066"/>
                <a:gd name="T122" fmla="*/ 47117 w 148971"/>
                <a:gd name="T123" fmla="*/ 6350 h 147066"/>
                <a:gd name="T124" fmla="*/ 64389 w 148971"/>
                <a:gd name="T125" fmla="*/ 0 h 147066"/>
                <a:gd name="T126" fmla="*/ 85725 w 148971"/>
                <a:gd name="T127" fmla="*/ 0 h 147066"/>
                <a:gd name="T128" fmla="*/ 0 w 148971"/>
                <a:gd name="T129" fmla="*/ 0 h 147066"/>
                <a:gd name="T130" fmla="*/ 148971 w 148971"/>
                <a:gd name="T131" fmla="*/ 147066 h 147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971" h="147066">
                  <a:moveTo>
                    <a:pt x="85725" y="0"/>
                  </a:moveTo>
                  <a:cubicBezTo>
                    <a:pt x="102489" y="0"/>
                    <a:pt x="115316" y="3683"/>
                    <a:pt x="124841" y="10922"/>
                  </a:cubicBezTo>
                  <a:cubicBezTo>
                    <a:pt x="134493" y="18161"/>
                    <a:pt x="141732" y="29210"/>
                    <a:pt x="146939" y="44196"/>
                  </a:cubicBezTo>
                  <a:cubicBezTo>
                    <a:pt x="133858" y="47117"/>
                    <a:pt x="120777" y="50038"/>
                    <a:pt x="107569" y="52832"/>
                  </a:cubicBezTo>
                  <a:cubicBezTo>
                    <a:pt x="106426" y="48514"/>
                    <a:pt x="105156" y="45339"/>
                    <a:pt x="103759" y="43434"/>
                  </a:cubicBezTo>
                  <a:cubicBezTo>
                    <a:pt x="101473" y="40005"/>
                    <a:pt x="98679" y="37465"/>
                    <a:pt x="95250" y="35560"/>
                  </a:cubicBezTo>
                  <a:cubicBezTo>
                    <a:pt x="91948" y="33782"/>
                    <a:pt x="88138" y="32893"/>
                    <a:pt x="83820" y="32893"/>
                  </a:cubicBezTo>
                  <a:cubicBezTo>
                    <a:pt x="73914" y="32893"/>
                    <a:pt x="66040" y="36957"/>
                    <a:pt x="59690" y="44958"/>
                  </a:cubicBezTo>
                  <a:cubicBezTo>
                    <a:pt x="54864" y="50927"/>
                    <a:pt x="51562" y="60198"/>
                    <a:pt x="49784" y="72898"/>
                  </a:cubicBezTo>
                  <a:cubicBezTo>
                    <a:pt x="47625" y="88646"/>
                    <a:pt x="48768" y="99441"/>
                    <a:pt x="53340" y="105283"/>
                  </a:cubicBezTo>
                  <a:cubicBezTo>
                    <a:pt x="57785" y="111125"/>
                    <a:pt x="65024" y="114046"/>
                    <a:pt x="74676" y="114046"/>
                  </a:cubicBezTo>
                  <a:cubicBezTo>
                    <a:pt x="83947" y="114046"/>
                    <a:pt x="91313" y="111760"/>
                    <a:pt x="96266" y="107061"/>
                  </a:cubicBezTo>
                  <a:cubicBezTo>
                    <a:pt x="101346" y="102362"/>
                    <a:pt x="105156" y="95504"/>
                    <a:pt x="107569" y="86487"/>
                  </a:cubicBezTo>
                  <a:cubicBezTo>
                    <a:pt x="121158" y="90297"/>
                    <a:pt x="135001" y="94234"/>
                    <a:pt x="148971" y="98044"/>
                  </a:cubicBezTo>
                  <a:cubicBezTo>
                    <a:pt x="146304" y="108839"/>
                    <a:pt x="141732" y="117983"/>
                    <a:pt x="135382" y="125095"/>
                  </a:cubicBezTo>
                  <a:cubicBezTo>
                    <a:pt x="129159" y="132461"/>
                    <a:pt x="121031" y="137922"/>
                    <a:pt x="111379" y="141605"/>
                  </a:cubicBezTo>
                  <a:cubicBezTo>
                    <a:pt x="101727" y="145288"/>
                    <a:pt x="89281" y="147066"/>
                    <a:pt x="74549" y="147066"/>
                  </a:cubicBezTo>
                  <a:cubicBezTo>
                    <a:pt x="56515" y="147066"/>
                    <a:pt x="42037" y="144907"/>
                    <a:pt x="31369" y="140335"/>
                  </a:cubicBezTo>
                  <a:cubicBezTo>
                    <a:pt x="20828" y="135890"/>
                    <a:pt x="12446" y="128016"/>
                    <a:pt x="6604" y="116586"/>
                  </a:cubicBezTo>
                  <a:cubicBezTo>
                    <a:pt x="762" y="105283"/>
                    <a:pt x="0" y="90805"/>
                    <a:pt x="3683" y="73152"/>
                  </a:cubicBezTo>
                  <a:cubicBezTo>
                    <a:pt x="8509" y="49657"/>
                    <a:pt x="18542" y="31623"/>
                    <a:pt x="32893" y="18923"/>
                  </a:cubicBezTo>
                  <a:cubicBezTo>
                    <a:pt x="47117" y="6350"/>
                    <a:pt x="64389" y="0"/>
                    <a:pt x="85725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1" name="Shape 253">
              <a:extLst>
                <a:ext uri="{FF2B5EF4-FFF2-40B4-BE49-F238E27FC236}">
                  <a16:creationId xmlns:a16="http://schemas.microsoft.com/office/drawing/2014/main" id="{36AB1DA5-5FE1-4CDA-9E96-83295B031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" y="1858"/>
              <a:ext cx="1120" cy="1313"/>
            </a:xfrm>
            <a:custGeom>
              <a:avLst/>
              <a:gdLst>
                <a:gd name="T0" fmla="*/ 0 w 111951"/>
                <a:gd name="T1" fmla="*/ 0 h 131299"/>
                <a:gd name="T2" fmla="*/ 48704 w 111951"/>
                <a:gd name="T3" fmla="*/ 60370 h 131299"/>
                <a:gd name="T4" fmla="*/ 111951 w 111951"/>
                <a:gd name="T5" fmla="*/ 131299 h 131299"/>
                <a:gd name="T6" fmla="*/ 58483 w 111951"/>
                <a:gd name="T7" fmla="*/ 131299 h 131299"/>
                <a:gd name="T8" fmla="*/ 40577 w 111951"/>
                <a:gd name="T9" fmla="*/ 107804 h 131299"/>
                <a:gd name="T10" fmla="*/ 0 w 111951"/>
                <a:gd name="T11" fmla="*/ 107804 h 131299"/>
                <a:gd name="T12" fmla="*/ 0 w 111951"/>
                <a:gd name="T13" fmla="*/ 77070 h 131299"/>
                <a:gd name="T14" fmla="*/ 17971 w 111951"/>
                <a:gd name="T15" fmla="*/ 77070 h 131299"/>
                <a:gd name="T16" fmla="*/ 0 w 111951"/>
                <a:gd name="T17" fmla="*/ 51480 h 131299"/>
                <a:gd name="T18" fmla="*/ 0 w 111951"/>
                <a:gd name="T19" fmla="*/ 0 h 131299"/>
                <a:gd name="T20" fmla="*/ 0 w 111951"/>
                <a:gd name="T21" fmla="*/ 0 h 131299"/>
                <a:gd name="T22" fmla="*/ 111951 w 111951"/>
                <a:gd name="T23" fmla="*/ 131299 h 13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1951" h="131299">
                  <a:moveTo>
                    <a:pt x="0" y="0"/>
                  </a:moveTo>
                  <a:lnTo>
                    <a:pt x="48704" y="60370"/>
                  </a:lnTo>
                  <a:cubicBezTo>
                    <a:pt x="68834" y="84087"/>
                    <a:pt x="89916" y="107741"/>
                    <a:pt x="111951" y="131299"/>
                  </a:cubicBezTo>
                  <a:cubicBezTo>
                    <a:pt x="94043" y="131299"/>
                    <a:pt x="76264" y="131299"/>
                    <a:pt x="58483" y="131299"/>
                  </a:cubicBezTo>
                  <a:cubicBezTo>
                    <a:pt x="52388" y="123426"/>
                    <a:pt x="46418" y="115678"/>
                    <a:pt x="40577" y="107804"/>
                  </a:cubicBezTo>
                  <a:lnTo>
                    <a:pt x="0" y="107804"/>
                  </a:lnTo>
                  <a:lnTo>
                    <a:pt x="0" y="77070"/>
                  </a:lnTo>
                  <a:lnTo>
                    <a:pt x="17971" y="77070"/>
                  </a:lnTo>
                  <a:lnTo>
                    <a:pt x="0" y="5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2" name="Shape 254">
              <a:extLst>
                <a:ext uri="{FF2B5EF4-FFF2-40B4-BE49-F238E27FC236}">
                  <a16:creationId xmlns:a16="http://schemas.microsoft.com/office/drawing/2014/main" id="{BB325B20-AED0-46B8-AC04-FC5C8DB4D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302"/>
              <a:ext cx="33" cy="331"/>
            </a:xfrm>
            <a:custGeom>
              <a:avLst/>
              <a:gdLst>
                <a:gd name="T0" fmla="*/ 3366 w 3366"/>
                <a:gd name="T1" fmla="*/ 0 h 33151"/>
                <a:gd name="T2" fmla="*/ 3366 w 3366"/>
                <a:gd name="T3" fmla="*/ 33151 h 33151"/>
                <a:gd name="T4" fmla="*/ 0 w 3366"/>
                <a:gd name="T5" fmla="*/ 31017 h 33151"/>
                <a:gd name="T6" fmla="*/ 3366 w 3366"/>
                <a:gd name="T7" fmla="*/ 0 h 33151"/>
                <a:gd name="T8" fmla="*/ 0 w 3366"/>
                <a:gd name="T9" fmla="*/ 0 h 33151"/>
                <a:gd name="T10" fmla="*/ 3366 w 3366"/>
                <a:gd name="T11" fmla="*/ 33151 h 3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366" h="33151">
                  <a:moveTo>
                    <a:pt x="3366" y="0"/>
                  </a:moveTo>
                  <a:lnTo>
                    <a:pt x="3366" y="33151"/>
                  </a:lnTo>
                  <a:lnTo>
                    <a:pt x="0" y="31017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3" name="Shape 255">
              <a:extLst>
                <a:ext uri="{FF2B5EF4-FFF2-40B4-BE49-F238E27FC236}">
                  <a16:creationId xmlns:a16="http://schemas.microsoft.com/office/drawing/2014/main" id="{3EC26E60-749B-4129-B60B-3E7A8DBFC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1717"/>
              <a:ext cx="1172" cy="1485"/>
            </a:xfrm>
            <a:custGeom>
              <a:avLst/>
              <a:gdLst>
                <a:gd name="T0" fmla="*/ 77216 w 117285"/>
                <a:gd name="T1" fmla="*/ 0 h 148590"/>
                <a:gd name="T2" fmla="*/ 117285 w 117285"/>
                <a:gd name="T3" fmla="*/ 0 h 148590"/>
                <a:gd name="T4" fmla="*/ 117285 w 117285"/>
                <a:gd name="T5" fmla="*/ 6350 h 148590"/>
                <a:gd name="T6" fmla="*/ 82169 w 117285"/>
                <a:gd name="T7" fmla="*/ 6350 h 148590"/>
                <a:gd name="T8" fmla="*/ 14732 w 117285"/>
                <a:gd name="T9" fmla="*/ 142240 h 148590"/>
                <a:gd name="T10" fmla="*/ 43307 w 117285"/>
                <a:gd name="T11" fmla="*/ 142240 h 148590"/>
                <a:gd name="T12" fmla="*/ 89916 w 117285"/>
                <a:gd name="T13" fmla="*/ 36322 h 148590"/>
                <a:gd name="T14" fmla="*/ 97028 w 117285"/>
                <a:gd name="T15" fmla="*/ 33782 h 148590"/>
                <a:gd name="T16" fmla="*/ 102489 w 117285"/>
                <a:gd name="T17" fmla="*/ 37211 h 148590"/>
                <a:gd name="T18" fmla="*/ 97663 w 117285"/>
                <a:gd name="T19" fmla="*/ 64262 h 148590"/>
                <a:gd name="T20" fmla="*/ 93472 w 117285"/>
                <a:gd name="T21" fmla="*/ 91440 h 148590"/>
                <a:gd name="T22" fmla="*/ 89916 w 117285"/>
                <a:gd name="T23" fmla="*/ 118491 h 148590"/>
                <a:gd name="T24" fmla="*/ 87249 w 117285"/>
                <a:gd name="T25" fmla="*/ 142240 h 148590"/>
                <a:gd name="T26" fmla="*/ 113665 w 117285"/>
                <a:gd name="T27" fmla="*/ 142240 h 148590"/>
                <a:gd name="T28" fmla="*/ 117285 w 117285"/>
                <a:gd name="T29" fmla="*/ 136403 h 148590"/>
                <a:gd name="T30" fmla="*/ 117285 w 117285"/>
                <a:gd name="T31" fmla="*/ 148590 h 148590"/>
                <a:gd name="T32" fmla="*/ 80518 w 117285"/>
                <a:gd name="T33" fmla="*/ 148590 h 148590"/>
                <a:gd name="T34" fmla="*/ 75946 w 117285"/>
                <a:gd name="T35" fmla="*/ 147701 h 148590"/>
                <a:gd name="T36" fmla="*/ 74168 w 117285"/>
                <a:gd name="T37" fmla="*/ 145288 h 148590"/>
                <a:gd name="T38" fmla="*/ 77216 w 117285"/>
                <a:gd name="T39" fmla="*/ 118110 h 148590"/>
                <a:gd name="T40" fmla="*/ 80772 w 117285"/>
                <a:gd name="T41" fmla="*/ 91059 h 148590"/>
                <a:gd name="T42" fmla="*/ 81915 w 117285"/>
                <a:gd name="T43" fmla="*/ 84074 h 148590"/>
                <a:gd name="T44" fmla="*/ 54610 w 117285"/>
                <a:gd name="T45" fmla="*/ 146177 h 148590"/>
                <a:gd name="T46" fmla="*/ 48387 w 117285"/>
                <a:gd name="T47" fmla="*/ 148590 h 148590"/>
                <a:gd name="T48" fmla="*/ 6604 w 117285"/>
                <a:gd name="T49" fmla="*/ 148590 h 148590"/>
                <a:gd name="T50" fmla="*/ 1524 w 117285"/>
                <a:gd name="T51" fmla="*/ 147447 h 148590"/>
                <a:gd name="T52" fmla="*/ 381 w 117285"/>
                <a:gd name="T53" fmla="*/ 144653 h 148590"/>
                <a:gd name="T54" fmla="*/ 71120 w 117285"/>
                <a:gd name="T55" fmla="*/ 2413 h 148590"/>
                <a:gd name="T56" fmla="*/ 77216 w 117285"/>
                <a:gd name="T57" fmla="*/ 0 h 148590"/>
                <a:gd name="T58" fmla="*/ 0 w 117285"/>
                <a:gd name="T59" fmla="*/ 0 h 148590"/>
                <a:gd name="T60" fmla="*/ 117285 w 117285"/>
                <a:gd name="T61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117285" h="148590">
                  <a:moveTo>
                    <a:pt x="77216" y="0"/>
                  </a:moveTo>
                  <a:lnTo>
                    <a:pt x="117285" y="0"/>
                  </a:lnTo>
                  <a:lnTo>
                    <a:pt x="117285" y="6350"/>
                  </a:lnTo>
                  <a:lnTo>
                    <a:pt x="82169" y="6350"/>
                  </a:lnTo>
                  <a:lnTo>
                    <a:pt x="14732" y="142240"/>
                  </a:lnTo>
                  <a:lnTo>
                    <a:pt x="43307" y="142240"/>
                  </a:lnTo>
                  <a:lnTo>
                    <a:pt x="89916" y="36322"/>
                  </a:lnTo>
                  <a:cubicBezTo>
                    <a:pt x="90678" y="34671"/>
                    <a:pt x="93726" y="33528"/>
                    <a:pt x="97028" y="33782"/>
                  </a:cubicBezTo>
                  <a:cubicBezTo>
                    <a:pt x="100330" y="34036"/>
                    <a:pt x="102743" y="35560"/>
                    <a:pt x="102489" y="37211"/>
                  </a:cubicBezTo>
                  <a:lnTo>
                    <a:pt x="97663" y="64262"/>
                  </a:lnTo>
                  <a:lnTo>
                    <a:pt x="93472" y="91440"/>
                  </a:lnTo>
                  <a:lnTo>
                    <a:pt x="89916" y="118491"/>
                  </a:lnTo>
                  <a:lnTo>
                    <a:pt x="87249" y="142240"/>
                  </a:lnTo>
                  <a:lnTo>
                    <a:pt x="113665" y="142240"/>
                  </a:lnTo>
                  <a:lnTo>
                    <a:pt x="117285" y="136403"/>
                  </a:lnTo>
                  <a:lnTo>
                    <a:pt x="117285" y="148590"/>
                  </a:lnTo>
                  <a:lnTo>
                    <a:pt x="80518" y="148590"/>
                  </a:lnTo>
                  <a:cubicBezTo>
                    <a:pt x="78740" y="148590"/>
                    <a:pt x="77089" y="148336"/>
                    <a:pt x="75946" y="147701"/>
                  </a:cubicBezTo>
                  <a:cubicBezTo>
                    <a:pt x="74676" y="147066"/>
                    <a:pt x="74041" y="146177"/>
                    <a:pt x="74168" y="145288"/>
                  </a:cubicBezTo>
                  <a:lnTo>
                    <a:pt x="77216" y="118110"/>
                  </a:lnTo>
                  <a:lnTo>
                    <a:pt x="80772" y="91059"/>
                  </a:lnTo>
                  <a:lnTo>
                    <a:pt x="81915" y="84074"/>
                  </a:lnTo>
                  <a:lnTo>
                    <a:pt x="54610" y="146177"/>
                  </a:lnTo>
                  <a:cubicBezTo>
                    <a:pt x="53975" y="147574"/>
                    <a:pt x="51435" y="148590"/>
                    <a:pt x="48387" y="148590"/>
                  </a:cubicBezTo>
                  <a:lnTo>
                    <a:pt x="6604" y="148590"/>
                  </a:lnTo>
                  <a:cubicBezTo>
                    <a:pt x="4572" y="148590"/>
                    <a:pt x="2794" y="148209"/>
                    <a:pt x="1524" y="147447"/>
                  </a:cubicBezTo>
                  <a:cubicBezTo>
                    <a:pt x="381" y="146685"/>
                    <a:pt x="0" y="145669"/>
                    <a:pt x="381" y="144653"/>
                  </a:cubicBezTo>
                  <a:lnTo>
                    <a:pt x="71120" y="2413"/>
                  </a:lnTo>
                  <a:cubicBezTo>
                    <a:pt x="71755" y="1016"/>
                    <a:pt x="74295" y="0"/>
                    <a:pt x="77216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4" name="Shape 256">
              <a:extLst>
                <a:ext uri="{FF2B5EF4-FFF2-40B4-BE49-F238E27FC236}">
                  <a16:creationId xmlns:a16="http://schemas.microsoft.com/office/drawing/2014/main" id="{6E986037-1BC0-4092-89AE-5EFBC5C4B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031"/>
              <a:ext cx="325" cy="865"/>
            </a:xfrm>
            <a:custGeom>
              <a:avLst/>
              <a:gdLst>
                <a:gd name="T0" fmla="*/ 32512 w 32512"/>
                <a:gd name="T1" fmla="*/ 0 h 86534"/>
                <a:gd name="T2" fmla="*/ 32512 w 32512"/>
                <a:gd name="T3" fmla="*/ 7413 h 86534"/>
                <a:gd name="T4" fmla="*/ 29972 w 32512"/>
                <a:gd name="T5" fmla="*/ 8937 h 86534"/>
                <a:gd name="T6" fmla="*/ 27686 w 32512"/>
                <a:gd name="T7" fmla="*/ 10715 h 86534"/>
                <a:gd name="T8" fmla="*/ 25400 w 32512"/>
                <a:gd name="T9" fmla="*/ 12874 h 86534"/>
                <a:gd name="T10" fmla="*/ 23114 w 32512"/>
                <a:gd name="T11" fmla="*/ 15541 h 86534"/>
                <a:gd name="T12" fmla="*/ 21590 w 32512"/>
                <a:gd name="T13" fmla="*/ 17700 h 86534"/>
                <a:gd name="T14" fmla="*/ 20066 w 32512"/>
                <a:gd name="T15" fmla="*/ 20240 h 86534"/>
                <a:gd name="T16" fmla="*/ 18796 w 32512"/>
                <a:gd name="T17" fmla="*/ 23161 h 86534"/>
                <a:gd name="T18" fmla="*/ 17526 w 32512"/>
                <a:gd name="T19" fmla="*/ 26336 h 86534"/>
                <a:gd name="T20" fmla="*/ 16383 w 32512"/>
                <a:gd name="T21" fmla="*/ 29892 h 86534"/>
                <a:gd name="T22" fmla="*/ 15367 w 32512"/>
                <a:gd name="T23" fmla="*/ 33702 h 86534"/>
                <a:gd name="T24" fmla="*/ 14478 w 32512"/>
                <a:gd name="T25" fmla="*/ 37894 h 86534"/>
                <a:gd name="T26" fmla="*/ 13716 w 32512"/>
                <a:gd name="T27" fmla="*/ 42465 h 86534"/>
                <a:gd name="T28" fmla="*/ 13081 w 32512"/>
                <a:gd name="T29" fmla="*/ 48053 h 86534"/>
                <a:gd name="T30" fmla="*/ 12827 w 32512"/>
                <a:gd name="T31" fmla="*/ 53260 h 86534"/>
                <a:gd name="T32" fmla="*/ 12700 w 32512"/>
                <a:gd name="T33" fmla="*/ 57959 h 86534"/>
                <a:gd name="T34" fmla="*/ 13081 w 32512"/>
                <a:gd name="T35" fmla="*/ 62150 h 86534"/>
                <a:gd name="T36" fmla="*/ 13589 w 32512"/>
                <a:gd name="T37" fmla="*/ 65706 h 86534"/>
                <a:gd name="T38" fmla="*/ 14478 w 32512"/>
                <a:gd name="T39" fmla="*/ 68881 h 86534"/>
                <a:gd name="T40" fmla="*/ 15621 w 32512"/>
                <a:gd name="T41" fmla="*/ 71548 h 86534"/>
                <a:gd name="T42" fmla="*/ 16891 w 32512"/>
                <a:gd name="T43" fmla="*/ 73453 h 86534"/>
                <a:gd name="T44" fmla="*/ 20066 w 32512"/>
                <a:gd name="T45" fmla="*/ 76755 h 86534"/>
                <a:gd name="T46" fmla="*/ 23622 w 32512"/>
                <a:gd name="T47" fmla="*/ 78787 h 86534"/>
                <a:gd name="T48" fmla="*/ 27686 w 32512"/>
                <a:gd name="T49" fmla="*/ 79803 h 86534"/>
                <a:gd name="T50" fmla="*/ 32385 w 32512"/>
                <a:gd name="T51" fmla="*/ 80184 h 86534"/>
                <a:gd name="T52" fmla="*/ 32512 w 32512"/>
                <a:gd name="T53" fmla="*/ 80177 h 86534"/>
                <a:gd name="T54" fmla="*/ 32512 w 32512"/>
                <a:gd name="T55" fmla="*/ 86534 h 86534"/>
                <a:gd name="T56" fmla="*/ 31369 w 32512"/>
                <a:gd name="T57" fmla="*/ 86534 h 86534"/>
                <a:gd name="T58" fmla="*/ 24511 w 32512"/>
                <a:gd name="T59" fmla="*/ 86026 h 86534"/>
                <a:gd name="T60" fmla="*/ 22479 w 32512"/>
                <a:gd name="T61" fmla="*/ 85645 h 86534"/>
                <a:gd name="T62" fmla="*/ 16510 w 32512"/>
                <a:gd name="T63" fmla="*/ 83994 h 86534"/>
                <a:gd name="T64" fmla="*/ 14859 w 32512"/>
                <a:gd name="T65" fmla="*/ 83359 h 86534"/>
                <a:gd name="T66" fmla="*/ 10033 w 32512"/>
                <a:gd name="T67" fmla="*/ 80692 h 86534"/>
                <a:gd name="T68" fmla="*/ 9144 w 32512"/>
                <a:gd name="T69" fmla="*/ 79930 h 86534"/>
                <a:gd name="T70" fmla="*/ 5334 w 32512"/>
                <a:gd name="T71" fmla="*/ 76120 h 86534"/>
                <a:gd name="T72" fmla="*/ 4953 w 32512"/>
                <a:gd name="T73" fmla="*/ 75612 h 86534"/>
                <a:gd name="T74" fmla="*/ 3175 w 32512"/>
                <a:gd name="T75" fmla="*/ 72945 h 86534"/>
                <a:gd name="T76" fmla="*/ 1905 w 32512"/>
                <a:gd name="T77" fmla="*/ 69770 h 86534"/>
                <a:gd name="T78" fmla="*/ 889 w 32512"/>
                <a:gd name="T79" fmla="*/ 66214 h 86534"/>
                <a:gd name="T80" fmla="*/ 381 w 32512"/>
                <a:gd name="T81" fmla="*/ 62277 h 86534"/>
                <a:gd name="T82" fmla="*/ 0 w 32512"/>
                <a:gd name="T83" fmla="*/ 57832 h 86534"/>
                <a:gd name="T84" fmla="*/ 127 w 32512"/>
                <a:gd name="T85" fmla="*/ 53006 h 86534"/>
                <a:gd name="T86" fmla="*/ 381 w 32512"/>
                <a:gd name="T87" fmla="*/ 47672 h 86534"/>
                <a:gd name="T88" fmla="*/ 1143 w 32512"/>
                <a:gd name="T89" fmla="*/ 41957 h 86534"/>
                <a:gd name="T90" fmla="*/ 1905 w 32512"/>
                <a:gd name="T91" fmla="*/ 37258 h 86534"/>
                <a:gd name="T92" fmla="*/ 2794 w 32512"/>
                <a:gd name="T93" fmla="*/ 32940 h 86534"/>
                <a:gd name="T94" fmla="*/ 3810 w 32512"/>
                <a:gd name="T95" fmla="*/ 28876 h 86534"/>
                <a:gd name="T96" fmla="*/ 5080 w 32512"/>
                <a:gd name="T97" fmla="*/ 25066 h 86534"/>
                <a:gd name="T98" fmla="*/ 6350 w 32512"/>
                <a:gd name="T99" fmla="*/ 21637 h 86534"/>
                <a:gd name="T100" fmla="*/ 7874 w 32512"/>
                <a:gd name="T101" fmla="*/ 18462 h 86534"/>
                <a:gd name="T102" fmla="*/ 9652 w 32512"/>
                <a:gd name="T103" fmla="*/ 15541 h 86534"/>
                <a:gd name="T104" fmla="*/ 11557 w 32512"/>
                <a:gd name="T105" fmla="*/ 13001 h 86534"/>
                <a:gd name="T106" fmla="*/ 14224 w 32512"/>
                <a:gd name="T107" fmla="*/ 9953 h 86534"/>
                <a:gd name="T108" fmla="*/ 17145 w 32512"/>
                <a:gd name="T109" fmla="*/ 7286 h 86534"/>
                <a:gd name="T110" fmla="*/ 20320 w 32512"/>
                <a:gd name="T111" fmla="*/ 4873 h 86534"/>
                <a:gd name="T112" fmla="*/ 23241 w 32512"/>
                <a:gd name="T113" fmla="*/ 3222 h 86534"/>
                <a:gd name="T114" fmla="*/ 23876 w 32512"/>
                <a:gd name="T115" fmla="*/ 2841 h 86534"/>
                <a:gd name="T116" fmla="*/ 26924 w 32512"/>
                <a:gd name="T117" fmla="*/ 1571 h 86534"/>
                <a:gd name="T118" fmla="*/ 27940 w 32512"/>
                <a:gd name="T119" fmla="*/ 1190 h 86534"/>
                <a:gd name="T120" fmla="*/ 31242 w 32512"/>
                <a:gd name="T121" fmla="*/ 174 h 86534"/>
                <a:gd name="T122" fmla="*/ 32258 w 32512"/>
                <a:gd name="T123" fmla="*/ 47 h 86534"/>
                <a:gd name="T124" fmla="*/ 32512 w 32512"/>
                <a:gd name="T125" fmla="*/ 0 h 86534"/>
                <a:gd name="T126" fmla="*/ 0 w 32512"/>
                <a:gd name="T127" fmla="*/ 0 h 86534"/>
                <a:gd name="T128" fmla="*/ 32512 w 32512"/>
                <a:gd name="T129" fmla="*/ 86534 h 86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32512" h="86534">
                  <a:moveTo>
                    <a:pt x="32512" y="0"/>
                  </a:moveTo>
                  <a:lnTo>
                    <a:pt x="32512" y="7413"/>
                  </a:lnTo>
                  <a:lnTo>
                    <a:pt x="29972" y="8937"/>
                  </a:lnTo>
                  <a:lnTo>
                    <a:pt x="27686" y="10715"/>
                  </a:lnTo>
                  <a:lnTo>
                    <a:pt x="25400" y="12874"/>
                  </a:lnTo>
                  <a:lnTo>
                    <a:pt x="23114" y="15541"/>
                  </a:lnTo>
                  <a:lnTo>
                    <a:pt x="21590" y="17700"/>
                  </a:lnTo>
                  <a:lnTo>
                    <a:pt x="20066" y="20240"/>
                  </a:lnTo>
                  <a:lnTo>
                    <a:pt x="18796" y="23161"/>
                  </a:lnTo>
                  <a:lnTo>
                    <a:pt x="17526" y="26336"/>
                  </a:lnTo>
                  <a:lnTo>
                    <a:pt x="16383" y="29892"/>
                  </a:lnTo>
                  <a:lnTo>
                    <a:pt x="15367" y="33702"/>
                  </a:lnTo>
                  <a:lnTo>
                    <a:pt x="14478" y="37894"/>
                  </a:lnTo>
                  <a:lnTo>
                    <a:pt x="13716" y="42465"/>
                  </a:lnTo>
                  <a:lnTo>
                    <a:pt x="13081" y="48053"/>
                  </a:lnTo>
                  <a:lnTo>
                    <a:pt x="12827" y="53260"/>
                  </a:lnTo>
                  <a:lnTo>
                    <a:pt x="12700" y="57959"/>
                  </a:lnTo>
                  <a:lnTo>
                    <a:pt x="13081" y="62150"/>
                  </a:lnTo>
                  <a:lnTo>
                    <a:pt x="13589" y="65706"/>
                  </a:lnTo>
                  <a:lnTo>
                    <a:pt x="14478" y="68881"/>
                  </a:lnTo>
                  <a:lnTo>
                    <a:pt x="15621" y="71548"/>
                  </a:lnTo>
                  <a:lnTo>
                    <a:pt x="16891" y="73453"/>
                  </a:lnTo>
                  <a:lnTo>
                    <a:pt x="20066" y="76755"/>
                  </a:lnTo>
                  <a:lnTo>
                    <a:pt x="23622" y="78787"/>
                  </a:lnTo>
                  <a:lnTo>
                    <a:pt x="27686" y="79803"/>
                  </a:lnTo>
                  <a:lnTo>
                    <a:pt x="32385" y="80184"/>
                  </a:lnTo>
                  <a:lnTo>
                    <a:pt x="32512" y="80177"/>
                  </a:lnTo>
                  <a:lnTo>
                    <a:pt x="32512" y="86534"/>
                  </a:lnTo>
                  <a:lnTo>
                    <a:pt x="31369" y="86534"/>
                  </a:lnTo>
                  <a:lnTo>
                    <a:pt x="24511" y="86026"/>
                  </a:lnTo>
                  <a:cubicBezTo>
                    <a:pt x="23876" y="86026"/>
                    <a:pt x="23114" y="85899"/>
                    <a:pt x="22479" y="85645"/>
                  </a:cubicBezTo>
                  <a:lnTo>
                    <a:pt x="16510" y="83994"/>
                  </a:lnTo>
                  <a:cubicBezTo>
                    <a:pt x="15875" y="83867"/>
                    <a:pt x="15367" y="83613"/>
                    <a:pt x="14859" y="83359"/>
                  </a:cubicBezTo>
                  <a:lnTo>
                    <a:pt x="10033" y="80692"/>
                  </a:lnTo>
                  <a:cubicBezTo>
                    <a:pt x="9652" y="80438"/>
                    <a:pt x="9398" y="80184"/>
                    <a:pt x="9144" y="79930"/>
                  </a:cubicBezTo>
                  <a:lnTo>
                    <a:pt x="5334" y="76120"/>
                  </a:lnTo>
                  <a:cubicBezTo>
                    <a:pt x="5080" y="75994"/>
                    <a:pt x="4953" y="75739"/>
                    <a:pt x="4953" y="75612"/>
                  </a:cubicBezTo>
                  <a:lnTo>
                    <a:pt x="3175" y="72945"/>
                  </a:lnTo>
                  <a:lnTo>
                    <a:pt x="1905" y="69770"/>
                  </a:lnTo>
                  <a:lnTo>
                    <a:pt x="889" y="66214"/>
                  </a:lnTo>
                  <a:lnTo>
                    <a:pt x="381" y="62277"/>
                  </a:lnTo>
                  <a:lnTo>
                    <a:pt x="0" y="57832"/>
                  </a:lnTo>
                  <a:lnTo>
                    <a:pt x="127" y="53006"/>
                  </a:lnTo>
                  <a:lnTo>
                    <a:pt x="381" y="47672"/>
                  </a:lnTo>
                  <a:lnTo>
                    <a:pt x="1143" y="41957"/>
                  </a:lnTo>
                  <a:lnTo>
                    <a:pt x="1905" y="37258"/>
                  </a:lnTo>
                  <a:lnTo>
                    <a:pt x="2794" y="32940"/>
                  </a:lnTo>
                  <a:lnTo>
                    <a:pt x="3810" y="28876"/>
                  </a:lnTo>
                  <a:lnTo>
                    <a:pt x="5080" y="25066"/>
                  </a:lnTo>
                  <a:lnTo>
                    <a:pt x="6350" y="21637"/>
                  </a:lnTo>
                  <a:lnTo>
                    <a:pt x="7874" y="18462"/>
                  </a:lnTo>
                  <a:lnTo>
                    <a:pt x="9652" y="15541"/>
                  </a:lnTo>
                  <a:lnTo>
                    <a:pt x="11557" y="13001"/>
                  </a:lnTo>
                  <a:lnTo>
                    <a:pt x="14224" y="9953"/>
                  </a:lnTo>
                  <a:lnTo>
                    <a:pt x="17145" y="7286"/>
                  </a:lnTo>
                  <a:lnTo>
                    <a:pt x="20320" y="4873"/>
                  </a:lnTo>
                  <a:lnTo>
                    <a:pt x="23241" y="3222"/>
                  </a:lnTo>
                  <a:cubicBezTo>
                    <a:pt x="23368" y="3095"/>
                    <a:pt x="23622" y="2969"/>
                    <a:pt x="23876" y="2841"/>
                  </a:cubicBezTo>
                  <a:lnTo>
                    <a:pt x="26924" y="1571"/>
                  </a:lnTo>
                  <a:cubicBezTo>
                    <a:pt x="27178" y="1317"/>
                    <a:pt x="27559" y="1190"/>
                    <a:pt x="27940" y="1190"/>
                  </a:cubicBezTo>
                  <a:lnTo>
                    <a:pt x="31242" y="174"/>
                  </a:lnTo>
                  <a:cubicBezTo>
                    <a:pt x="31496" y="174"/>
                    <a:pt x="31877" y="47"/>
                    <a:pt x="32258" y="47"/>
                  </a:cubicBezTo>
                  <a:lnTo>
                    <a:pt x="32512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5" name="Shape 257">
              <a:extLst>
                <a:ext uri="{FF2B5EF4-FFF2-40B4-BE49-F238E27FC236}">
                  <a16:creationId xmlns:a16="http://schemas.microsoft.com/office/drawing/2014/main" id="{B062692C-7A86-410A-B224-60B83C13B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717"/>
              <a:ext cx="1163" cy="1485"/>
            </a:xfrm>
            <a:custGeom>
              <a:avLst/>
              <a:gdLst>
                <a:gd name="T0" fmla="*/ 0 w 116268"/>
                <a:gd name="T1" fmla="*/ 0 h 148590"/>
                <a:gd name="T2" fmla="*/ 14034 w 116268"/>
                <a:gd name="T3" fmla="*/ 0 h 148590"/>
                <a:gd name="T4" fmla="*/ 18733 w 116268"/>
                <a:gd name="T5" fmla="*/ 1016 h 148590"/>
                <a:gd name="T6" fmla="*/ 20384 w 116268"/>
                <a:gd name="T7" fmla="*/ 3429 h 148590"/>
                <a:gd name="T8" fmla="*/ 14034 w 116268"/>
                <a:gd name="T9" fmla="*/ 46736 h 148590"/>
                <a:gd name="T10" fmla="*/ 12128 w 116268"/>
                <a:gd name="T11" fmla="*/ 64516 h 148590"/>
                <a:gd name="T12" fmla="*/ 23940 w 116268"/>
                <a:gd name="T13" fmla="*/ 45593 h 148590"/>
                <a:gd name="T14" fmla="*/ 49466 w 116268"/>
                <a:gd name="T15" fmla="*/ 2286 h 148590"/>
                <a:gd name="T16" fmla="*/ 55563 w 116268"/>
                <a:gd name="T17" fmla="*/ 0 h 148590"/>
                <a:gd name="T18" fmla="*/ 109665 w 116268"/>
                <a:gd name="T19" fmla="*/ 0 h 148590"/>
                <a:gd name="T20" fmla="*/ 114490 w 116268"/>
                <a:gd name="T21" fmla="*/ 1143 h 148590"/>
                <a:gd name="T22" fmla="*/ 116015 w 116268"/>
                <a:gd name="T23" fmla="*/ 3556 h 148590"/>
                <a:gd name="T24" fmla="*/ 81343 w 116268"/>
                <a:gd name="T25" fmla="*/ 145796 h 148590"/>
                <a:gd name="T26" fmla="*/ 74993 w 116268"/>
                <a:gd name="T27" fmla="*/ 148590 h 148590"/>
                <a:gd name="T28" fmla="*/ 33210 w 116268"/>
                <a:gd name="T29" fmla="*/ 148590 h 148590"/>
                <a:gd name="T30" fmla="*/ 28384 w 116268"/>
                <a:gd name="T31" fmla="*/ 147574 h 148590"/>
                <a:gd name="T32" fmla="*/ 26988 w 116268"/>
                <a:gd name="T33" fmla="*/ 145034 h 148590"/>
                <a:gd name="T34" fmla="*/ 45148 w 116268"/>
                <a:gd name="T35" fmla="*/ 84455 h 148590"/>
                <a:gd name="T36" fmla="*/ 40703 w 116268"/>
                <a:gd name="T37" fmla="*/ 92202 h 148590"/>
                <a:gd name="T38" fmla="*/ 7048 w 116268"/>
                <a:gd name="T39" fmla="*/ 146431 h 148590"/>
                <a:gd name="T40" fmla="*/ 1079 w 116268"/>
                <a:gd name="T41" fmla="*/ 148590 h 148590"/>
                <a:gd name="T42" fmla="*/ 0 w 116268"/>
                <a:gd name="T43" fmla="*/ 148590 h 148590"/>
                <a:gd name="T44" fmla="*/ 0 w 116268"/>
                <a:gd name="T45" fmla="*/ 136403 h 148590"/>
                <a:gd name="T46" fmla="*/ 28511 w 116268"/>
                <a:gd name="T47" fmla="*/ 90424 h 148590"/>
                <a:gd name="T48" fmla="*/ 59753 w 116268"/>
                <a:gd name="T49" fmla="*/ 36068 h 148590"/>
                <a:gd name="T50" fmla="*/ 67247 w 116268"/>
                <a:gd name="T51" fmla="*/ 33909 h 148590"/>
                <a:gd name="T52" fmla="*/ 72199 w 116268"/>
                <a:gd name="T53" fmla="*/ 37465 h 148590"/>
                <a:gd name="T54" fmla="*/ 40577 w 116268"/>
                <a:gd name="T55" fmla="*/ 142240 h 148590"/>
                <a:gd name="T56" fmla="*/ 69405 w 116268"/>
                <a:gd name="T57" fmla="*/ 142240 h 148590"/>
                <a:gd name="T58" fmla="*/ 102553 w 116268"/>
                <a:gd name="T59" fmla="*/ 6350 h 148590"/>
                <a:gd name="T60" fmla="*/ 60389 w 116268"/>
                <a:gd name="T61" fmla="*/ 6350 h 148590"/>
                <a:gd name="T62" fmla="*/ 36004 w 116268"/>
                <a:gd name="T63" fmla="*/ 47498 h 148590"/>
                <a:gd name="T64" fmla="*/ 8953 w 116268"/>
                <a:gd name="T65" fmla="*/ 90678 h 148590"/>
                <a:gd name="T66" fmla="*/ 1841 w 116268"/>
                <a:gd name="T67" fmla="*/ 92837 h 148590"/>
                <a:gd name="T68" fmla="*/ 0 w 116268"/>
                <a:gd name="T69" fmla="*/ 91669 h 148590"/>
                <a:gd name="T70" fmla="*/ 0 w 116268"/>
                <a:gd name="T71" fmla="*/ 58518 h 148590"/>
                <a:gd name="T72" fmla="*/ 1334 w 116268"/>
                <a:gd name="T73" fmla="*/ 46228 h 148590"/>
                <a:gd name="T74" fmla="*/ 7303 w 116268"/>
                <a:gd name="T75" fmla="*/ 6350 h 148590"/>
                <a:gd name="T76" fmla="*/ 0 w 116268"/>
                <a:gd name="T77" fmla="*/ 6350 h 148590"/>
                <a:gd name="T78" fmla="*/ 0 w 116268"/>
                <a:gd name="T79" fmla="*/ 0 h 148590"/>
                <a:gd name="T80" fmla="*/ 0 w 116268"/>
                <a:gd name="T81" fmla="*/ 0 h 148590"/>
                <a:gd name="T82" fmla="*/ 116268 w 116268"/>
                <a:gd name="T8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6268" h="148590">
                  <a:moveTo>
                    <a:pt x="0" y="0"/>
                  </a:moveTo>
                  <a:lnTo>
                    <a:pt x="14034" y="0"/>
                  </a:lnTo>
                  <a:cubicBezTo>
                    <a:pt x="15811" y="0"/>
                    <a:pt x="17590" y="381"/>
                    <a:pt x="18733" y="1016"/>
                  </a:cubicBezTo>
                  <a:cubicBezTo>
                    <a:pt x="19876" y="1651"/>
                    <a:pt x="20510" y="2540"/>
                    <a:pt x="20384" y="3429"/>
                  </a:cubicBezTo>
                  <a:lnTo>
                    <a:pt x="14034" y="46736"/>
                  </a:lnTo>
                  <a:lnTo>
                    <a:pt x="12128" y="64516"/>
                  </a:lnTo>
                  <a:lnTo>
                    <a:pt x="23940" y="45593"/>
                  </a:lnTo>
                  <a:lnTo>
                    <a:pt x="49466" y="2286"/>
                  </a:lnTo>
                  <a:cubicBezTo>
                    <a:pt x="50355" y="1016"/>
                    <a:pt x="52768" y="0"/>
                    <a:pt x="55563" y="0"/>
                  </a:cubicBezTo>
                  <a:lnTo>
                    <a:pt x="109665" y="0"/>
                  </a:lnTo>
                  <a:cubicBezTo>
                    <a:pt x="111570" y="0"/>
                    <a:pt x="113221" y="381"/>
                    <a:pt x="114490" y="1143"/>
                  </a:cubicBezTo>
                  <a:cubicBezTo>
                    <a:pt x="115634" y="1778"/>
                    <a:pt x="116268" y="2667"/>
                    <a:pt x="116015" y="3556"/>
                  </a:cubicBezTo>
                  <a:lnTo>
                    <a:pt x="81343" y="145796"/>
                  </a:lnTo>
                  <a:cubicBezTo>
                    <a:pt x="80963" y="147447"/>
                    <a:pt x="78296" y="148590"/>
                    <a:pt x="74993" y="148590"/>
                  </a:cubicBezTo>
                  <a:lnTo>
                    <a:pt x="33210" y="148590"/>
                  </a:lnTo>
                  <a:cubicBezTo>
                    <a:pt x="31433" y="148590"/>
                    <a:pt x="29654" y="148209"/>
                    <a:pt x="28384" y="147574"/>
                  </a:cubicBezTo>
                  <a:cubicBezTo>
                    <a:pt x="27241" y="146812"/>
                    <a:pt x="26734" y="145923"/>
                    <a:pt x="26988" y="145034"/>
                  </a:cubicBezTo>
                  <a:lnTo>
                    <a:pt x="45148" y="84455"/>
                  </a:lnTo>
                  <a:lnTo>
                    <a:pt x="40703" y="92202"/>
                  </a:lnTo>
                  <a:lnTo>
                    <a:pt x="7048" y="146431"/>
                  </a:lnTo>
                  <a:cubicBezTo>
                    <a:pt x="6286" y="147701"/>
                    <a:pt x="3873" y="148590"/>
                    <a:pt x="1079" y="148590"/>
                  </a:cubicBezTo>
                  <a:lnTo>
                    <a:pt x="0" y="148590"/>
                  </a:lnTo>
                  <a:lnTo>
                    <a:pt x="0" y="136403"/>
                  </a:lnTo>
                  <a:lnTo>
                    <a:pt x="28511" y="90424"/>
                  </a:lnTo>
                  <a:lnTo>
                    <a:pt x="59753" y="36068"/>
                  </a:lnTo>
                  <a:cubicBezTo>
                    <a:pt x="60770" y="34544"/>
                    <a:pt x="63945" y="33528"/>
                    <a:pt x="67247" y="33909"/>
                  </a:cubicBezTo>
                  <a:cubicBezTo>
                    <a:pt x="70548" y="34163"/>
                    <a:pt x="72708" y="35814"/>
                    <a:pt x="72199" y="37465"/>
                  </a:cubicBezTo>
                  <a:lnTo>
                    <a:pt x="40577" y="142240"/>
                  </a:lnTo>
                  <a:lnTo>
                    <a:pt x="69405" y="142240"/>
                  </a:lnTo>
                  <a:lnTo>
                    <a:pt x="102553" y="6350"/>
                  </a:lnTo>
                  <a:lnTo>
                    <a:pt x="60389" y="6350"/>
                  </a:lnTo>
                  <a:lnTo>
                    <a:pt x="36004" y="47498"/>
                  </a:lnTo>
                  <a:lnTo>
                    <a:pt x="8953" y="90678"/>
                  </a:lnTo>
                  <a:cubicBezTo>
                    <a:pt x="8065" y="92202"/>
                    <a:pt x="5016" y="93091"/>
                    <a:pt x="1841" y="92837"/>
                  </a:cubicBezTo>
                  <a:lnTo>
                    <a:pt x="0" y="91669"/>
                  </a:lnTo>
                  <a:lnTo>
                    <a:pt x="0" y="58518"/>
                  </a:lnTo>
                  <a:lnTo>
                    <a:pt x="1334" y="46228"/>
                  </a:lnTo>
                  <a:lnTo>
                    <a:pt x="7303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6" name="Shape 258">
              <a:extLst>
                <a:ext uri="{FF2B5EF4-FFF2-40B4-BE49-F238E27FC236}">
                  <a16:creationId xmlns:a16="http://schemas.microsoft.com/office/drawing/2014/main" id="{80032057-6811-493E-B646-3C6FFD513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698"/>
              <a:ext cx="797" cy="1529"/>
            </a:xfrm>
            <a:custGeom>
              <a:avLst/>
              <a:gdLst>
                <a:gd name="T0" fmla="*/ 79756 w 79756"/>
                <a:gd name="T1" fmla="*/ 6518 h 152852"/>
                <a:gd name="T2" fmla="*/ 71247 w 79756"/>
                <a:gd name="T3" fmla="*/ 8071 h 152852"/>
                <a:gd name="T4" fmla="*/ 59690 w 79756"/>
                <a:gd name="T5" fmla="*/ 12263 h 152852"/>
                <a:gd name="T6" fmla="*/ 48641 w 79756"/>
                <a:gd name="T7" fmla="*/ 18866 h 152852"/>
                <a:gd name="T8" fmla="*/ 38481 w 79756"/>
                <a:gd name="T9" fmla="*/ 27883 h 152852"/>
                <a:gd name="T10" fmla="*/ 29591 w 79756"/>
                <a:gd name="T11" fmla="*/ 39059 h 152852"/>
                <a:gd name="T12" fmla="*/ 22352 w 79756"/>
                <a:gd name="T13" fmla="*/ 52267 h 152852"/>
                <a:gd name="T14" fmla="*/ 16891 w 79756"/>
                <a:gd name="T15" fmla="*/ 67634 h 152852"/>
                <a:gd name="T16" fmla="*/ 13716 w 79756"/>
                <a:gd name="T17" fmla="*/ 82493 h 152852"/>
                <a:gd name="T18" fmla="*/ 12700 w 79756"/>
                <a:gd name="T19" fmla="*/ 94304 h 152852"/>
                <a:gd name="T20" fmla="*/ 13335 w 79756"/>
                <a:gd name="T21" fmla="*/ 104845 h 152852"/>
                <a:gd name="T22" fmla="*/ 15748 w 79756"/>
                <a:gd name="T23" fmla="*/ 114243 h 152852"/>
                <a:gd name="T24" fmla="*/ 19685 w 79756"/>
                <a:gd name="T25" fmla="*/ 122371 h 152852"/>
                <a:gd name="T26" fmla="*/ 24765 w 79756"/>
                <a:gd name="T27" fmla="*/ 129229 h 152852"/>
                <a:gd name="T28" fmla="*/ 30480 w 79756"/>
                <a:gd name="T29" fmla="*/ 134691 h 152852"/>
                <a:gd name="T30" fmla="*/ 36703 w 79756"/>
                <a:gd name="T31" fmla="*/ 138754 h 152852"/>
                <a:gd name="T32" fmla="*/ 48006 w 79756"/>
                <a:gd name="T33" fmla="*/ 143072 h 152852"/>
                <a:gd name="T34" fmla="*/ 67437 w 79756"/>
                <a:gd name="T35" fmla="*/ 146120 h 152852"/>
                <a:gd name="T36" fmla="*/ 79756 w 79756"/>
                <a:gd name="T37" fmla="*/ 146483 h 152852"/>
                <a:gd name="T38" fmla="*/ 66040 w 79756"/>
                <a:gd name="T39" fmla="*/ 152470 h 152852"/>
                <a:gd name="T40" fmla="*/ 53721 w 79756"/>
                <a:gd name="T41" fmla="*/ 151074 h 152852"/>
                <a:gd name="T42" fmla="*/ 42545 w 79756"/>
                <a:gd name="T43" fmla="*/ 148915 h 152852"/>
                <a:gd name="T44" fmla="*/ 32639 w 79756"/>
                <a:gd name="T45" fmla="*/ 145613 h 152852"/>
                <a:gd name="T46" fmla="*/ 27940 w 79756"/>
                <a:gd name="T47" fmla="*/ 143453 h 152852"/>
                <a:gd name="T48" fmla="*/ 20066 w 79756"/>
                <a:gd name="T49" fmla="*/ 138246 h 152852"/>
                <a:gd name="T50" fmla="*/ 13335 w 79756"/>
                <a:gd name="T51" fmla="*/ 131896 h 152852"/>
                <a:gd name="T52" fmla="*/ 7747 w 79756"/>
                <a:gd name="T53" fmla="*/ 124403 h 152852"/>
                <a:gd name="T54" fmla="*/ 3302 w 79756"/>
                <a:gd name="T55" fmla="*/ 115514 h 152852"/>
                <a:gd name="T56" fmla="*/ 635 w 79756"/>
                <a:gd name="T57" fmla="*/ 105480 h 152852"/>
                <a:gd name="T58" fmla="*/ 0 w 79756"/>
                <a:gd name="T59" fmla="*/ 94431 h 152852"/>
                <a:gd name="T60" fmla="*/ 1016 w 79756"/>
                <a:gd name="T61" fmla="*/ 82113 h 152852"/>
                <a:gd name="T62" fmla="*/ 4318 w 79756"/>
                <a:gd name="T63" fmla="*/ 66872 h 152852"/>
                <a:gd name="T64" fmla="*/ 9906 w 79756"/>
                <a:gd name="T65" fmla="*/ 50997 h 152852"/>
                <a:gd name="T66" fmla="*/ 17399 w 79756"/>
                <a:gd name="T67" fmla="*/ 37154 h 152852"/>
                <a:gd name="T68" fmla="*/ 26797 w 79756"/>
                <a:gd name="T69" fmla="*/ 25343 h 152852"/>
                <a:gd name="T70" fmla="*/ 37846 w 79756"/>
                <a:gd name="T71" fmla="*/ 15438 h 152852"/>
                <a:gd name="T72" fmla="*/ 50419 w 79756"/>
                <a:gd name="T73" fmla="*/ 7944 h 152852"/>
                <a:gd name="T74" fmla="*/ 65024 w 79756"/>
                <a:gd name="T75" fmla="*/ 2610 h 152852"/>
                <a:gd name="T76" fmla="*/ 72898 w 79756"/>
                <a:gd name="T77" fmla="*/ 832 h 152852"/>
                <a:gd name="T78" fmla="*/ 79756 w 79756"/>
                <a:gd name="T79" fmla="*/ 0 h 152852"/>
                <a:gd name="T80" fmla="*/ 0 w 79756"/>
                <a:gd name="T81" fmla="*/ 0 h 152852"/>
                <a:gd name="T82" fmla="*/ 79756 w 79756"/>
                <a:gd name="T83" fmla="*/ 152852 h 15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9756" h="152852">
                  <a:moveTo>
                    <a:pt x="79756" y="0"/>
                  </a:moveTo>
                  <a:lnTo>
                    <a:pt x="79756" y="6518"/>
                  </a:lnTo>
                  <a:lnTo>
                    <a:pt x="77343" y="6802"/>
                  </a:lnTo>
                  <a:lnTo>
                    <a:pt x="71247" y="8071"/>
                  </a:lnTo>
                  <a:lnTo>
                    <a:pt x="65532" y="9850"/>
                  </a:lnTo>
                  <a:lnTo>
                    <a:pt x="59690" y="12263"/>
                  </a:lnTo>
                  <a:lnTo>
                    <a:pt x="54102" y="15183"/>
                  </a:lnTo>
                  <a:lnTo>
                    <a:pt x="48641" y="18866"/>
                  </a:lnTo>
                  <a:lnTo>
                    <a:pt x="43434" y="23057"/>
                  </a:lnTo>
                  <a:lnTo>
                    <a:pt x="38481" y="27883"/>
                  </a:lnTo>
                  <a:lnTo>
                    <a:pt x="33782" y="33217"/>
                  </a:lnTo>
                  <a:lnTo>
                    <a:pt x="29591" y="39059"/>
                  </a:lnTo>
                  <a:lnTo>
                    <a:pt x="25654" y="45409"/>
                  </a:lnTo>
                  <a:lnTo>
                    <a:pt x="22352" y="52267"/>
                  </a:lnTo>
                  <a:lnTo>
                    <a:pt x="19304" y="59633"/>
                  </a:lnTo>
                  <a:lnTo>
                    <a:pt x="16891" y="67634"/>
                  </a:lnTo>
                  <a:lnTo>
                    <a:pt x="14859" y="76143"/>
                  </a:lnTo>
                  <a:lnTo>
                    <a:pt x="13716" y="82493"/>
                  </a:lnTo>
                  <a:lnTo>
                    <a:pt x="12954" y="88590"/>
                  </a:lnTo>
                  <a:lnTo>
                    <a:pt x="12700" y="94304"/>
                  </a:lnTo>
                  <a:lnTo>
                    <a:pt x="12700" y="99766"/>
                  </a:lnTo>
                  <a:lnTo>
                    <a:pt x="13335" y="104845"/>
                  </a:lnTo>
                  <a:lnTo>
                    <a:pt x="14224" y="109671"/>
                  </a:lnTo>
                  <a:lnTo>
                    <a:pt x="15748" y="114243"/>
                  </a:lnTo>
                  <a:lnTo>
                    <a:pt x="17526" y="118434"/>
                  </a:lnTo>
                  <a:lnTo>
                    <a:pt x="19685" y="122371"/>
                  </a:lnTo>
                  <a:lnTo>
                    <a:pt x="22225" y="125928"/>
                  </a:lnTo>
                  <a:lnTo>
                    <a:pt x="24765" y="129229"/>
                  </a:lnTo>
                  <a:lnTo>
                    <a:pt x="27559" y="132151"/>
                  </a:lnTo>
                  <a:lnTo>
                    <a:pt x="30480" y="134691"/>
                  </a:lnTo>
                  <a:lnTo>
                    <a:pt x="33528" y="136977"/>
                  </a:lnTo>
                  <a:lnTo>
                    <a:pt x="36703" y="138754"/>
                  </a:lnTo>
                  <a:lnTo>
                    <a:pt x="40259" y="140532"/>
                  </a:lnTo>
                  <a:lnTo>
                    <a:pt x="48006" y="143072"/>
                  </a:lnTo>
                  <a:lnTo>
                    <a:pt x="57023" y="144978"/>
                  </a:lnTo>
                  <a:lnTo>
                    <a:pt x="67437" y="146120"/>
                  </a:lnTo>
                  <a:lnTo>
                    <a:pt x="78994" y="146502"/>
                  </a:lnTo>
                  <a:lnTo>
                    <a:pt x="79756" y="146483"/>
                  </a:lnTo>
                  <a:lnTo>
                    <a:pt x="79756" y="152852"/>
                  </a:lnTo>
                  <a:lnTo>
                    <a:pt x="66040" y="152470"/>
                  </a:lnTo>
                  <a:cubicBezTo>
                    <a:pt x="65786" y="152470"/>
                    <a:pt x="65405" y="152343"/>
                    <a:pt x="65151" y="152343"/>
                  </a:cubicBezTo>
                  <a:lnTo>
                    <a:pt x="53721" y="151074"/>
                  </a:lnTo>
                  <a:cubicBezTo>
                    <a:pt x="53340" y="151074"/>
                    <a:pt x="52959" y="151074"/>
                    <a:pt x="52578" y="150946"/>
                  </a:cubicBezTo>
                  <a:lnTo>
                    <a:pt x="42545" y="148915"/>
                  </a:lnTo>
                  <a:cubicBezTo>
                    <a:pt x="42164" y="148788"/>
                    <a:pt x="41783" y="148661"/>
                    <a:pt x="41402" y="148533"/>
                  </a:cubicBezTo>
                  <a:lnTo>
                    <a:pt x="32639" y="145613"/>
                  </a:lnTo>
                  <a:cubicBezTo>
                    <a:pt x="32385" y="145486"/>
                    <a:pt x="32131" y="145358"/>
                    <a:pt x="31877" y="145231"/>
                  </a:cubicBezTo>
                  <a:lnTo>
                    <a:pt x="27940" y="143453"/>
                  </a:lnTo>
                  <a:lnTo>
                    <a:pt x="23876" y="141041"/>
                  </a:lnTo>
                  <a:lnTo>
                    <a:pt x="20066" y="138246"/>
                  </a:lnTo>
                  <a:lnTo>
                    <a:pt x="16510" y="135326"/>
                  </a:lnTo>
                  <a:lnTo>
                    <a:pt x="13335" y="131896"/>
                  </a:lnTo>
                  <a:lnTo>
                    <a:pt x="10414" y="128341"/>
                  </a:lnTo>
                  <a:lnTo>
                    <a:pt x="7747" y="124403"/>
                  </a:lnTo>
                  <a:lnTo>
                    <a:pt x="5334" y="120086"/>
                  </a:lnTo>
                  <a:lnTo>
                    <a:pt x="3302" y="115514"/>
                  </a:lnTo>
                  <a:lnTo>
                    <a:pt x="1778" y="110688"/>
                  </a:lnTo>
                  <a:lnTo>
                    <a:pt x="635" y="105480"/>
                  </a:lnTo>
                  <a:lnTo>
                    <a:pt x="0" y="100146"/>
                  </a:lnTo>
                  <a:lnTo>
                    <a:pt x="0" y="94431"/>
                  </a:lnTo>
                  <a:lnTo>
                    <a:pt x="254" y="88463"/>
                  </a:lnTo>
                  <a:lnTo>
                    <a:pt x="1016" y="82113"/>
                  </a:lnTo>
                  <a:lnTo>
                    <a:pt x="2159" y="75508"/>
                  </a:lnTo>
                  <a:lnTo>
                    <a:pt x="4318" y="66872"/>
                  </a:lnTo>
                  <a:lnTo>
                    <a:pt x="6731" y="58744"/>
                  </a:lnTo>
                  <a:lnTo>
                    <a:pt x="9906" y="50997"/>
                  </a:lnTo>
                  <a:lnTo>
                    <a:pt x="13335" y="43886"/>
                  </a:lnTo>
                  <a:lnTo>
                    <a:pt x="17399" y="37154"/>
                  </a:lnTo>
                  <a:lnTo>
                    <a:pt x="21844" y="31058"/>
                  </a:lnTo>
                  <a:lnTo>
                    <a:pt x="26797" y="25343"/>
                  </a:lnTo>
                  <a:lnTo>
                    <a:pt x="32131" y="20137"/>
                  </a:lnTo>
                  <a:lnTo>
                    <a:pt x="37846" y="15438"/>
                  </a:lnTo>
                  <a:lnTo>
                    <a:pt x="43942" y="11374"/>
                  </a:lnTo>
                  <a:lnTo>
                    <a:pt x="50419" y="7944"/>
                  </a:lnTo>
                  <a:lnTo>
                    <a:pt x="57531" y="4896"/>
                  </a:lnTo>
                  <a:lnTo>
                    <a:pt x="65024" y="2610"/>
                  </a:lnTo>
                  <a:cubicBezTo>
                    <a:pt x="65278" y="2483"/>
                    <a:pt x="65532" y="2483"/>
                    <a:pt x="65913" y="2356"/>
                  </a:cubicBezTo>
                  <a:lnTo>
                    <a:pt x="72898" y="832"/>
                  </a:lnTo>
                  <a:cubicBezTo>
                    <a:pt x="73152" y="832"/>
                    <a:pt x="73533" y="832"/>
                    <a:pt x="73914" y="705"/>
                  </a:cubicBezTo>
                  <a:lnTo>
                    <a:pt x="7975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7" name="Shape 259">
              <a:extLst>
                <a:ext uri="{FF2B5EF4-FFF2-40B4-BE49-F238E27FC236}">
                  <a16:creationId xmlns:a16="http://schemas.microsoft.com/office/drawing/2014/main" id="{8E64D1BA-1814-40EE-AC65-6E2158D4E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556"/>
              <a:ext cx="807" cy="671"/>
            </a:xfrm>
            <a:custGeom>
              <a:avLst/>
              <a:gdLst>
                <a:gd name="T0" fmla="*/ 29972 w 80645"/>
                <a:gd name="T1" fmla="*/ 381 h 67056"/>
                <a:gd name="T2" fmla="*/ 35814 w 80645"/>
                <a:gd name="T3" fmla="*/ 508 h 67056"/>
                <a:gd name="T4" fmla="*/ 77089 w 80645"/>
                <a:gd name="T5" fmla="*/ 12192 h 67056"/>
                <a:gd name="T6" fmla="*/ 80264 w 80645"/>
                <a:gd name="T7" fmla="*/ 15367 h 67056"/>
                <a:gd name="T8" fmla="*/ 77851 w 80645"/>
                <a:gd name="T9" fmla="*/ 23241 h 67056"/>
                <a:gd name="T10" fmla="*/ 74930 w 80645"/>
                <a:gd name="T11" fmla="*/ 30480 h 67056"/>
                <a:gd name="T12" fmla="*/ 70993 w 80645"/>
                <a:gd name="T13" fmla="*/ 37084 h 67056"/>
                <a:gd name="T14" fmla="*/ 66548 w 80645"/>
                <a:gd name="T15" fmla="*/ 43053 h 67056"/>
                <a:gd name="T16" fmla="*/ 61214 w 80645"/>
                <a:gd name="T17" fmla="*/ 48514 h 67056"/>
                <a:gd name="T18" fmla="*/ 55118 w 80645"/>
                <a:gd name="T19" fmla="*/ 53213 h 67056"/>
                <a:gd name="T20" fmla="*/ 48260 w 80645"/>
                <a:gd name="T21" fmla="*/ 57277 h 67056"/>
                <a:gd name="T22" fmla="*/ 40640 w 80645"/>
                <a:gd name="T23" fmla="*/ 60706 h 67056"/>
                <a:gd name="T24" fmla="*/ 39878 w 80645"/>
                <a:gd name="T25" fmla="*/ 61087 h 67056"/>
                <a:gd name="T26" fmla="*/ 32004 w 80645"/>
                <a:gd name="T27" fmla="*/ 63500 h 67056"/>
                <a:gd name="T28" fmla="*/ 30988 w 80645"/>
                <a:gd name="T29" fmla="*/ 63754 h 67056"/>
                <a:gd name="T30" fmla="*/ 22352 w 80645"/>
                <a:gd name="T31" fmla="*/ 65405 h 67056"/>
                <a:gd name="T32" fmla="*/ 21336 w 80645"/>
                <a:gd name="T33" fmla="*/ 65659 h 67056"/>
                <a:gd name="T34" fmla="*/ 11557 w 80645"/>
                <a:gd name="T35" fmla="*/ 66675 h 67056"/>
                <a:gd name="T36" fmla="*/ 10668 w 80645"/>
                <a:gd name="T37" fmla="*/ 66675 h 67056"/>
                <a:gd name="T38" fmla="*/ 0 w 80645"/>
                <a:gd name="T39" fmla="*/ 67056 h 67056"/>
                <a:gd name="T40" fmla="*/ 0 w 80645"/>
                <a:gd name="T41" fmla="*/ 60687 h 67056"/>
                <a:gd name="T42" fmla="*/ 9398 w 80645"/>
                <a:gd name="T43" fmla="*/ 60452 h 67056"/>
                <a:gd name="T44" fmla="*/ 18161 w 80645"/>
                <a:gd name="T45" fmla="*/ 59436 h 67056"/>
                <a:gd name="T46" fmla="*/ 25781 w 80645"/>
                <a:gd name="T47" fmla="*/ 57912 h 67056"/>
                <a:gd name="T48" fmla="*/ 32639 w 80645"/>
                <a:gd name="T49" fmla="*/ 55753 h 67056"/>
                <a:gd name="T50" fmla="*/ 38608 w 80645"/>
                <a:gd name="T51" fmla="*/ 53213 h 67056"/>
                <a:gd name="T52" fmla="*/ 44450 w 80645"/>
                <a:gd name="T53" fmla="*/ 49784 h 67056"/>
                <a:gd name="T54" fmla="*/ 49784 w 80645"/>
                <a:gd name="T55" fmla="*/ 45720 h 67056"/>
                <a:gd name="T56" fmla="*/ 54610 w 80645"/>
                <a:gd name="T57" fmla="*/ 40894 h 67056"/>
                <a:gd name="T58" fmla="*/ 58801 w 80645"/>
                <a:gd name="T59" fmla="*/ 35306 h 67056"/>
                <a:gd name="T60" fmla="*/ 62484 w 80645"/>
                <a:gd name="T61" fmla="*/ 29210 h 67056"/>
                <a:gd name="T62" fmla="*/ 65278 w 80645"/>
                <a:gd name="T63" fmla="*/ 22225 h 67056"/>
                <a:gd name="T64" fmla="*/ 67056 w 80645"/>
                <a:gd name="T65" fmla="*/ 16637 h 67056"/>
                <a:gd name="T66" fmla="*/ 37465 w 80645"/>
                <a:gd name="T67" fmla="*/ 8255 h 67056"/>
                <a:gd name="T68" fmla="*/ 36703 w 80645"/>
                <a:gd name="T69" fmla="*/ 10287 h 67056"/>
                <a:gd name="T70" fmla="*/ 34036 w 80645"/>
                <a:gd name="T71" fmla="*/ 16129 h 67056"/>
                <a:gd name="T72" fmla="*/ 30734 w 80645"/>
                <a:gd name="T73" fmla="*/ 21209 h 67056"/>
                <a:gd name="T74" fmla="*/ 27178 w 80645"/>
                <a:gd name="T75" fmla="*/ 25146 h 67056"/>
                <a:gd name="T76" fmla="*/ 26670 w 80645"/>
                <a:gd name="T77" fmla="*/ 25654 h 67056"/>
                <a:gd name="T78" fmla="*/ 22479 w 80645"/>
                <a:gd name="T79" fmla="*/ 28702 h 67056"/>
                <a:gd name="T80" fmla="*/ 21463 w 80645"/>
                <a:gd name="T81" fmla="*/ 29337 h 67056"/>
                <a:gd name="T82" fmla="*/ 16383 w 80645"/>
                <a:gd name="T83" fmla="*/ 31496 h 67056"/>
                <a:gd name="T84" fmla="*/ 14859 w 80645"/>
                <a:gd name="T85" fmla="*/ 32004 h 67056"/>
                <a:gd name="T86" fmla="*/ 9017 w 80645"/>
                <a:gd name="T87" fmla="*/ 33401 h 67056"/>
                <a:gd name="T88" fmla="*/ 7239 w 80645"/>
                <a:gd name="T89" fmla="*/ 33655 h 67056"/>
                <a:gd name="T90" fmla="*/ 635 w 80645"/>
                <a:gd name="T91" fmla="*/ 34036 h 67056"/>
                <a:gd name="T92" fmla="*/ 0 w 80645"/>
                <a:gd name="T93" fmla="*/ 34036 h 67056"/>
                <a:gd name="T94" fmla="*/ 0 w 80645"/>
                <a:gd name="T95" fmla="*/ 27679 h 67056"/>
                <a:gd name="T96" fmla="*/ 4572 w 80645"/>
                <a:gd name="T97" fmla="*/ 27432 h 67056"/>
                <a:gd name="T98" fmla="*/ 8636 w 80645"/>
                <a:gd name="T99" fmla="*/ 26543 h 67056"/>
                <a:gd name="T100" fmla="*/ 12446 w 80645"/>
                <a:gd name="T101" fmla="*/ 24765 h 67056"/>
                <a:gd name="T102" fmla="*/ 15875 w 80645"/>
                <a:gd name="T103" fmla="*/ 22352 h 67056"/>
                <a:gd name="T104" fmla="*/ 19177 w 80645"/>
                <a:gd name="T105" fmla="*/ 18542 h 67056"/>
                <a:gd name="T106" fmla="*/ 21971 w 80645"/>
                <a:gd name="T107" fmla="*/ 14224 h 67056"/>
                <a:gd name="T108" fmla="*/ 24384 w 80645"/>
                <a:gd name="T109" fmla="*/ 8890 h 67056"/>
                <a:gd name="T110" fmla="*/ 26543 w 80645"/>
                <a:gd name="T111" fmla="*/ 2667 h 67056"/>
                <a:gd name="T112" fmla="*/ 29972 w 80645"/>
                <a:gd name="T113" fmla="*/ 381 h 67056"/>
                <a:gd name="T114" fmla="*/ 0 w 80645"/>
                <a:gd name="T115" fmla="*/ 0 h 67056"/>
                <a:gd name="T116" fmla="*/ 80645 w 80645"/>
                <a:gd name="T117" fmla="*/ 67056 h 67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0645" h="67056">
                  <a:moveTo>
                    <a:pt x="29972" y="381"/>
                  </a:moveTo>
                  <a:cubicBezTo>
                    <a:pt x="31877" y="0"/>
                    <a:pt x="34036" y="0"/>
                    <a:pt x="35814" y="508"/>
                  </a:cubicBezTo>
                  <a:lnTo>
                    <a:pt x="77089" y="12192"/>
                  </a:lnTo>
                  <a:cubicBezTo>
                    <a:pt x="79375" y="12827"/>
                    <a:pt x="80645" y="14097"/>
                    <a:pt x="80264" y="15367"/>
                  </a:cubicBezTo>
                  <a:lnTo>
                    <a:pt x="77851" y="23241"/>
                  </a:lnTo>
                  <a:lnTo>
                    <a:pt x="74930" y="30480"/>
                  </a:lnTo>
                  <a:lnTo>
                    <a:pt x="70993" y="37084"/>
                  </a:lnTo>
                  <a:lnTo>
                    <a:pt x="66548" y="43053"/>
                  </a:lnTo>
                  <a:lnTo>
                    <a:pt x="61214" y="48514"/>
                  </a:lnTo>
                  <a:lnTo>
                    <a:pt x="55118" y="53213"/>
                  </a:lnTo>
                  <a:lnTo>
                    <a:pt x="48260" y="57277"/>
                  </a:lnTo>
                  <a:lnTo>
                    <a:pt x="40640" y="60706"/>
                  </a:lnTo>
                  <a:cubicBezTo>
                    <a:pt x="40386" y="60833"/>
                    <a:pt x="40132" y="60960"/>
                    <a:pt x="39878" y="61087"/>
                  </a:cubicBezTo>
                  <a:lnTo>
                    <a:pt x="32004" y="63500"/>
                  </a:lnTo>
                  <a:cubicBezTo>
                    <a:pt x="31623" y="63627"/>
                    <a:pt x="31369" y="63627"/>
                    <a:pt x="30988" y="63754"/>
                  </a:cubicBezTo>
                  <a:lnTo>
                    <a:pt x="22352" y="65405"/>
                  </a:lnTo>
                  <a:cubicBezTo>
                    <a:pt x="21971" y="65532"/>
                    <a:pt x="21717" y="65532"/>
                    <a:pt x="21336" y="65659"/>
                  </a:cubicBezTo>
                  <a:lnTo>
                    <a:pt x="11557" y="66675"/>
                  </a:lnTo>
                  <a:cubicBezTo>
                    <a:pt x="11303" y="66675"/>
                    <a:pt x="10922" y="66675"/>
                    <a:pt x="10668" y="66675"/>
                  </a:cubicBezTo>
                  <a:lnTo>
                    <a:pt x="0" y="67056"/>
                  </a:lnTo>
                  <a:lnTo>
                    <a:pt x="0" y="60687"/>
                  </a:lnTo>
                  <a:lnTo>
                    <a:pt x="9398" y="60452"/>
                  </a:lnTo>
                  <a:lnTo>
                    <a:pt x="18161" y="59436"/>
                  </a:lnTo>
                  <a:lnTo>
                    <a:pt x="25781" y="57912"/>
                  </a:lnTo>
                  <a:lnTo>
                    <a:pt x="32639" y="55753"/>
                  </a:lnTo>
                  <a:lnTo>
                    <a:pt x="38608" y="53213"/>
                  </a:lnTo>
                  <a:lnTo>
                    <a:pt x="44450" y="49784"/>
                  </a:lnTo>
                  <a:lnTo>
                    <a:pt x="49784" y="45720"/>
                  </a:lnTo>
                  <a:lnTo>
                    <a:pt x="54610" y="40894"/>
                  </a:lnTo>
                  <a:lnTo>
                    <a:pt x="58801" y="35306"/>
                  </a:lnTo>
                  <a:lnTo>
                    <a:pt x="62484" y="29210"/>
                  </a:lnTo>
                  <a:lnTo>
                    <a:pt x="65278" y="22225"/>
                  </a:lnTo>
                  <a:lnTo>
                    <a:pt x="67056" y="16637"/>
                  </a:lnTo>
                  <a:lnTo>
                    <a:pt x="37465" y="8255"/>
                  </a:lnTo>
                  <a:lnTo>
                    <a:pt x="36703" y="10287"/>
                  </a:lnTo>
                  <a:lnTo>
                    <a:pt x="34036" y="16129"/>
                  </a:lnTo>
                  <a:lnTo>
                    <a:pt x="30734" y="21209"/>
                  </a:lnTo>
                  <a:lnTo>
                    <a:pt x="27178" y="25146"/>
                  </a:lnTo>
                  <a:cubicBezTo>
                    <a:pt x="27051" y="25273"/>
                    <a:pt x="26924" y="25527"/>
                    <a:pt x="26670" y="25654"/>
                  </a:cubicBezTo>
                  <a:lnTo>
                    <a:pt x="22479" y="28702"/>
                  </a:lnTo>
                  <a:cubicBezTo>
                    <a:pt x="22225" y="28956"/>
                    <a:pt x="21844" y="29083"/>
                    <a:pt x="21463" y="29337"/>
                  </a:cubicBezTo>
                  <a:lnTo>
                    <a:pt x="16383" y="31496"/>
                  </a:lnTo>
                  <a:cubicBezTo>
                    <a:pt x="15875" y="31750"/>
                    <a:pt x="15367" y="31877"/>
                    <a:pt x="14859" y="32004"/>
                  </a:cubicBezTo>
                  <a:lnTo>
                    <a:pt x="9017" y="33401"/>
                  </a:lnTo>
                  <a:cubicBezTo>
                    <a:pt x="8382" y="33528"/>
                    <a:pt x="7874" y="33655"/>
                    <a:pt x="7239" y="33655"/>
                  </a:cubicBezTo>
                  <a:lnTo>
                    <a:pt x="635" y="34036"/>
                  </a:lnTo>
                  <a:lnTo>
                    <a:pt x="0" y="34036"/>
                  </a:lnTo>
                  <a:lnTo>
                    <a:pt x="0" y="27679"/>
                  </a:lnTo>
                  <a:lnTo>
                    <a:pt x="4572" y="27432"/>
                  </a:lnTo>
                  <a:lnTo>
                    <a:pt x="8636" y="26543"/>
                  </a:lnTo>
                  <a:lnTo>
                    <a:pt x="12446" y="24765"/>
                  </a:lnTo>
                  <a:lnTo>
                    <a:pt x="15875" y="22352"/>
                  </a:lnTo>
                  <a:lnTo>
                    <a:pt x="19177" y="18542"/>
                  </a:lnTo>
                  <a:lnTo>
                    <a:pt x="21971" y="14224"/>
                  </a:lnTo>
                  <a:lnTo>
                    <a:pt x="24384" y="8890"/>
                  </a:lnTo>
                  <a:lnTo>
                    <a:pt x="26543" y="2667"/>
                  </a:lnTo>
                  <a:cubicBezTo>
                    <a:pt x="26797" y="1651"/>
                    <a:pt x="28194" y="889"/>
                    <a:pt x="29972" y="381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8" name="Shape 260">
              <a:extLst>
                <a:ext uri="{FF2B5EF4-FFF2-40B4-BE49-F238E27FC236}">
                  <a16:creationId xmlns:a16="http://schemas.microsoft.com/office/drawing/2014/main" id="{F0643637-7211-4E4D-BF35-F33E2676E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717"/>
              <a:ext cx="728" cy="1485"/>
            </a:xfrm>
            <a:custGeom>
              <a:avLst/>
              <a:gdLst>
                <a:gd name="T0" fmla="*/ 6350 w 72771"/>
                <a:gd name="T1" fmla="*/ 0 h 148590"/>
                <a:gd name="T2" fmla="*/ 72771 w 72771"/>
                <a:gd name="T3" fmla="*/ 0 h 148590"/>
                <a:gd name="T4" fmla="*/ 72771 w 72771"/>
                <a:gd name="T5" fmla="*/ 6350 h 148590"/>
                <a:gd name="T6" fmla="*/ 12827 w 72771"/>
                <a:gd name="T7" fmla="*/ 6350 h 148590"/>
                <a:gd name="T8" fmla="*/ 13716 w 72771"/>
                <a:gd name="T9" fmla="*/ 35179 h 148590"/>
                <a:gd name="T10" fmla="*/ 51816 w 72771"/>
                <a:gd name="T11" fmla="*/ 35179 h 148590"/>
                <a:gd name="T12" fmla="*/ 58166 w 72771"/>
                <a:gd name="T13" fmla="*/ 38227 h 148590"/>
                <a:gd name="T14" fmla="*/ 68580 w 72771"/>
                <a:gd name="T15" fmla="*/ 142240 h 148590"/>
                <a:gd name="T16" fmla="*/ 72771 w 72771"/>
                <a:gd name="T17" fmla="*/ 142240 h 148590"/>
                <a:gd name="T18" fmla="*/ 72771 w 72771"/>
                <a:gd name="T19" fmla="*/ 148590 h 148590"/>
                <a:gd name="T20" fmla="*/ 62611 w 72771"/>
                <a:gd name="T21" fmla="*/ 148590 h 148590"/>
                <a:gd name="T22" fmla="*/ 56261 w 72771"/>
                <a:gd name="T23" fmla="*/ 145669 h 148590"/>
                <a:gd name="T24" fmla="*/ 45847 w 72771"/>
                <a:gd name="T25" fmla="*/ 41529 h 148590"/>
                <a:gd name="T26" fmla="*/ 7493 w 72771"/>
                <a:gd name="T27" fmla="*/ 41529 h 148590"/>
                <a:gd name="T28" fmla="*/ 1143 w 72771"/>
                <a:gd name="T29" fmla="*/ 38354 h 148590"/>
                <a:gd name="T30" fmla="*/ 0 w 72771"/>
                <a:gd name="T31" fmla="*/ 3302 h 148590"/>
                <a:gd name="T32" fmla="*/ 1905 w 72771"/>
                <a:gd name="T33" fmla="*/ 1016 h 148590"/>
                <a:gd name="T34" fmla="*/ 6350 w 72771"/>
                <a:gd name="T35" fmla="*/ 0 h 148590"/>
                <a:gd name="T36" fmla="*/ 0 w 72771"/>
                <a:gd name="T37" fmla="*/ 0 h 148590"/>
                <a:gd name="T38" fmla="*/ 72771 w 72771"/>
                <a:gd name="T39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72771" h="148590">
                  <a:moveTo>
                    <a:pt x="6350" y="0"/>
                  </a:moveTo>
                  <a:lnTo>
                    <a:pt x="72771" y="0"/>
                  </a:lnTo>
                  <a:lnTo>
                    <a:pt x="72771" y="6350"/>
                  </a:lnTo>
                  <a:lnTo>
                    <a:pt x="12827" y="6350"/>
                  </a:lnTo>
                  <a:lnTo>
                    <a:pt x="13716" y="35179"/>
                  </a:lnTo>
                  <a:lnTo>
                    <a:pt x="51816" y="35179"/>
                  </a:lnTo>
                  <a:cubicBezTo>
                    <a:pt x="55245" y="35179"/>
                    <a:pt x="58039" y="36449"/>
                    <a:pt x="58166" y="38227"/>
                  </a:cubicBezTo>
                  <a:lnTo>
                    <a:pt x="68580" y="142240"/>
                  </a:lnTo>
                  <a:lnTo>
                    <a:pt x="72771" y="142240"/>
                  </a:lnTo>
                  <a:lnTo>
                    <a:pt x="72771" y="148590"/>
                  </a:lnTo>
                  <a:lnTo>
                    <a:pt x="62611" y="148590"/>
                  </a:lnTo>
                  <a:cubicBezTo>
                    <a:pt x="59182" y="148590"/>
                    <a:pt x="56388" y="147320"/>
                    <a:pt x="56261" y="145669"/>
                  </a:cubicBezTo>
                  <a:lnTo>
                    <a:pt x="45847" y="41529"/>
                  </a:lnTo>
                  <a:lnTo>
                    <a:pt x="7493" y="41529"/>
                  </a:lnTo>
                  <a:cubicBezTo>
                    <a:pt x="3937" y="41529"/>
                    <a:pt x="1143" y="40132"/>
                    <a:pt x="1143" y="38354"/>
                  </a:cubicBezTo>
                  <a:lnTo>
                    <a:pt x="0" y="3302"/>
                  </a:lnTo>
                  <a:cubicBezTo>
                    <a:pt x="0" y="2413"/>
                    <a:pt x="635" y="1524"/>
                    <a:pt x="1905" y="1016"/>
                  </a:cubicBezTo>
                  <a:cubicBezTo>
                    <a:pt x="3048" y="381"/>
                    <a:pt x="4699" y="0"/>
                    <a:pt x="635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9" name="Shape 261">
              <a:extLst>
                <a:ext uri="{FF2B5EF4-FFF2-40B4-BE49-F238E27FC236}">
                  <a16:creationId xmlns:a16="http://schemas.microsoft.com/office/drawing/2014/main" id="{32407AD6-1F23-49A9-A128-AE3478316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692"/>
              <a:ext cx="788" cy="595"/>
            </a:xfrm>
            <a:custGeom>
              <a:avLst/>
              <a:gdLst>
                <a:gd name="T0" fmla="*/ 17272 w 78740"/>
                <a:gd name="T1" fmla="*/ 254 h 59436"/>
                <a:gd name="T2" fmla="*/ 29972 w 78740"/>
                <a:gd name="T3" fmla="*/ 1651 h 59436"/>
                <a:gd name="T4" fmla="*/ 35941 w 78740"/>
                <a:gd name="T5" fmla="*/ 3048 h 59436"/>
                <a:gd name="T6" fmla="*/ 46228 w 78740"/>
                <a:gd name="T7" fmla="*/ 6858 h 59436"/>
                <a:gd name="T8" fmla="*/ 55118 w 78740"/>
                <a:gd name="T9" fmla="*/ 12192 h 59436"/>
                <a:gd name="T10" fmla="*/ 62357 w 78740"/>
                <a:gd name="T11" fmla="*/ 18796 h 59436"/>
                <a:gd name="T12" fmla="*/ 68580 w 78740"/>
                <a:gd name="T13" fmla="*/ 26797 h 59436"/>
                <a:gd name="T14" fmla="*/ 73914 w 78740"/>
                <a:gd name="T15" fmla="*/ 36068 h 59436"/>
                <a:gd name="T16" fmla="*/ 78232 w 78740"/>
                <a:gd name="T17" fmla="*/ 46863 h 59436"/>
                <a:gd name="T18" fmla="*/ 35179 w 78740"/>
                <a:gd name="T19" fmla="*/ 59055 h 59436"/>
                <a:gd name="T20" fmla="*/ 26416 w 78740"/>
                <a:gd name="T21" fmla="*/ 56515 h 59436"/>
                <a:gd name="T22" fmla="*/ 24638 w 78740"/>
                <a:gd name="T23" fmla="*/ 51054 h 59436"/>
                <a:gd name="T24" fmla="*/ 22860 w 78740"/>
                <a:gd name="T25" fmla="*/ 47371 h 59436"/>
                <a:gd name="T26" fmla="*/ 19431 w 78740"/>
                <a:gd name="T27" fmla="*/ 43434 h 59436"/>
                <a:gd name="T28" fmla="*/ 15875 w 78740"/>
                <a:gd name="T29" fmla="*/ 41021 h 59436"/>
                <a:gd name="T30" fmla="*/ 12319 w 78740"/>
                <a:gd name="T31" fmla="*/ 39624 h 59436"/>
                <a:gd name="T32" fmla="*/ 8763 w 78740"/>
                <a:gd name="T33" fmla="*/ 39243 h 59436"/>
                <a:gd name="T34" fmla="*/ 4318 w 78740"/>
                <a:gd name="T35" fmla="*/ 39751 h 59436"/>
                <a:gd name="T36" fmla="*/ 0 w 78740"/>
                <a:gd name="T37" fmla="*/ 41275 h 59436"/>
                <a:gd name="T38" fmla="*/ 3175 w 78740"/>
                <a:gd name="T39" fmla="*/ 33274 h 59436"/>
                <a:gd name="T40" fmla="*/ 8128 w 78740"/>
                <a:gd name="T41" fmla="*/ 32893 h 59436"/>
                <a:gd name="T42" fmla="*/ 12700 w 78740"/>
                <a:gd name="T43" fmla="*/ 33147 h 59436"/>
                <a:gd name="T44" fmla="*/ 16891 w 78740"/>
                <a:gd name="T45" fmla="*/ 33782 h 59436"/>
                <a:gd name="T46" fmla="*/ 21082 w 78740"/>
                <a:gd name="T47" fmla="*/ 34925 h 59436"/>
                <a:gd name="T48" fmla="*/ 24638 w 78740"/>
                <a:gd name="T49" fmla="*/ 36449 h 59436"/>
                <a:gd name="T50" fmla="*/ 28194 w 78740"/>
                <a:gd name="T51" fmla="*/ 38608 h 59436"/>
                <a:gd name="T52" fmla="*/ 33020 w 78740"/>
                <a:gd name="T53" fmla="*/ 43053 h 59436"/>
                <a:gd name="T54" fmla="*/ 36068 w 78740"/>
                <a:gd name="T55" fmla="*/ 47625 h 59436"/>
                <a:gd name="T56" fmla="*/ 37719 w 78740"/>
                <a:gd name="T57" fmla="*/ 51562 h 59436"/>
                <a:gd name="T58" fmla="*/ 63754 w 78740"/>
                <a:gd name="T59" fmla="*/ 42672 h 59436"/>
                <a:gd name="T60" fmla="*/ 59309 w 78740"/>
                <a:gd name="T61" fmla="*/ 33147 h 59436"/>
                <a:gd name="T62" fmla="*/ 53975 w 78740"/>
                <a:gd name="T63" fmla="*/ 25146 h 59436"/>
                <a:gd name="T64" fmla="*/ 48006 w 78740"/>
                <a:gd name="T65" fmla="*/ 18669 h 59436"/>
                <a:gd name="T66" fmla="*/ 41529 w 78740"/>
                <a:gd name="T67" fmla="*/ 13716 h 59436"/>
                <a:gd name="T68" fmla="*/ 34290 w 78740"/>
                <a:gd name="T69" fmla="*/ 10160 h 59436"/>
                <a:gd name="T70" fmla="*/ 25654 w 78740"/>
                <a:gd name="T71" fmla="*/ 7620 h 59436"/>
                <a:gd name="T72" fmla="*/ 16510 w 78740"/>
                <a:gd name="T73" fmla="*/ 6604 h 59436"/>
                <a:gd name="T74" fmla="*/ 4064 w 78740"/>
                <a:gd name="T75" fmla="*/ 6604 h 59436"/>
                <a:gd name="T76" fmla="*/ 0 w 78740"/>
                <a:gd name="T77" fmla="*/ 565 h 59436"/>
                <a:gd name="T78" fmla="*/ 2540 w 78740"/>
                <a:gd name="T79" fmla="*/ 254 h 59436"/>
                <a:gd name="T80" fmla="*/ 0 w 78740"/>
                <a:gd name="T81" fmla="*/ 0 h 59436"/>
                <a:gd name="T82" fmla="*/ 78740 w 78740"/>
                <a:gd name="T83" fmla="*/ 59436 h 59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8740" h="59436">
                  <a:moveTo>
                    <a:pt x="10414" y="0"/>
                  </a:moveTo>
                  <a:lnTo>
                    <a:pt x="17272" y="254"/>
                  </a:lnTo>
                  <a:lnTo>
                    <a:pt x="23749" y="762"/>
                  </a:lnTo>
                  <a:lnTo>
                    <a:pt x="29972" y="1651"/>
                  </a:lnTo>
                  <a:cubicBezTo>
                    <a:pt x="30353" y="1778"/>
                    <a:pt x="30607" y="1778"/>
                    <a:pt x="30861" y="1905"/>
                  </a:cubicBezTo>
                  <a:lnTo>
                    <a:pt x="35941" y="3048"/>
                  </a:lnTo>
                  <a:lnTo>
                    <a:pt x="41275" y="4826"/>
                  </a:lnTo>
                  <a:lnTo>
                    <a:pt x="46228" y="6858"/>
                  </a:lnTo>
                  <a:lnTo>
                    <a:pt x="50927" y="9398"/>
                  </a:lnTo>
                  <a:lnTo>
                    <a:pt x="55118" y="12192"/>
                  </a:lnTo>
                  <a:lnTo>
                    <a:pt x="58928" y="15367"/>
                  </a:lnTo>
                  <a:lnTo>
                    <a:pt x="62357" y="18796"/>
                  </a:lnTo>
                  <a:lnTo>
                    <a:pt x="65659" y="22606"/>
                  </a:lnTo>
                  <a:lnTo>
                    <a:pt x="68580" y="26797"/>
                  </a:lnTo>
                  <a:lnTo>
                    <a:pt x="71374" y="31242"/>
                  </a:lnTo>
                  <a:lnTo>
                    <a:pt x="73914" y="36068"/>
                  </a:lnTo>
                  <a:lnTo>
                    <a:pt x="76200" y="41275"/>
                  </a:lnTo>
                  <a:lnTo>
                    <a:pt x="78232" y="46863"/>
                  </a:lnTo>
                  <a:cubicBezTo>
                    <a:pt x="78740" y="48260"/>
                    <a:pt x="77216" y="49784"/>
                    <a:pt x="74549" y="50292"/>
                  </a:cubicBezTo>
                  <a:lnTo>
                    <a:pt x="35179" y="59055"/>
                  </a:lnTo>
                  <a:cubicBezTo>
                    <a:pt x="33401" y="59436"/>
                    <a:pt x="31242" y="59309"/>
                    <a:pt x="29591" y="58928"/>
                  </a:cubicBezTo>
                  <a:cubicBezTo>
                    <a:pt x="27813" y="58420"/>
                    <a:pt x="26670" y="57531"/>
                    <a:pt x="26416" y="56515"/>
                  </a:cubicBezTo>
                  <a:lnTo>
                    <a:pt x="25527" y="53467"/>
                  </a:lnTo>
                  <a:lnTo>
                    <a:pt x="24638" y="51054"/>
                  </a:lnTo>
                  <a:lnTo>
                    <a:pt x="23749" y="49022"/>
                  </a:lnTo>
                  <a:lnTo>
                    <a:pt x="22860" y="47371"/>
                  </a:lnTo>
                  <a:lnTo>
                    <a:pt x="21209" y="45339"/>
                  </a:lnTo>
                  <a:lnTo>
                    <a:pt x="19431" y="43434"/>
                  </a:lnTo>
                  <a:lnTo>
                    <a:pt x="17526" y="42037"/>
                  </a:lnTo>
                  <a:lnTo>
                    <a:pt x="15875" y="41021"/>
                  </a:lnTo>
                  <a:lnTo>
                    <a:pt x="13970" y="40132"/>
                  </a:lnTo>
                  <a:lnTo>
                    <a:pt x="12319" y="39624"/>
                  </a:lnTo>
                  <a:lnTo>
                    <a:pt x="10668" y="39370"/>
                  </a:lnTo>
                  <a:lnTo>
                    <a:pt x="8763" y="39243"/>
                  </a:lnTo>
                  <a:lnTo>
                    <a:pt x="6604" y="39370"/>
                  </a:lnTo>
                  <a:lnTo>
                    <a:pt x="4318" y="39751"/>
                  </a:lnTo>
                  <a:lnTo>
                    <a:pt x="2286" y="40386"/>
                  </a:lnTo>
                  <a:lnTo>
                    <a:pt x="0" y="41275"/>
                  </a:lnTo>
                  <a:lnTo>
                    <a:pt x="0" y="33862"/>
                  </a:lnTo>
                  <a:lnTo>
                    <a:pt x="3175" y="33274"/>
                  </a:lnTo>
                  <a:cubicBezTo>
                    <a:pt x="3683" y="33147"/>
                    <a:pt x="4064" y="33147"/>
                    <a:pt x="4572" y="33147"/>
                  </a:cubicBezTo>
                  <a:lnTo>
                    <a:pt x="8128" y="32893"/>
                  </a:lnTo>
                  <a:cubicBezTo>
                    <a:pt x="8636" y="32893"/>
                    <a:pt x="9144" y="32893"/>
                    <a:pt x="9652" y="32893"/>
                  </a:cubicBezTo>
                  <a:lnTo>
                    <a:pt x="12700" y="33147"/>
                  </a:lnTo>
                  <a:cubicBezTo>
                    <a:pt x="13081" y="33147"/>
                    <a:pt x="13462" y="33147"/>
                    <a:pt x="13843" y="33274"/>
                  </a:cubicBezTo>
                  <a:lnTo>
                    <a:pt x="16891" y="33782"/>
                  </a:lnTo>
                  <a:cubicBezTo>
                    <a:pt x="17399" y="33782"/>
                    <a:pt x="17907" y="33909"/>
                    <a:pt x="18415" y="34036"/>
                  </a:cubicBezTo>
                  <a:lnTo>
                    <a:pt x="21082" y="34925"/>
                  </a:lnTo>
                  <a:cubicBezTo>
                    <a:pt x="21463" y="35052"/>
                    <a:pt x="21717" y="35179"/>
                    <a:pt x="21971" y="35306"/>
                  </a:cubicBezTo>
                  <a:lnTo>
                    <a:pt x="24638" y="36449"/>
                  </a:lnTo>
                  <a:cubicBezTo>
                    <a:pt x="25019" y="36576"/>
                    <a:pt x="25273" y="36703"/>
                    <a:pt x="25527" y="36830"/>
                  </a:cubicBezTo>
                  <a:lnTo>
                    <a:pt x="28194" y="38608"/>
                  </a:lnTo>
                  <a:lnTo>
                    <a:pt x="30861" y="40767"/>
                  </a:lnTo>
                  <a:lnTo>
                    <a:pt x="33020" y="43053"/>
                  </a:lnTo>
                  <a:lnTo>
                    <a:pt x="35052" y="45720"/>
                  </a:lnTo>
                  <a:lnTo>
                    <a:pt x="36068" y="47625"/>
                  </a:lnTo>
                  <a:lnTo>
                    <a:pt x="37084" y="49911"/>
                  </a:lnTo>
                  <a:lnTo>
                    <a:pt x="37719" y="51562"/>
                  </a:lnTo>
                  <a:lnTo>
                    <a:pt x="64897" y="45593"/>
                  </a:lnTo>
                  <a:lnTo>
                    <a:pt x="63754" y="42672"/>
                  </a:lnTo>
                  <a:lnTo>
                    <a:pt x="61595" y="37719"/>
                  </a:lnTo>
                  <a:lnTo>
                    <a:pt x="59309" y="33147"/>
                  </a:lnTo>
                  <a:lnTo>
                    <a:pt x="56642" y="28956"/>
                  </a:lnTo>
                  <a:lnTo>
                    <a:pt x="53975" y="25146"/>
                  </a:lnTo>
                  <a:lnTo>
                    <a:pt x="51054" y="21717"/>
                  </a:lnTo>
                  <a:lnTo>
                    <a:pt x="48006" y="18669"/>
                  </a:lnTo>
                  <a:lnTo>
                    <a:pt x="44831" y="16002"/>
                  </a:lnTo>
                  <a:lnTo>
                    <a:pt x="41529" y="13716"/>
                  </a:lnTo>
                  <a:lnTo>
                    <a:pt x="38100" y="11811"/>
                  </a:lnTo>
                  <a:lnTo>
                    <a:pt x="34290" y="10160"/>
                  </a:lnTo>
                  <a:lnTo>
                    <a:pt x="30353" y="8763"/>
                  </a:lnTo>
                  <a:lnTo>
                    <a:pt x="25654" y="7620"/>
                  </a:lnTo>
                  <a:lnTo>
                    <a:pt x="21590" y="6985"/>
                  </a:lnTo>
                  <a:lnTo>
                    <a:pt x="16510" y="6604"/>
                  </a:lnTo>
                  <a:lnTo>
                    <a:pt x="11303" y="6350"/>
                  </a:lnTo>
                  <a:lnTo>
                    <a:pt x="4064" y="6604"/>
                  </a:lnTo>
                  <a:lnTo>
                    <a:pt x="0" y="7082"/>
                  </a:lnTo>
                  <a:lnTo>
                    <a:pt x="0" y="565"/>
                  </a:lnTo>
                  <a:lnTo>
                    <a:pt x="1524" y="381"/>
                  </a:lnTo>
                  <a:cubicBezTo>
                    <a:pt x="1905" y="381"/>
                    <a:pt x="2159" y="381"/>
                    <a:pt x="2540" y="254"/>
                  </a:cubicBezTo>
                  <a:lnTo>
                    <a:pt x="10414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0" name="Shape 262">
              <a:extLst>
                <a:ext uri="{FF2B5EF4-FFF2-40B4-BE49-F238E27FC236}">
                  <a16:creationId xmlns:a16="http://schemas.microsoft.com/office/drawing/2014/main" id="{D7BD60D7-BF44-443C-AACD-1A217BB75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" y="2085"/>
              <a:ext cx="237" cy="575"/>
            </a:xfrm>
            <a:custGeom>
              <a:avLst/>
              <a:gdLst>
                <a:gd name="T0" fmla="*/ 5334 w 23749"/>
                <a:gd name="T1" fmla="*/ 127 h 57531"/>
                <a:gd name="T2" fmla="*/ 7620 w 23749"/>
                <a:gd name="T3" fmla="*/ 127 h 57531"/>
                <a:gd name="T4" fmla="*/ 12446 w 23749"/>
                <a:gd name="T5" fmla="*/ 2160 h 57531"/>
                <a:gd name="T6" fmla="*/ 23749 w 23749"/>
                <a:gd name="T7" fmla="*/ 18585 h 57531"/>
                <a:gd name="T8" fmla="*/ 23749 w 23749"/>
                <a:gd name="T9" fmla="*/ 37749 h 57531"/>
                <a:gd name="T10" fmla="*/ 18161 w 23749"/>
                <a:gd name="T11" fmla="*/ 29973 h 57531"/>
                <a:gd name="T12" fmla="*/ 14097 w 23749"/>
                <a:gd name="T13" fmla="*/ 24003 h 57531"/>
                <a:gd name="T14" fmla="*/ 14351 w 23749"/>
                <a:gd name="T15" fmla="*/ 28702 h 57531"/>
                <a:gd name="T16" fmla="*/ 15113 w 23749"/>
                <a:gd name="T17" fmla="*/ 51181 h 57531"/>
                <a:gd name="T18" fmla="*/ 23749 w 23749"/>
                <a:gd name="T19" fmla="*/ 51181 h 57531"/>
                <a:gd name="T20" fmla="*/ 23749 w 23749"/>
                <a:gd name="T21" fmla="*/ 57531 h 57531"/>
                <a:gd name="T22" fmla="*/ 8890 w 23749"/>
                <a:gd name="T23" fmla="*/ 57531 h 57531"/>
                <a:gd name="T24" fmla="*/ 2540 w 23749"/>
                <a:gd name="T25" fmla="*/ 54483 h 57531"/>
                <a:gd name="T26" fmla="*/ 1651 w 23749"/>
                <a:gd name="T27" fmla="*/ 28956 h 57531"/>
                <a:gd name="T28" fmla="*/ 127 w 23749"/>
                <a:gd name="T29" fmla="*/ 3302 h 57531"/>
                <a:gd name="T30" fmla="*/ 5334 w 23749"/>
                <a:gd name="T31" fmla="*/ 127 h 57531"/>
                <a:gd name="T32" fmla="*/ 0 w 23749"/>
                <a:gd name="T33" fmla="*/ 0 h 57531"/>
                <a:gd name="T34" fmla="*/ 23749 w 23749"/>
                <a:gd name="T35" fmla="*/ 57531 h 5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3749" h="57531">
                  <a:moveTo>
                    <a:pt x="5334" y="127"/>
                  </a:moveTo>
                  <a:cubicBezTo>
                    <a:pt x="6096" y="0"/>
                    <a:pt x="6858" y="0"/>
                    <a:pt x="7620" y="127"/>
                  </a:cubicBezTo>
                  <a:cubicBezTo>
                    <a:pt x="9779" y="254"/>
                    <a:pt x="11684" y="1143"/>
                    <a:pt x="12446" y="2160"/>
                  </a:cubicBezTo>
                  <a:lnTo>
                    <a:pt x="23749" y="18585"/>
                  </a:lnTo>
                  <a:lnTo>
                    <a:pt x="23749" y="37749"/>
                  </a:lnTo>
                  <a:lnTo>
                    <a:pt x="18161" y="29973"/>
                  </a:lnTo>
                  <a:lnTo>
                    <a:pt x="14097" y="24003"/>
                  </a:lnTo>
                  <a:lnTo>
                    <a:pt x="14351" y="28702"/>
                  </a:lnTo>
                  <a:lnTo>
                    <a:pt x="15113" y="51181"/>
                  </a:lnTo>
                  <a:lnTo>
                    <a:pt x="23749" y="51181"/>
                  </a:lnTo>
                  <a:lnTo>
                    <a:pt x="23749" y="57531"/>
                  </a:lnTo>
                  <a:lnTo>
                    <a:pt x="8890" y="57531"/>
                  </a:lnTo>
                  <a:cubicBezTo>
                    <a:pt x="5334" y="57531"/>
                    <a:pt x="2540" y="56135"/>
                    <a:pt x="2540" y="54483"/>
                  </a:cubicBezTo>
                  <a:lnTo>
                    <a:pt x="1651" y="28956"/>
                  </a:lnTo>
                  <a:lnTo>
                    <a:pt x="127" y="3302"/>
                  </a:lnTo>
                  <a:cubicBezTo>
                    <a:pt x="0" y="1778"/>
                    <a:pt x="2286" y="381"/>
                    <a:pt x="5334" y="127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1" name="Shape 263">
              <a:extLst>
                <a:ext uri="{FF2B5EF4-FFF2-40B4-BE49-F238E27FC236}">
                  <a16:creationId xmlns:a16="http://schemas.microsoft.com/office/drawing/2014/main" id="{D8B67092-E3B7-46C6-9BF2-5C6B662CF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" y="1717"/>
              <a:ext cx="736" cy="1485"/>
            </a:xfrm>
            <a:custGeom>
              <a:avLst/>
              <a:gdLst>
                <a:gd name="T0" fmla="*/ 20701 w 73660"/>
                <a:gd name="T1" fmla="*/ 0 h 148590"/>
                <a:gd name="T2" fmla="*/ 65532 w 73660"/>
                <a:gd name="T3" fmla="*/ 0 h 148590"/>
                <a:gd name="T4" fmla="*/ 71374 w 73660"/>
                <a:gd name="T5" fmla="*/ 2032 h 148590"/>
                <a:gd name="T6" fmla="*/ 73660 w 73660"/>
                <a:gd name="T7" fmla="*/ 4938 h 148590"/>
                <a:gd name="T8" fmla="*/ 73660 w 73660"/>
                <a:gd name="T9" fmla="*/ 22206 h 148590"/>
                <a:gd name="T10" fmla="*/ 61214 w 73660"/>
                <a:gd name="T11" fmla="*/ 6350 h 148590"/>
                <a:gd name="T12" fmla="*/ 26924 w 73660"/>
                <a:gd name="T13" fmla="*/ 6350 h 148590"/>
                <a:gd name="T14" fmla="*/ 25654 w 73660"/>
                <a:gd name="T15" fmla="*/ 38862 h 148590"/>
                <a:gd name="T16" fmla="*/ 22860 w 73660"/>
                <a:gd name="T17" fmla="*/ 74549 h 148590"/>
                <a:gd name="T18" fmla="*/ 18542 w 73660"/>
                <a:gd name="T19" fmla="*/ 110236 h 148590"/>
                <a:gd name="T20" fmla="*/ 13335 w 73660"/>
                <a:gd name="T21" fmla="*/ 142240 h 148590"/>
                <a:gd name="T22" fmla="*/ 52197 w 73660"/>
                <a:gd name="T23" fmla="*/ 142240 h 148590"/>
                <a:gd name="T24" fmla="*/ 52451 w 73660"/>
                <a:gd name="T25" fmla="*/ 121920 h 148590"/>
                <a:gd name="T26" fmla="*/ 58801 w 73660"/>
                <a:gd name="T27" fmla="*/ 118745 h 148590"/>
                <a:gd name="T28" fmla="*/ 73660 w 73660"/>
                <a:gd name="T29" fmla="*/ 118745 h 148590"/>
                <a:gd name="T30" fmla="*/ 73660 w 73660"/>
                <a:gd name="T31" fmla="*/ 125095 h 148590"/>
                <a:gd name="T32" fmla="*/ 65024 w 73660"/>
                <a:gd name="T33" fmla="*/ 125095 h 148590"/>
                <a:gd name="T34" fmla="*/ 64897 w 73660"/>
                <a:gd name="T35" fmla="*/ 145415 h 148590"/>
                <a:gd name="T36" fmla="*/ 58547 w 73660"/>
                <a:gd name="T37" fmla="*/ 148590 h 148590"/>
                <a:gd name="T38" fmla="*/ 6477 w 73660"/>
                <a:gd name="T39" fmla="*/ 148590 h 148590"/>
                <a:gd name="T40" fmla="*/ 1778 w 73660"/>
                <a:gd name="T41" fmla="*/ 147574 h 148590"/>
                <a:gd name="T42" fmla="*/ 127 w 73660"/>
                <a:gd name="T43" fmla="*/ 145161 h 148590"/>
                <a:gd name="T44" fmla="*/ 5969 w 73660"/>
                <a:gd name="T45" fmla="*/ 109728 h 148590"/>
                <a:gd name="T46" fmla="*/ 10160 w 73660"/>
                <a:gd name="T47" fmla="*/ 74168 h 148590"/>
                <a:gd name="T48" fmla="*/ 12954 w 73660"/>
                <a:gd name="T49" fmla="*/ 38608 h 148590"/>
                <a:gd name="T50" fmla="*/ 14351 w 73660"/>
                <a:gd name="T51" fmla="*/ 3175 h 148590"/>
                <a:gd name="T52" fmla="*/ 20701 w 73660"/>
                <a:gd name="T53" fmla="*/ 0 h 148590"/>
                <a:gd name="T54" fmla="*/ 0 w 73660"/>
                <a:gd name="T55" fmla="*/ 0 h 148590"/>
                <a:gd name="T56" fmla="*/ 73660 w 73660"/>
                <a:gd name="T57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73660" h="148590">
                  <a:moveTo>
                    <a:pt x="20701" y="0"/>
                  </a:moveTo>
                  <a:lnTo>
                    <a:pt x="65532" y="0"/>
                  </a:lnTo>
                  <a:cubicBezTo>
                    <a:pt x="68072" y="0"/>
                    <a:pt x="70485" y="889"/>
                    <a:pt x="71374" y="2032"/>
                  </a:cubicBezTo>
                  <a:lnTo>
                    <a:pt x="73660" y="4938"/>
                  </a:lnTo>
                  <a:lnTo>
                    <a:pt x="73660" y="22206"/>
                  </a:lnTo>
                  <a:lnTo>
                    <a:pt x="61214" y="6350"/>
                  </a:lnTo>
                  <a:lnTo>
                    <a:pt x="26924" y="6350"/>
                  </a:lnTo>
                  <a:lnTo>
                    <a:pt x="25654" y="38862"/>
                  </a:lnTo>
                  <a:lnTo>
                    <a:pt x="22860" y="74549"/>
                  </a:lnTo>
                  <a:lnTo>
                    <a:pt x="18542" y="110236"/>
                  </a:lnTo>
                  <a:lnTo>
                    <a:pt x="13335" y="142240"/>
                  </a:lnTo>
                  <a:lnTo>
                    <a:pt x="52197" y="142240"/>
                  </a:lnTo>
                  <a:lnTo>
                    <a:pt x="52451" y="121920"/>
                  </a:lnTo>
                  <a:cubicBezTo>
                    <a:pt x="52451" y="120269"/>
                    <a:pt x="55245" y="118745"/>
                    <a:pt x="58801" y="118745"/>
                  </a:cubicBezTo>
                  <a:lnTo>
                    <a:pt x="73660" y="118745"/>
                  </a:lnTo>
                  <a:lnTo>
                    <a:pt x="73660" y="125095"/>
                  </a:lnTo>
                  <a:lnTo>
                    <a:pt x="65024" y="125095"/>
                  </a:lnTo>
                  <a:lnTo>
                    <a:pt x="64897" y="145415"/>
                  </a:lnTo>
                  <a:cubicBezTo>
                    <a:pt x="64897" y="147193"/>
                    <a:pt x="62103" y="148590"/>
                    <a:pt x="58547" y="148590"/>
                  </a:cubicBezTo>
                  <a:lnTo>
                    <a:pt x="6477" y="148590"/>
                  </a:lnTo>
                  <a:cubicBezTo>
                    <a:pt x="4699" y="148590"/>
                    <a:pt x="3048" y="148209"/>
                    <a:pt x="1778" y="147574"/>
                  </a:cubicBezTo>
                  <a:cubicBezTo>
                    <a:pt x="635" y="146939"/>
                    <a:pt x="0" y="146050"/>
                    <a:pt x="127" y="145161"/>
                  </a:cubicBezTo>
                  <a:lnTo>
                    <a:pt x="5969" y="109728"/>
                  </a:lnTo>
                  <a:lnTo>
                    <a:pt x="10160" y="74168"/>
                  </a:lnTo>
                  <a:lnTo>
                    <a:pt x="12954" y="38608"/>
                  </a:lnTo>
                  <a:lnTo>
                    <a:pt x="14351" y="3175"/>
                  </a:lnTo>
                  <a:cubicBezTo>
                    <a:pt x="14351" y="1397"/>
                    <a:pt x="17145" y="0"/>
                    <a:pt x="20701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2" name="Shape 264">
              <a:extLst>
                <a:ext uri="{FF2B5EF4-FFF2-40B4-BE49-F238E27FC236}">
                  <a16:creationId xmlns:a16="http://schemas.microsoft.com/office/drawing/2014/main" id="{FD4A34CF-1E5A-43C4-8C18-38B36AD4F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1717"/>
              <a:ext cx="735" cy="1485"/>
            </a:xfrm>
            <a:custGeom>
              <a:avLst/>
              <a:gdLst>
                <a:gd name="T0" fmla="*/ 0 w 73533"/>
                <a:gd name="T1" fmla="*/ 0 h 148590"/>
                <a:gd name="T2" fmla="*/ 58547 w 73533"/>
                <a:gd name="T3" fmla="*/ 0 h 148590"/>
                <a:gd name="T4" fmla="*/ 64897 w 73533"/>
                <a:gd name="T5" fmla="*/ 2794 h 148590"/>
                <a:gd name="T6" fmla="*/ 73406 w 73533"/>
                <a:gd name="T7" fmla="*/ 37973 h 148590"/>
                <a:gd name="T8" fmla="*/ 71882 w 73533"/>
                <a:gd name="T9" fmla="*/ 40513 h 148590"/>
                <a:gd name="T10" fmla="*/ 67056 w 73533"/>
                <a:gd name="T11" fmla="*/ 41529 h 148590"/>
                <a:gd name="T12" fmla="*/ 29591 w 73533"/>
                <a:gd name="T13" fmla="*/ 41529 h 148590"/>
                <a:gd name="T14" fmla="*/ 47244 w 73533"/>
                <a:gd name="T15" fmla="*/ 145161 h 148590"/>
                <a:gd name="T16" fmla="*/ 45593 w 73533"/>
                <a:gd name="T17" fmla="*/ 147574 h 148590"/>
                <a:gd name="T18" fmla="*/ 40894 w 73533"/>
                <a:gd name="T19" fmla="*/ 148590 h 148590"/>
                <a:gd name="T20" fmla="*/ 0 w 73533"/>
                <a:gd name="T21" fmla="*/ 148590 h 148590"/>
                <a:gd name="T22" fmla="*/ 0 w 73533"/>
                <a:gd name="T23" fmla="*/ 142240 h 148590"/>
                <a:gd name="T24" fmla="*/ 33909 w 73533"/>
                <a:gd name="T25" fmla="*/ 142240 h 148590"/>
                <a:gd name="T26" fmla="*/ 16383 w 73533"/>
                <a:gd name="T27" fmla="*/ 38608 h 148590"/>
                <a:gd name="T28" fmla="*/ 18034 w 73533"/>
                <a:gd name="T29" fmla="*/ 36195 h 148590"/>
                <a:gd name="T30" fmla="*/ 22733 w 73533"/>
                <a:gd name="T31" fmla="*/ 35179 h 148590"/>
                <a:gd name="T32" fmla="*/ 59944 w 73533"/>
                <a:gd name="T33" fmla="*/ 35179 h 148590"/>
                <a:gd name="T34" fmla="*/ 52959 w 73533"/>
                <a:gd name="T35" fmla="*/ 6350 h 148590"/>
                <a:gd name="T36" fmla="*/ 0 w 73533"/>
                <a:gd name="T37" fmla="*/ 6350 h 148590"/>
                <a:gd name="T38" fmla="*/ 0 w 73533"/>
                <a:gd name="T39" fmla="*/ 0 h 148590"/>
                <a:gd name="T40" fmla="*/ 0 w 73533"/>
                <a:gd name="T41" fmla="*/ 0 h 148590"/>
                <a:gd name="T42" fmla="*/ 73533 w 73533"/>
                <a:gd name="T4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73533" h="148590">
                  <a:moveTo>
                    <a:pt x="0" y="0"/>
                  </a:moveTo>
                  <a:lnTo>
                    <a:pt x="58547" y="0"/>
                  </a:lnTo>
                  <a:cubicBezTo>
                    <a:pt x="61849" y="0"/>
                    <a:pt x="64516" y="1270"/>
                    <a:pt x="64897" y="2794"/>
                  </a:cubicBezTo>
                  <a:lnTo>
                    <a:pt x="73406" y="37973"/>
                  </a:lnTo>
                  <a:cubicBezTo>
                    <a:pt x="73533" y="38862"/>
                    <a:pt x="73025" y="39751"/>
                    <a:pt x="71882" y="40513"/>
                  </a:cubicBezTo>
                  <a:cubicBezTo>
                    <a:pt x="70612" y="41148"/>
                    <a:pt x="68834" y="41529"/>
                    <a:pt x="67056" y="41529"/>
                  </a:cubicBezTo>
                  <a:lnTo>
                    <a:pt x="29591" y="41529"/>
                  </a:lnTo>
                  <a:lnTo>
                    <a:pt x="47244" y="145161"/>
                  </a:lnTo>
                  <a:cubicBezTo>
                    <a:pt x="47371" y="146050"/>
                    <a:pt x="46736" y="146939"/>
                    <a:pt x="45593" y="147574"/>
                  </a:cubicBezTo>
                  <a:cubicBezTo>
                    <a:pt x="44323" y="148209"/>
                    <a:pt x="42672" y="148590"/>
                    <a:pt x="40894" y="148590"/>
                  </a:cubicBezTo>
                  <a:lnTo>
                    <a:pt x="0" y="148590"/>
                  </a:lnTo>
                  <a:lnTo>
                    <a:pt x="0" y="142240"/>
                  </a:lnTo>
                  <a:lnTo>
                    <a:pt x="33909" y="142240"/>
                  </a:lnTo>
                  <a:lnTo>
                    <a:pt x="16383" y="38608"/>
                  </a:lnTo>
                  <a:cubicBezTo>
                    <a:pt x="16256" y="37719"/>
                    <a:pt x="16764" y="36830"/>
                    <a:pt x="18034" y="36195"/>
                  </a:cubicBezTo>
                  <a:cubicBezTo>
                    <a:pt x="19177" y="35560"/>
                    <a:pt x="20955" y="35179"/>
                    <a:pt x="22733" y="35179"/>
                  </a:cubicBezTo>
                  <a:lnTo>
                    <a:pt x="59944" y="35179"/>
                  </a:lnTo>
                  <a:lnTo>
                    <a:pt x="52959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3" name="Shape 265">
              <a:extLst>
                <a:ext uri="{FF2B5EF4-FFF2-40B4-BE49-F238E27FC236}">
                  <a16:creationId xmlns:a16="http://schemas.microsoft.com/office/drawing/2014/main" id="{91EF44DA-8AB6-4D03-AFD0-C2E3B258E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2271"/>
              <a:ext cx="253" cy="389"/>
            </a:xfrm>
            <a:custGeom>
              <a:avLst/>
              <a:gdLst>
                <a:gd name="T0" fmla="*/ 0 w 25273"/>
                <a:gd name="T1" fmla="*/ 0 h 38946"/>
                <a:gd name="T2" fmla="*/ 6350 w 25273"/>
                <a:gd name="T3" fmla="*/ 9228 h 38946"/>
                <a:gd name="T4" fmla="*/ 24638 w 25273"/>
                <a:gd name="T5" fmla="*/ 34755 h 38946"/>
                <a:gd name="T6" fmla="*/ 23749 w 25273"/>
                <a:gd name="T7" fmla="*/ 37677 h 38946"/>
                <a:gd name="T8" fmla="*/ 18669 w 25273"/>
                <a:gd name="T9" fmla="*/ 38946 h 38946"/>
                <a:gd name="T10" fmla="*/ 0 w 25273"/>
                <a:gd name="T11" fmla="*/ 38946 h 38946"/>
                <a:gd name="T12" fmla="*/ 0 w 25273"/>
                <a:gd name="T13" fmla="*/ 32596 h 38946"/>
                <a:gd name="T14" fmla="*/ 9652 w 25273"/>
                <a:gd name="T15" fmla="*/ 32596 h 38946"/>
                <a:gd name="T16" fmla="*/ 0 w 25273"/>
                <a:gd name="T17" fmla="*/ 19164 h 38946"/>
                <a:gd name="T18" fmla="*/ 0 w 25273"/>
                <a:gd name="T19" fmla="*/ 0 h 38946"/>
                <a:gd name="T20" fmla="*/ 0 w 25273"/>
                <a:gd name="T21" fmla="*/ 0 h 38946"/>
                <a:gd name="T22" fmla="*/ 25273 w 25273"/>
                <a:gd name="T23" fmla="*/ 38946 h 38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5273" h="38946">
                  <a:moveTo>
                    <a:pt x="0" y="0"/>
                  </a:moveTo>
                  <a:lnTo>
                    <a:pt x="6350" y="9228"/>
                  </a:lnTo>
                  <a:lnTo>
                    <a:pt x="24638" y="34755"/>
                  </a:lnTo>
                  <a:cubicBezTo>
                    <a:pt x="25273" y="35644"/>
                    <a:pt x="25019" y="36787"/>
                    <a:pt x="23749" y="37677"/>
                  </a:cubicBezTo>
                  <a:cubicBezTo>
                    <a:pt x="22606" y="38439"/>
                    <a:pt x="20701" y="38946"/>
                    <a:pt x="18669" y="38946"/>
                  </a:cubicBezTo>
                  <a:lnTo>
                    <a:pt x="0" y="38946"/>
                  </a:lnTo>
                  <a:lnTo>
                    <a:pt x="0" y="32596"/>
                  </a:lnTo>
                  <a:lnTo>
                    <a:pt x="9652" y="32596"/>
                  </a:lnTo>
                  <a:lnTo>
                    <a:pt x="0" y="1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4" name="Shape 266">
              <a:extLst>
                <a:ext uri="{FF2B5EF4-FFF2-40B4-BE49-F238E27FC236}">
                  <a16:creationId xmlns:a16="http://schemas.microsoft.com/office/drawing/2014/main" id="{0A3601D8-B7E5-47A5-BE7B-8F47A5CC9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1766"/>
              <a:ext cx="1193" cy="1436"/>
            </a:xfrm>
            <a:custGeom>
              <a:avLst/>
              <a:gdLst>
                <a:gd name="T0" fmla="*/ 0 w 119253"/>
                <a:gd name="T1" fmla="*/ 0 h 143652"/>
                <a:gd name="T2" fmla="*/ 25781 w 119253"/>
                <a:gd name="T3" fmla="*/ 32780 h 143652"/>
                <a:gd name="T4" fmla="*/ 55245 w 119253"/>
                <a:gd name="T5" fmla="*/ 68341 h 143652"/>
                <a:gd name="T6" fmla="*/ 86106 w 119253"/>
                <a:gd name="T7" fmla="*/ 103774 h 143652"/>
                <a:gd name="T8" fmla="*/ 118364 w 119253"/>
                <a:gd name="T9" fmla="*/ 139207 h 143652"/>
                <a:gd name="T10" fmla="*/ 117856 w 119253"/>
                <a:gd name="T11" fmla="*/ 142254 h 143652"/>
                <a:gd name="T12" fmla="*/ 112522 w 119253"/>
                <a:gd name="T13" fmla="*/ 143652 h 143652"/>
                <a:gd name="T14" fmla="*/ 59055 w 119253"/>
                <a:gd name="T15" fmla="*/ 143652 h 143652"/>
                <a:gd name="T16" fmla="*/ 53213 w 119253"/>
                <a:gd name="T17" fmla="*/ 141620 h 143652"/>
                <a:gd name="T18" fmla="*/ 36703 w 119253"/>
                <a:gd name="T19" fmla="*/ 120157 h 143652"/>
                <a:gd name="T20" fmla="*/ 0 w 119253"/>
                <a:gd name="T21" fmla="*/ 120157 h 143652"/>
                <a:gd name="T22" fmla="*/ 0 w 119253"/>
                <a:gd name="T23" fmla="*/ 113807 h 143652"/>
                <a:gd name="T24" fmla="*/ 41148 w 119253"/>
                <a:gd name="T25" fmla="*/ 113807 h 143652"/>
                <a:gd name="T26" fmla="*/ 46990 w 119253"/>
                <a:gd name="T27" fmla="*/ 115966 h 143652"/>
                <a:gd name="T28" fmla="*/ 63500 w 119253"/>
                <a:gd name="T29" fmla="*/ 137302 h 143652"/>
                <a:gd name="T30" fmla="*/ 102616 w 119253"/>
                <a:gd name="T31" fmla="*/ 137302 h 143652"/>
                <a:gd name="T32" fmla="*/ 74422 w 119253"/>
                <a:gd name="T33" fmla="*/ 106314 h 143652"/>
                <a:gd name="T34" fmla="*/ 43561 w 119253"/>
                <a:gd name="T35" fmla="*/ 70754 h 143652"/>
                <a:gd name="T36" fmla="*/ 13970 w 119253"/>
                <a:gd name="T37" fmla="*/ 35066 h 143652"/>
                <a:gd name="T38" fmla="*/ 0 w 119253"/>
                <a:gd name="T39" fmla="*/ 17268 h 143652"/>
                <a:gd name="T40" fmla="*/ 0 w 119253"/>
                <a:gd name="T41" fmla="*/ 0 h 143652"/>
                <a:gd name="T42" fmla="*/ 0 w 119253"/>
                <a:gd name="T43" fmla="*/ 0 h 143652"/>
                <a:gd name="T44" fmla="*/ 119253 w 119253"/>
                <a:gd name="T45" fmla="*/ 143652 h 14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9253" h="143652">
                  <a:moveTo>
                    <a:pt x="0" y="0"/>
                  </a:moveTo>
                  <a:lnTo>
                    <a:pt x="25781" y="32780"/>
                  </a:lnTo>
                  <a:lnTo>
                    <a:pt x="55245" y="68341"/>
                  </a:lnTo>
                  <a:lnTo>
                    <a:pt x="86106" y="103774"/>
                  </a:lnTo>
                  <a:lnTo>
                    <a:pt x="118364" y="139207"/>
                  </a:lnTo>
                  <a:cubicBezTo>
                    <a:pt x="119253" y="140223"/>
                    <a:pt x="118999" y="141366"/>
                    <a:pt x="117856" y="142254"/>
                  </a:cubicBezTo>
                  <a:cubicBezTo>
                    <a:pt x="116713" y="143143"/>
                    <a:pt x="114681" y="143652"/>
                    <a:pt x="112522" y="143652"/>
                  </a:cubicBezTo>
                  <a:lnTo>
                    <a:pt x="59055" y="143652"/>
                  </a:lnTo>
                  <a:cubicBezTo>
                    <a:pt x="56515" y="143652"/>
                    <a:pt x="54102" y="142890"/>
                    <a:pt x="53213" y="141620"/>
                  </a:cubicBezTo>
                  <a:lnTo>
                    <a:pt x="36703" y="120157"/>
                  </a:lnTo>
                  <a:lnTo>
                    <a:pt x="0" y="120157"/>
                  </a:lnTo>
                  <a:lnTo>
                    <a:pt x="0" y="113807"/>
                  </a:lnTo>
                  <a:lnTo>
                    <a:pt x="41148" y="113807"/>
                  </a:lnTo>
                  <a:cubicBezTo>
                    <a:pt x="43688" y="113807"/>
                    <a:pt x="46101" y="114696"/>
                    <a:pt x="46990" y="115966"/>
                  </a:cubicBezTo>
                  <a:lnTo>
                    <a:pt x="63500" y="137302"/>
                  </a:lnTo>
                  <a:lnTo>
                    <a:pt x="102616" y="137302"/>
                  </a:lnTo>
                  <a:lnTo>
                    <a:pt x="74422" y="106314"/>
                  </a:lnTo>
                  <a:lnTo>
                    <a:pt x="43561" y="70754"/>
                  </a:lnTo>
                  <a:lnTo>
                    <a:pt x="13970" y="35066"/>
                  </a:lnTo>
                  <a:lnTo>
                    <a:pt x="0" y="17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DA17B09-A46A-4AC1-AA96-3FFDABEE5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BA34A42-E6F7-46B4-8EA8-0AC97A6FB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EF4F855-B9BB-4515-8B5A-C4E2F7B4B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2300536-EACD-4C0C-81E8-561A5609C2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E0C2107-DDD8-4668-A78B-8ED3D1076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Shape 272">
              <a:extLst>
                <a:ext uri="{FF2B5EF4-FFF2-40B4-BE49-F238E27FC236}">
                  <a16:creationId xmlns:a16="http://schemas.microsoft.com/office/drawing/2014/main" id="{D6DE2F8F-82C9-4F00-83E2-D77DE1E71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" y="786"/>
              <a:ext cx="360" cy="1022"/>
            </a:xfrm>
            <a:custGeom>
              <a:avLst/>
              <a:gdLst>
                <a:gd name="T0" fmla="*/ 0 w 35941"/>
                <a:gd name="T1" fmla="*/ 0 h 102235"/>
                <a:gd name="T2" fmla="*/ 1270 w 35941"/>
                <a:gd name="T3" fmla="*/ 34036 h 102235"/>
                <a:gd name="T4" fmla="*/ 2032 w 35941"/>
                <a:gd name="T5" fmla="*/ 68072 h 102235"/>
                <a:gd name="T6" fmla="*/ 2413 w 35941"/>
                <a:gd name="T7" fmla="*/ 102235 h 102235"/>
                <a:gd name="T8" fmla="*/ 13589 w 35941"/>
                <a:gd name="T9" fmla="*/ 102235 h 102235"/>
                <a:gd name="T10" fmla="*/ 24765 w 35941"/>
                <a:gd name="T11" fmla="*/ 102235 h 102235"/>
                <a:gd name="T12" fmla="*/ 35941 w 35941"/>
                <a:gd name="T13" fmla="*/ 102235 h 102235"/>
                <a:gd name="T14" fmla="*/ 23622 w 35941"/>
                <a:gd name="T15" fmla="*/ 68199 h 102235"/>
                <a:gd name="T16" fmla="*/ 11557 w 35941"/>
                <a:gd name="T17" fmla="*/ 34036 h 102235"/>
                <a:gd name="T18" fmla="*/ 0 w 35941"/>
                <a:gd name="T19" fmla="*/ 0 h 102235"/>
                <a:gd name="T20" fmla="*/ 0 w 35941"/>
                <a:gd name="T21" fmla="*/ 0 h 102235"/>
                <a:gd name="T22" fmla="*/ 35941 w 35941"/>
                <a:gd name="T23" fmla="*/ 102235 h 10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35941" h="102235">
                  <a:moveTo>
                    <a:pt x="0" y="0"/>
                  </a:moveTo>
                  <a:cubicBezTo>
                    <a:pt x="1270" y="34036"/>
                    <a:pt x="2032" y="68072"/>
                    <a:pt x="2413" y="102235"/>
                  </a:cubicBezTo>
                  <a:cubicBezTo>
                    <a:pt x="13589" y="102235"/>
                    <a:pt x="24765" y="102235"/>
                    <a:pt x="35941" y="102235"/>
                  </a:cubicBezTo>
                  <a:cubicBezTo>
                    <a:pt x="23622" y="68199"/>
                    <a:pt x="11557" y="34036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1" name="Shape 273">
              <a:extLst>
                <a:ext uri="{FF2B5EF4-FFF2-40B4-BE49-F238E27FC236}">
                  <a16:creationId xmlns:a16="http://schemas.microsoft.com/office/drawing/2014/main" id="{5A817CE1-56BB-4276-ACAB-1E2A689A5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" y="48"/>
              <a:ext cx="1799" cy="2845"/>
            </a:xfrm>
            <a:custGeom>
              <a:avLst/>
              <a:gdLst>
                <a:gd name="T0" fmla="*/ 14224 w 179832"/>
                <a:gd name="T1" fmla="*/ 0 h 284480"/>
                <a:gd name="T2" fmla="*/ 29210 w 179832"/>
                <a:gd name="T3" fmla="*/ 0 h 284480"/>
                <a:gd name="T4" fmla="*/ 44069 w 179832"/>
                <a:gd name="T5" fmla="*/ 0 h 284480"/>
                <a:gd name="T6" fmla="*/ 59055 w 179832"/>
                <a:gd name="T7" fmla="*/ 0 h 284480"/>
                <a:gd name="T8" fmla="*/ 95504 w 179832"/>
                <a:gd name="T9" fmla="*/ 95250 h 284480"/>
                <a:gd name="T10" fmla="*/ 135763 w 179832"/>
                <a:gd name="T11" fmla="*/ 190119 h 284480"/>
                <a:gd name="T12" fmla="*/ 179832 w 179832"/>
                <a:gd name="T13" fmla="*/ 284480 h 284480"/>
                <a:gd name="T14" fmla="*/ 161925 w 179832"/>
                <a:gd name="T15" fmla="*/ 284480 h 284480"/>
                <a:gd name="T16" fmla="*/ 144145 w 179832"/>
                <a:gd name="T17" fmla="*/ 284480 h 284480"/>
                <a:gd name="T18" fmla="*/ 126365 w 179832"/>
                <a:gd name="T19" fmla="*/ 284480 h 284480"/>
                <a:gd name="T20" fmla="*/ 120269 w 179832"/>
                <a:gd name="T21" fmla="*/ 268859 h 284480"/>
                <a:gd name="T22" fmla="*/ 114300 w 179832"/>
                <a:gd name="T23" fmla="*/ 253111 h 284480"/>
                <a:gd name="T24" fmla="*/ 108331 w 179832"/>
                <a:gd name="T25" fmla="*/ 237490 h 284480"/>
                <a:gd name="T26" fmla="*/ 89662 w 179832"/>
                <a:gd name="T27" fmla="*/ 237490 h 284480"/>
                <a:gd name="T28" fmla="*/ 70993 w 179832"/>
                <a:gd name="T29" fmla="*/ 237490 h 284480"/>
                <a:gd name="T30" fmla="*/ 52324 w 179832"/>
                <a:gd name="T31" fmla="*/ 237490 h 284480"/>
                <a:gd name="T32" fmla="*/ 52324 w 179832"/>
                <a:gd name="T33" fmla="*/ 253111 h 284480"/>
                <a:gd name="T34" fmla="*/ 52324 w 179832"/>
                <a:gd name="T35" fmla="*/ 268859 h 284480"/>
                <a:gd name="T36" fmla="*/ 52070 w 179832"/>
                <a:gd name="T37" fmla="*/ 284480 h 284480"/>
                <a:gd name="T38" fmla="*/ 34798 w 179832"/>
                <a:gd name="T39" fmla="*/ 284480 h 284480"/>
                <a:gd name="T40" fmla="*/ 17399 w 179832"/>
                <a:gd name="T41" fmla="*/ 284480 h 284480"/>
                <a:gd name="T42" fmla="*/ 0 w 179832"/>
                <a:gd name="T43" fmla="*/ 284480 h 284480"/>
                <a:gd name="T44" fmla="*/ 8763 w 179832"/>
                <a:gd name="T45" fmla="*/ 189738 h 284480"/>
                <a:gd name="T46" fmla="*/ 13462 w 179832"/>
                <a:gd name="T47" fmla="*/ 94869 h 284480"/>
                <a:gd name="T48" fmla="*/ 14224 w 179832"/>
                <a:gd name="T49" fmla="*/ 0 h 284480"/>
                <a:gd name="T50" fmla="*/ 0 w 179832"/>
                <a:gd name="T51" fmla="*/ 0 h 284480"/>
                <a:gd name="T52" fmla="*/ 179832 w 179832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9832" h="284480">
                  <a:moveTo>
                    <a:pt x="14224" y="0"/>
                  </a:moveTo>
                  <a:cubicBezTo>
                    <a:pt x="29210" y="0"/>
                    <a:pt x="44069" y="0"/>
                    <a:pt x="59055" y="0"/>
                  </a:cubicBezTo>
                  <a:cubicBezTo>
                    <a:pt x="95504" y="95250"/>
                    <a:pt x="135763" y="190119"/>
                    <a:pt x="179832" y="284480"/>
                  </a:cubicBezTo>
                  <a:cubicBezTo>
                    <a:pt x="161925" y="284480"/>
                    <a:pt x="144145" y="284480"/>
                    <a:pt x="126365" y="284480"/>
                  </a:cubicBezTo>
                  <a:cubicBezTo>
                    <a:pt x="120269" y="268859"/>
                    <a:pt x="114300" y="253111"/>
                    <a:pt x="108331" y="237490"/>
                  </a:cubicBezTo>
                  <a:cubicBezTo>
                    <a:pt x="89662" y="237490"/>
                    <a:pt x="70993" y="237490"/>
                    <a:pt x="52324" y="237490"/>
                  </a:cubicBezTo>
                  <a:cubicBezTo>
                    <a:pt x="52324" y="253111"/>
                    <a:pt x="52324" y="268859"/>
                    <a:pt x="52070" y="284480"/>
                  </a:cubicBezTo>
                  <a:cubicBezTo>
                    <a:pt x="34798" y="284480"/>
                    <a:pt x="17399" y="284480"/>
                    <a:pt x="0" y="284480"/>
                  </a:cubicBezTo>
                  <a:cubicBezTo>
                    <a:pt x="8763" y="189738"/>
                    <a:pt x="13462" y="94869"/>
                    <a:pt x="14224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2" name="Shape 274">
              <a:extLst>
                <a:ext uri="{FF2B5EF4-FFF2-40B4-BE49-F238E27FC236}">
                  <a16:creationId xmlns:a16="http://schemas.microsoft.com/office/drawing/2014/main" id="{6F7114BE-E144-4578-9F08-49E27D108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48"/>
              <a:ext cx="1335" cy="2845"/>
            </a:xfrm>
            <a:custGeom>
              <a:avLst/>
              <a:gdLst>
                <a:gd name="T0" fmla="*/ 0 w 133477"/>
                <a:gd name="T1" fmla="*/ 0 h 284480"/>
                <a:gd name="T2" fmla="*/ 41656 w 133477"/>
                <a:gd name="T3" fmla="*/ 0 h 284480"/>
                <a:gd name="T4" fmla="*/ 83312 w 133477"/>
                <a:gd name="T5" fmla="*/ 0 h 284480"/>
                <a:gd name="T6" fmla="*/ 124968 w 133477"/>
                <a:gd name="T7" fmla="*/ 0 h 284480"/>
                <a:gd name="T8" fmla="*/ 127762 w 133477"/>
                <a:gd name="T9" fmla="*/ 23495 h 284480"/>
                <a:gd name="T10" fmla="*/ 130683 w 133477"/>
                <a:gd name="T11" fmla="*/ 46863 h 284480"/>
                <a:gd name="T12" fmla="*/ 133477 w 133477"/>
                <a:gd name="T13" fmla="*/ 70231 h 284480"/>
                <a:gd name="T14" fmla="*/ 118618 w 133477"/>
                <a:gd name="T15" fmla="*/ 70231 h 284480"/>
                <a:gd name="T16" fmla="*/ 103759 w 133477"/>
                <a:gd name="T17" fmla="*/ 70231 h 284480"/>
                <a:gd name="T18" fmla="*/ 89027 w 133477"/>
                <a:gd name="T19" fmla="*/ 70231 h 284480"/>
                <a:gd name="T20" fmla="*/ 95123 w 133477"/>
                <a:gd name="T21" fmla="*/ 141605 h 284480"/>
                <a:gd name="T22" fmla="*/ 101092 w 133477"/>
                <a:gd name="T23" fmla="*/ 213106 h 284480"/>
                <a:gd name="T24" fmla="*/ 107188 w 133477"/>
                <a:gd name="T25" fmla="*/ 284480 h 284480"/>
                <a:gd name="T26" fmla="*/ 90170 w 133477"/>
                <a:gd name="T27" fmla="*/ 284480 h 284480"/>
                <a:gd name="T28" fmla="*/ 73152 w 133477"/>
                <a:gd name="T29" fmla="*/ 284480 h 284480"/>
                <a:gd name="T30" fmla="*/ 56134 w 133477"/>
                <a:gd name="T31" fmla="*/ 284480 h 284480"/>
                <a:gd name="T32" fmla="*/ 52578 w 133477"/>
                <a:gd name="T33" fmla="*/ 213106 h 284480"/>
                <a:gd name="T34" fmla="*/ 49022 w 133477"/>
                <a:gd name="T35" fmla="*/ 141605 h 284480"/>
                <a:gd name="T36" fmla="*/ 45466 w 133477"/>
                <a:gd name="T37" fmla="*/ 70231 h 284480"/>
                <a:gd name="T38" fmla="*/ 30607 w 133477"/>
                <a:gd name="T39" fmla="*/ 70231 h 284480"/>
                <a:gd name="T40" fmla="*/ 15875 w 133477"/>
                <a:gd name="T41" fmla="*/ 70231 h 284480"/>
                <a:gd name="T42" fmla="*/ 1016 w 133477"/>
                <a:gd name="T43" fmla="*/ 70231 h 284480"/>
                <a:gd name="T44" fmla="*/ 635 w 133477"/>
                <a:gd name="T45" fmla="*/ 46863 h 284480"/>
                <a:gd name="T46" fmla="*/ 254 w 133477"/>
                <a:gd name="T47" fmla="*/ 23495 h 284480"/>
                <a:gd name="T48" fmla="*/ 0 w 133477"/>
                <a:gd name="T49" fmla="*/ 0 h 284480"/>
                <a:gd name="T50" fmla="*/ 0 w 133477"/>
                <a:gd name="T51" fmla="*/ 0 h 284480"/>
                <a:gd name="T52" fmla="*/ 133477 w 133477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28448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23495"/>
                    <a:pt x="130683" y="46863"/>
                    <a:pt x="133477" y="70231"/>
                  </a:cubicBezTo>
                  <a:cubicBezTo>
                    <a:pt x="118618" y="70231"/>
                    <a:pt x="103759" y="70231"/>
                    <a:pt x="89027" y="70231"/>
                  </a:cubicBezTo>
                  <a:cubicBezTo>
                    <a:pt x="95123" y="141605"/>
                    <a:pt x="101092" y="213106"/>
                    <a:pt x="107188" y="284480"/>
                  </a:cubicBezTo>
                  <a:cubicBezTo>
                    <a:pt x="90170" y="284480"/>
                    <a:pt x="73152" y="284480"/>
                    <a:pt x="56134" y="284480"/>
                  </a:cubicBezTo>
                  <a:cubicBezTo>
                    <a:pt x="52578" y="213106"/>
                    <a:pt x="49022" y="141605"/>
                    <a:pt x="45466" y="70231"/>
                  </a:cubicBezTo>
                  <a:cubicBezTo>
                    <a:pt x="30607" y="70231"/>
                    <a:pt x="15875" y="70231"/>
                    <a:pt x="1016" y="70231"/>
                  </a:cubicBezTo>
                  <a:cubicBezTo>
                    <a:pt x="635" y="46863"/>
                    <a:pt x="254" y="23495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3" name="Shape 275">
              <a:extLst>
                <a:ext uri="{FF2B5EF4-FFF2-40B4-BE49-F238E27FC236}">
                  <a16:creationId xmlns:a16="http://schemas.microsoft.com/office/drawing/2014/main" id="{DA3C5A8E-98C3-448C-95BC-66248FB17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48"/>
              <a:ext cx="2205" cy="2845"/>
            </a:xfrm>
            <a:custGeom>
              <a:avLst/>
              <a:gdLst>
                <a:gd name="T0" fmla="*/ 70739 w 220472"/>
                <a:gd name="T1" fmla="*/ 0 h 284480"/>
                <a:gd name="T2" fmla="*/ 88773 w 220472"/>
                <a:gd name="T3" fmla="*/ 0 h 284480"/>
                <a:gd name="T4" fmla="*/ 106807 w 220472"/>
                <a:gd name="T5" fmla="*/ 0 h 284480"/>
                <a:gd name="T6" fmla="*/ 124841 w 220472"/>
                <a:gd name="T7" fmla="*/ 0 h 284480"/>
                <a:gd name="T8" fmla="*/ 120142 w 220472"/>
                <a:gd name="T9" fmla="*/ 57658 h 284480"/>
                <a:gd name="T10" fmla="*/ 116332 w 220472"/>
                <a:gd name="T11" fmla="*/ 115443 h 284480"/>
                <a:gd name="T12" fmla="*/ 113665 w 220472"/>
                <a:gd name="T13" fmla="*/ 173101 h 284480"/>
                <a:gd name="T14" fmla="*/ 132207 w 220472"/>
                <a:gd name="T15" fmla="*/ 115443 h 284480"/>
                <a:gd name="T16" fmla="*/ 149860 w 220472"/>
                <a:gd name="T17" fmla="*/ 57785 h 284480"/>
                <a:gd name="T18" fmla="*/ 166370 w 220472"/>
                <a:gd name="T19" fmla="*/ 0 h 284480"/>
                <a:gd name="T20" fmla="*/ 184404 w 220472"/>
                <a:gd name="T21" fmla="*/ 0 h 284480"/>
                <a:gd name="T22" fmla="*/ 202438 w 220472"/>
                <a:gd name="T23" fmla="*/ 0 h 284480"/>
                <a:gd name="T24" fmla="*/ 220472 w 220472"/>
                <a:gd name="T25" fmla="*/ 0 h 284480"/>
                <a:gd name="T26" fmla="*/ 208915 w 220472"/>
                <a:gd name="T27" fmla="*/ 94869 h 284480"/>
                <a:gd name="T28" fmla="*/ 197358 w 220472"/>
                <a:gd name="T29" fmla="*/ 189611 h 284480"/>
                <a:gd name="T30" fmla="*/ 185801 w 220472"/>
                <a:gd name="T31" fmla="*/ 284480 h 284480"/>
                <a:gd name="T32" fmla="*/ 171831 w 220472"/>
                <a:gd name="T33" fmla="*/ 284480 h 284480"/>
                <a:gd name="T34" fmla="*/ 157861 w 220472"/>
                <a:gd name="T35" fmla="*/ 284480 h 284480"/>
                <a:gd name="T36" fmla="*/ 144018 w 220472"/>
                <a:gd name="T37" fmla="*/ 284480 h 284480"/>
                <a:gd name="T38" fmla="*/ 154813 w 220472"/>
                <a:gd name="T39" fmla="*/ 212090 h 284480"/>
                <a:gd name="T40" fmla="*/ 165735 w 220472"/>
                <a:gd name="T41" fmla="*/ 139827 h 284480"/>
                <a:gd name="T42" fmla="*/ 176657 w 220472"/>
                <a:gd name="T43" fmla="*/ 67564 h 284480"/>
                <a:gd name="T44" fmla="*/ 156591 w 220472"/>
                <a:gd name="T45" fmla="*/ 139954 h 284480"/>
                <a:gd name="T46" fmla="*/ 135001 w 220472"/>
                <a:gd name="T47" fmla="*/ 212344 h 284480"/>
                <a:gd name="T48" fmla="*/ 111760 w 220472"/>
                <a:gd name="T49" fmla="*/ 284480 h 284480"/>
                <a:gd name="T50" fmla="*/ 99187 w 220472"/>
                <a:gd name="T51" fmla="*/ 284480 h 284480"/>
                <a:gd name="T52" fmla="*/ 86614 w 220472"/>
                <a:gd name="T53" fmla="*/ 284480 h 284480"/>
                <a:gd name="T54" fmla="*/ 74041 w 220472"/>
                <a:gd name="T55" fmla="*/ 284480 h 284480"/>
                <a:gd name="T56" fmla="*/ 77597 w 220472"/>
                <a:gd name="T57" fmla="*/ 212090 h 284480"/>
                <a:gd name="T58" fmla="*/ 82804 w 220472"/>
                <a:gd name="T59" fmla="*/ 139827 h 284480"/>
                <a:gd name="T60" fmla="*/ 89535 w 220472"/>
                <a:gd name="T61" fmla="*/ 67564 h 284480"/>
                <a:gd name="T62" fmla="*/ 73660 w 220472"/>
                <a:gd name="T63" fmla="*/ 139827 h 284480"/>
                <a:gd name="T64" fmla="*/ 57785 w 220472"/>
                <a:gd name="T65" fmla="*/ 212090 h 284480"/>
                <a:gd name="T66" fmla="*/ 41783 w 220472"/>
                <a:gd name="T67" fmla="*/ 284480 h 284480"/>
                <a:gd name="T68" fmla="*/ 27940 w 220472"/>
                <a:gd name="T69" fmla="*/ 284480 h 284480"/>
                <a:gd name="T70" fmla="*/ 13970 w 220472"/>
                <a:gd name="T71" fmla="*/ 284480 h 284480"/>
                <a:gd name="T72" fmla="*/ 0 w 220472"/>
                <a:gd name="T73" fmla="*/ 284480 h 284480"/>
                <a:gd name="T74" fmla="*/ 23622 w 220472"/>
                <a:gd name="T75" fmla="*/ 189611 h 284480"/>
                <a:gd name="T76" fmla="*/ 47244 w 220472"/>
                <a:gd name="T77" fmla="*/ 94869 h 284480"/>
                <a:gd name="T78" fmla="*/ 70739 w 220472"/>
                <a:gd name="T79" fmla="*/ 0 h 284480"/>
                <a:gd name="T80" fmla="*/ 0 w 220472"/>
                <a:gd name="T81" fmla="*/ 0 h 284480"/>
                <a:gd name="T82" fmla="*/ 220472 w 220472"/>
                <a:gd name="T8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472" h="284480">
                  <a:moveTo>
                    <a:pt x="70739" y="0"/>
                  </a:moveTo>
                  <a:cubicBezTo>
                    <a:pt x="88773" y="0"/>
                    <a:pt x="106807" y="0"/>
                    <a:pt x="124841" y="0"/>
                  </a:cubicBezTo>
                  <a:cubicBezTo>
                    <a:pt x="120142" y="57658"/>
                    <a:pt x="116332" y="115443"/>
                    <a:pt x="113665" y="173101"/>
                  </a:cubicBezTo>
                  <a:cubicBezTo>
                    <a:pt x="132207" y="115443"/>
                    <a:pt x="149860" y="57785"/>
                    <a:pt x="166370" y="0"/>
                  </a:cubicBezTo>
                  <a:cubicBezTo>
                    <a:pt x="184404" y="0"/>
                    <a:pt x="202438" y="0"/>
                    <a:pt x="220472" y="0"/>
                  </a:cubicBezTo>
                  <a:cubicBezTo>
                    <a:pt x="208915" y="94869"/>
                    <a:pt x="197358" y="189611"/>
                    <a:pt x="185801" y="284480"/>
                  </a:cubicBezTo>
                  <a:cubicBezTo>
                    <a:pt x="171831" y="284480"/>
                    <a:pt x="157861" y="284480"/>
                    <a:pt x="144018" y="284480"/>
                  </a:cubicBezTo>
                  <a:cubicBezTo>
                    <a:pt x="154813" y="212090"/>
                    <a:pt x="165735" y="139827"/>
                    <a:pt x="176657" y="67564"/>
                  </a:cubicBezTo>
                  <a:cubicBezTo>
                    <a:pt x="156591" y="139954"/>
                    <a:pt x="135001" y="212344"/>
                    <a:pt x="111760" y="284480"/>
                  </a:cubicBezTo>
                  <a:cubicBezTo>
                    <a:pt x="99187" y="284480"/>
                    <a:pt x="86614" y="284480"/>
                    <a:pt x="74041" y="284480"/>
                  </a:cubicBezTo>
                  <a:cubicBezTo>
                    <a:pt x="77597" y="212090"/>
                    <a:pt x="82804" y="139827"/>
                    <a:pt x="89535" y="67564"/>
                  </a:cubicBezTo>
                  <a:cubicBezTo>
                    <a:pt x="73660" y="139827"/>
                    <a:pt x="57785" y="212090"/>
                    <a:pt x="41783" y="284480"/>
                  </a:cubicBezTo>
                  <a:cubicBezTo>
                    <a:pt x="27940" y="284480"/>
                    <a:pt x="13970" y="284480"/>
                    <a:pt x="0" y="284480"/>
                  </a:cubicBezTo>
                  <a:cubicBezTo>
                    <a:pt x="23622" y="189611"/>
                    <a:pt x="47244" y="94869"/>
                    <a:pt x="70739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4" name="Shape 276">
              <a:extLst>
                <a:ext uri="{FF2B5EF4-FFF2-40B4-BE49-F238E27FC236}">
                  <a16:creationId xmlns:a16="http://schemas.microsoft.com/office/drawing/2014/main" id="{78C09FF9-9ED1-46D0-8941-1792FEAD2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0"/>
              <a:ext cx="1489" cy="2941"/>
            </a:xfrm>
            <a:custGeom>
              <a:avLst/>
              <a:gdLst>
                <a:gd name="T0" fmla="*/ 85725 w 148844"/>
                <a:gd name="T1" fmla="*/ 0 h 294132"/>
                <a:gd name="T2" fmla="*/ 102489 w 148844"/>
                <a:gd name="T3" fmla="*/ 0 h 294132"/>
                <a:gd name="T4" fmla="*/ 115316 w 148844"/>
                <a:gd name="T5" fmla="*/ 7239 h 294132"/>
                <a:gd name="T6" fmla="*/ 124841 w 148844"/>
                <a:gd name="T7" fmla="*/ 21717 h 294132"/>
                <a:gd name="T8" fmla="*/ 134366 w 148844"/>
                <a:gd name="T9" fmla="*/ 36322 h 294132"/>
                <a:gd name="T10" fmla="*/ 141732 w 148844"/>
                <a:gd name="T11" fmla="*/ 58547 h 294132"/>
                <a:gd name="T12" fmla="*/ 146812 w 148844"/>
                <a:gd name="T13" fmla="*/ 88519 h 294132"/>
                <a:gd name="T14" fmla="*/ 133858 w 148844"/>
                <a:gd name="T15" fmla="*/ 94234 h 294132"/>
                <a:gd name="T16" fmla="*/ 120777 w 148844"/>
                <a:gd name="T17" fmla="*/ 99949 h 294132"/>
                <a:gd name="T18" fmla="*/ 107569 w 148844"/>
                <a:gd name="T19" fmla="*/ 105791 h 294132"/>
                <a:gd name="T20" fmla="*/ 106426 w 148844"/>
                <a:gd name="T21" fmla="*/ 97028 h 294132"/>
                <a:gd name="T22" fmla="*/ 105156 w 148844"/>
                <a:gd name="T23" fmla="*/ 90678 h 294132"/>
                <a:gd name="T24" fmla="*/ 103759 w 148844"/>
                <a:gd name="T25" fmla="*/ 86741 h 294132"/>
                <a:gd name="T26" fmla="*/ 101473 w 148844"/>
                <a:gd name="T27" fmla="*/ 80010 h 294132"/>
                <a:gd name="T28" fmla="*/ 98679 w 148844"/>
                <a:gd name="T29" fmla="*/ 74803 h 294132"/>
                <a:gd name="T30" fmla="*/ 95250 w 148844"/>
                <a:gd name="T31" fmla="*/ 71247 h 294132"/>
                <a:gd name="T32" fmla="*/ 91948 w 148844"/>
                <a:gd name="T33" fmla="*/ 67564 h 294132"/>
                <a:gd name="T34" fmla="*/ 88138 w 148844"/>
                <a:gd name="T35" fmla="*/ 65786 h 294132"/>
                <a:gd name="T36" fmla="*/ 83693 w 148844"/>
                <a:gd name="T37" fmla="*/ 65786 h 294132"/>
                <a:gd name="T38" fmla="*/ 73914 w 148844"/>
                <a:gd name="T39" fmla="*/ 65786 h 294132"/>
                <a:gd name="T40" fmla="*/ 66040 w 148844"/>
                <a:gd name="T41" fmla="*/ 73787 h 294132"/>
                <a:gd name="T42" fmla="*/ 59690 w 148844"/>
                <a:gd name="T43" fmla="*/ 89789 h 294132"/>
                <a:gd name="T44" fmla="*/ 54864 w 148844"/>
                <a:gd name="T45" fmla="*/ 101727 h 294132"/>
                <a:gd name="T46" fmla="*/ 51562 w 148844"/>
                <a:gd name="T47" fmla="*/ 120397 h 294132"/>
                <a:gd name="T48" fmla="*/ 49784 w 148844"/>
                <a:gd name="T49" fmla="*/ 145797 h 294132"/>
                <a:gd name="T50" fmla="*/ 47625 w 148844"/>
                <a:gd name="T51" fmla="*/ 177292 h 294132"/>
                <a:gd name="T52" fmla="*/ 48768 w 148844"/>
                <a:gd name="T53" fmla="*/ 199009 h 294132"/>
                <a:gd name="T54" fmla="*/ 53340 w 148844"/>
                <a:gd name="T55" fmla="*/ 210566 h 294132"/>
                <a:gd name="T56" fmla="*/ 57785 w 148844"/>
                <a:gd name="T57" fmla="*/ 222377 h 294132"/>
                <a:gd name="T58" fmla="*/ 65024 w 148844"/>
                <a:gd name="T59" fmla="*/ 228219 h 294132"/>
                <a:gd name="T60" fmla="*/ 74676 w 148844"/>
                <a:gd name="T61" fmla="*/ 228219 h 294132"/>
                <a:gd name="T62" fmla="*/ 83947 w 148844"/>
                <a:gd name="T63" fmla="*/ 228219 h 294132"/>
                <a:gd name="T64" fmla="*/ 91186 w 148844"/>
                <a:gd name="T65" fmla="*/ 223520 h 294132"/>
                <a:gd name="T66" fmla="*/ 96266 w 148844"/>
                <a:gd name="T67" fmla="*/ 213995 h 294132"/>
                <a:gd name="T68" fmla="*/ 101346 w 148844"/>
                <a:gd name="T69" fmla="*/ 204597 h 294132"/>
                <a:gd name="T70" fmla="*/ 105029 w 148844"/>
                <a:gd name="T71" fmla="*/ 190881 h 294132"/>
                <a:gd name="T72" fmla="*/ 107569 w 148844"/>
                <a:gd name="T73" fmla="*/ 172847 h 294132"/>
                <a:gd name="T74" fmla="*/ 121158 w 148844"/>
                <a:gd name="T75" fmla="*/ 180722 h 294132"/>
                <a:gd name="T76" fmla="*/ 135001 w 148844"/>
                <a:gd name="T77" fmla="*/ 188468 h 294132"/>
                <a:gd name="T78" fmla="*/ 148844 w 148844"/>
                <a:gd name="T79" fmla="*/ 196215 h 294132"/>
                <a:gd name="T80" fmla="*/ 146177 w 148844"/>
                <a:gd name="T81" fmla="*/ 217805 h 294132"/>
                <a:gd name="T82" fmla="*/ 141732 w 148844"/>
                <a:gd name="T83" fmla="*/ 235839 h 294132"/>
                <a:gd name="T84" fmla="*/ 135382 w 148844"/>
                <a:gd name="T85" fmla="*/ 250317 h 294132"/>
                <a:gd name="T86" fmla="*/ 129032 w 148844"/>
                <a:gd name="T87" fmla="*/ 264795 h 294132"/>
                <a:gd name="T88" fmla="*/ 121031 w 148844"/>
                <a:gd name="T89" fmla="*/ 275717 h 294132"/>
                <a:gd name="T90" fmla="*/ 111379 w 148844"/>
                <a:gd name="T91" fmla="*/ 283084 h 294132"/>
                <a:gd name="T92" fmla="*/ 101727 w 148844"/>
                <a:gd name="T93" fmla="*/ 290449 h 294132"/>
                <a:gd name="T94" fmla="*/ 89281 w 148844"/>
                <a:gd name="T95" fmla="*/ 294132 h 294132"/>
                <a:gd name="T96" fmla="*/ 74549 w 148844"/>
                <a:gd name="T97" fmla="*/ 294132 h 294132"/>
                <a:gd name="T98" fmla="*/ 56515 w 148844"/>
                <a:gd name="T99" fmla="*/ 294132 h 294132"/>
                <a:gd name="T100" fmla="*/ 42037 w 148844"/>
                <a:gd name="T101" fmla="*/ 289687 h 294132"/>
                <a:gd name="T102" fmla="*/ 31369 w 148844"/>
                <a:gd name="T103" fmla="*/ 280670 h 294132"/>
                <a:gd name="T104" fmla="*/ 20828 w 148844"/>
                <a:gd name="T105" fmla="*/ 271653 h 294132"/>
                <a:gd name="T106" fmla="*/ 12446 w 148844"/>
                <a:gd name="T107" fmla="*/ 255905 h 294132"/>
                <a:gd name="T108" fmla="*/ 6604 w 148844"/>
                <a:gd name="T109" fmla="*/ 233299 h 294132"/>
                <a:gd name="T110" fmla="*/ 762 w 148844"/>
                <a:gd name="T111" fmla="*/ 210693 h 294132"/>
                <a:gd name="T112" fmla="*/ 0 w 148844"/>
                <a:gd name="T113" fmla="*/ 181737 h 294132"/>
                <a:gd name="T114" fmla="*/ 3683 w 148844"/>
                <a:gd name="T115" fmla="*/ 146431 h 294132"/>
                <a:gd name="T116" fmla="*/ 8509 w 148844"/>
                <a:gd name="T117" fmla="*/ 99314 h 294132"/>
                <a:gd name="T118" fmla="*/ 18542 w 148844"/>
                <a:gd name="T119" fmla="*/ 63247 h 294132"/>
                <a:gd name="T120" fmla="*/ 32893 w 148844"/>
                <a:gd name="T121" fmla="*/ 37847 h 294132"/>
                <a:gd name="T122" fmla="*/ 47117 w 148844"/>
                <a:gd name="T123" fmla="*/ 12700 h 294132"/>
                <a:gd name="T124" fmla="*/ 64389 w 148844"/>
                <a:gd name="T125" fmla="*/ 0 h 294132"/>
                <a:gd name="T126" fmla="*/ 85725 w 148844"/>
                <a:gd name="T127" fmla="*/ 0 h 294132"/>
                <a:gd name="T128" fmla="*/ 0 w 148844"/>
                <a:gd name="T129" fmla="*/ 0 h 294132"/>
                <a:gd name="T130" fmla="*/ 148844 w 148844"/>
                <a:gd name="T131" fmla="*/ 294132 h 294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844" h="294132">
                  <a:moveTo>
                    <a:pt x="85725" y="0"/>
                  </a:moveTo>
                  <a:cubicBezTo>
                    <a:pt x="102489" y="0"/>
                    <a:pt x="115316" y="7239"/>
                    <a:pt x="124841" y="21717"/>
                  </a:cubicBezTo>
                  <a:cubicBezTo>
                    <a:pt x="134366" y="36322"/>
                    <a:pt x="141732" y="58547"/>
                    <a:pt x="146812" y="88519"/>
                  </a:cubicBezTo>
                  <a:cubicBezTo>
                    <a:pt x="133858" y="94234"/>
                    <a:pt x="120777" y="99949"/>
                    <a:pt x="107569" y="105791"/>
                  </a:cubicBezTo>
                  <a:cubicBezTo>
                    <a:pt x="106426" y="97028"/>
                    <a:pt x="105156" y="90678"/>
                    <a:pt x="103759" y="86741"/>
                  </a:cubicBezTo>
                  <a:cubicBezTo>
                    <a:pt x="101473" y="80010"/>
                    <a:pt x="98679" y="74803"/>
                    <a:pt x="95250" y="71247"/>
                  </a:cubicBezTo>
                  <a:cubicBezTo>
                    <a:pt x="91948" y="67564"/>
                    <a:pt x="88138" y="65786"/>
                    <a:pt x="83693" y="65786"/>
                  </a:cubicBezTo>
                  <a:cubicBezTo>
                    <a:pt x="73914" y="65786"/>
                    <a:pt x="66040" y="73787"/>
                    <a:pt x="59690" y="89789"/>
                  </a:cubicBezTo>
                  <a:cubicBezTo>
                    <a:pt x="54864" y="101727"/>
                    <a:pt x="51562" y="120397"/>
                    <a:pt x="49784" y="145797"/>
                  </a:cubicBezTo>
                  <a:cubicBezTo>
                    <a:pt x="47625" y="177292"/>
                    <a:pt x="48768" y="199009"/>
                    <a:pt x="53340" y="210566"/>
                  </a:cubicBezTo>
                  <a:cubicBezTo>
                    <a:pt x="57785" y="222377"/>
                    <a:pt x="65024" y="228219"/>
                    <a:pt x="74676" y="228219"/>
                  </a:cubicBezTo>
                  <a:cubicBezTo>
                    <a:pt x="83947" y="228219"/>
                    <a:pt x="91186" y="223520"/>
                    <a:pt x="96266" y="213995"/>
                  </a:cubicBezTo>
                  <a:cubicBezTo>
                    <a:pt x="101346" y="204597"/>
                    <a:pt x="105029" y="190881"/>
                    <a:pt x="107569" y="172847"/>
                  </a:cubicBezTo>
                  <a:cubicBezTo>
                    <a:pt x="121158" y="180722"/>
                    <a:pt x="135001" y="188468"/>
                    <a:pt x="148844" y="196215"/>
                  </a:cubicBezTo>
                  <a:cubicBezTo>
                    <a:pt x="146177" y="217805"/>
                    <a:pt x="141732" y="235839"/>
                    <a:pt x="135382" y="250317"/>
                  </a:cubicBezTo>
                  <a:cubicBezTo>
                    <a:pt x="129032" y="264795"/>
                    <a:pt x="121031" y="275717"/>
                    <a:pt x="111379" y="283084"/>
                  </a:cubicBezTo>
                  <a:cubicBezTo>
                    <a:pt x="101727" y="290449"/>
                    <a:pt x="89281" y="294132"/>
                    <a:pt x="74549" y="294132"/>
                  </a:cubicBezTo>
                  <a:cubicBezTo>
                    <a:pt x="56515" y="294132"/>
                    <a:pt x="42037" y="289687"/>
                    <a:pt x="31369" y="280670"/>
                  </a:cubicBezTo>
                  <a:cubicBezTo>
                    <a:pt x="20828" y="271653"/>
                    <a:pt x="12446" y="255905"/>
                    <a:pt x="6604" y="233299"/>
                  </a:cubicBezTo>
                  <a:cubicBezTo>
                    <a:pt x="762" y="210693"/>
                    <a:pt x="0" y="181737"/>
                    <a:pt x="3683" y="146431"/>
                  </a:cubicBezTo>
                  <a:cubicBezTo>
                    <a:pt x="8509" y="99314"/>
                    <a:pt x="18542" y="63247"/>
                    <a:pt x="32893" y="37847"/>
                  </a:cubicBezTo>
                  <a:cubicBezTo>
                    <a:pt x="47117" y="12700"/>
                    <a:pt x="64389" y="0"/>
                    <a:pt x="85725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5" name="Picture 44" descr="A picture containing icon&#10;&#10;Description automatically generated">
            <a:extLst>
              <a:ext uri="{FF2B5EF4-FFF2-40B4-BE49-F238E27FC236}">
                <a16:creationId xmlns:a16="http://schemas.microsoft.com/office/drawing/2014/main" id="{8EB59761-82EE-424F-A3A8-823241B5F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58" y="4626280"/>
            <a:ext cx="2886297" cy="138542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76AA054-5BEC-23EE-DBEF-90A6C21F75DE}"/>
              </a:ext>
            </a:extLst>
          </p:cNvPr>
          <p:cNvSpPr txBox="1"/>
          <p:nvPr/>
        </p:nvSpPr>
        <p:spPr>
          <a:xfrm>
            <a:off x="4885516" y="-74514"/>
            <a:ext cx="6694882" cy="72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2BFBC-73C9-4682-A20E-347EFD550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6411" y="0"/>
            <a:ext cx="6338811" cy="689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4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CAEF1-DAA2-40F3-AC7B-31B86260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45" y="551051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Executive Board</a:t>
            </a:r>
            <a:endParaRPr lang="en-US" sz="2000" b="1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5BC938-4BB6-4C99-A86B-6DB73726874D}"/>
              </a:ext>
            </a:extLst>
          </p:cNvPr>
          <p:cNvGrpSpPr>
            <a:grpSpLocks/>
          </p:cNvGrpSpPr>
          <p:nvPr/>
        </p:nvGrpSpPr>
        <p:grpSpPr bwMode="auto">
          <a:xfrm>
            <a:off x="1269248" y="501618"/>
            <a:ext cx="2090378" cy="872198"/>
            <a:chOff x="0" y="-50"/>
            <a:chExt cx="9144" cy="34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146241-C678-43AD-81DD-033E6E044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6" y="1555"/>
              <a:ext cx="467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F00F9E-C3C9-4CF5-9E67-996E56BC9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" cy="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hape 249">
              <a:extLst>
                <a:ext uri="{FF2B5EF4-FFF2-40B4-BE49-F238E27FC236}">
                  <a16:creationId xmlns:a16="http://schemas.microsoft.com/office/drawing/2014/main" id="{3272B021-967E-4B7E-86FC-94DEFFD40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1748"/>
              <a:ext cx="679" cy="1423"/>
            </a:xfrm>
            <a:custGeom>
              <a:avLst/>
              <a:gdLst>
                <a:gd name="T0" fmla="*/ 14224 w 67882"/>
                <a:gd name="T1" fmla="*/ 0 h 142240"/>
                <a:gd name="T2" fmla="*/ 59055 w 67882"/>
                <a:gd name="T3" fmla="*/ 0 h 142240"/>
                <a:gd name="T4" fmla="*/ 67882 w 67882"/>
                <a:gd name="T5" fmla="*/ 10941 h 142240"/>
                <a:gd name="T6" fmla="*/ 67882 w 67882"/>
                <a:gd name="T7" fmla="*/ 62420 h 142240"/>
                <a:gd name="T8" fmla="*/ 49911 w 67882"/>
                <a:gd name="T9" fmla="*/ 36830 h 142240"/>
                <a:gd name="T10" fmla="*/ 52324 w 67882"/>
                <a:gd name="T11" fmla="*/ 88011 h 142240"/>
                <a:gd name="T12" fmla="*/ 67882 w 67882"/>
                <a:gd name="T13" fmla="*/ 88011 h 142240"/>
                <a:gd name="T14" fmla="*/ 67882 w 67882"/>
                <a:gd name="T15" fmla="*/ 118745 h 142240"/>
                <a:gd name="T16" fmla="*/ 52324 w 67882"/>
                <a:gd name="T17" fmla="*/ 118745 h 142240"/>
                <a:gd name="T18" fmla="*/ 52070 w 67882"/>
                <a:gd name="T19" fmla="*/ 142240 h 142240"/>
                <a:gd name="T20" fmla="*/ 0 w 67882"/>
                <a:gd name="T21" fmla="*/ 142240 h 142240"/>
                <a:gd name="T22" fmla="*/ 14224 w 67882"/>
                <a:gd name="T23" fmla="*/ 0 h 142240"/>
                <a:gd name="T24" fmla="*/ 0 w 67882"/>
                <a:gd name="T25" fmla="*/ 0 h 142240"/>
                <a:gd name="T26" fmla="*/ 67882 w 67882"/>
                <a:gd name="T27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67882" h="142240">
                  <a:moveTo>
                    <a:pt x="14224" y="0"/>
                  </a:moveTo>
                  <a:cubicBezTo>
                    <a:pt x="29210" y="0"/>
                    <a:pt x="44196" y="0"/>
                    <a:pt x="59055" y="0"/>
                  </a:cubicBezTo>
                  <a:lnTo>
                    <a:pt x="67882" y="10941"/>
                  </a:lnTo>
                  <a:lnTo>
                    <a:pt x="67882" y="62420"/>
                  </a:lnTo>
                  <a:lnTo>
                    <a:pt x="49911" y="36830"/>
                  </a:lnTo>
                  <a:cubicBezTo>
                    <a:pt x="51181" y="53975"/>
                    <a:pt x="51943" y="70993"/>
                    <a:pt x="52324" y="88011"/>
                  </a:cubicBezTo>
                  <a:lnTo>
                    <a:pt x="67882" y="88011"/>
                  </a:lnTo>
                  <a:lnTo>
                    <a:pt x="67882" y="118745"/>
                  </a:lnTo>
                  <a:lnTo>
                    <a:pt x="52324" y="118745"/>
                  </a:lnTo>
                  <a:cubicBezTo>
                    <a:pt x="52324" y="126619"/>
                    <a:pt x="52324" y="134366"/>
                    <a:pt x="52070" y="142240"/>
                  </a:cubicBezTo>
                  <a:cubicBezTo>
                    <a:pt x="34798" y="142240"/>
                    <a:pt x="17399" y="142240"/>
                    <a:pt x="0" y="142240"/>
                  </a:cubicBezTo>
                  <a:cubicBezTo>
                    <a:pt x="8763" y="94869"/>
                    <a:pt x="13462" y="47498"/>
                    <a:pt x="14224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Shape 250">
              <a:extLst>
                <a:ext uri="{FF2B5EF4-FFF2-40B4-BE49-F238E27FC236}">
                  <a16:creationId xmlns:a16="http://schemas.microsoft.com/office/drawing/2014/main" id="{EDEC6E73-7E95-4580-81DA-FB7A5D32D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1748"/>
              <a:ext cx="1335" cy="1423"/>
            </a:xfrm>
            <a:custGeom>
              <a:avLst/>
              <a:gdLst>
                <a:gd name="T0" fmla="*/ 0 w 133477"/>
                <a:gd name="T1" fmla="*/ 0 h 142240"/>
                <a:gd name="T2" fmla="*/ 41656 w 133477"/>
                <a:gd name="T3" fmla="*/ 0 h 142240"/>
                <a:gd name="T4" fmla="*/ 83312 w 133477"/>
                <a:gd name="T5" fmla="*/ 0 h 142240"/>
                <a:gd name="T6" fmla="*/ 124968 w 133477"/>
                <a:gd name="T7" fmla="*/ 0 h 142240"/>
                <a:gd name="T8" fmla="*/ 127762 w 133477"/>
                <a:gd name="T9" fmla="*/ 11684 h 142240"/>
                <a:gd name="T10" fmla="*/ 130683 w 133477"/>
                <a:gd name="T11" fmla="*/ 23495 h 142240"/>
                <a:gd name="T12" fmla="*/ 133477 w 133477"/>
                <a:gd name="T13" fmla="*/ 35179 h 142240"/>
                <a:gd name="T14" fmla="*/ 118618 w 133477"/>
                <a:gd name="T15" fmla="*/ 35179 h 142240"/>
                <a:gd name="T16" fmla="*/ 103886 w 133477"/>
                <a:gd name="T17" fmla="*/ 35179 h 142240"/>
                <a:gd name="T18" fmla="*/ 89027 w 133477"/>
                <a:gd name="T19" fmla="*/ 35179 h 142240"/>
                <a:gd name="T20" fmla="*/ 95123 w 133477"/>
                <a:gd name="T21" fmla="*/ 70866 h 142240"/>
                <a:gd name="T22" fmla="*/ 101092 w 133477"/>
                <a:gd name="T23" fmla="*/ 106553 h 142240"/>
                <a:gd name="T24" fmla="*/ 107188 w 133477"/>
                <a:gd name="T25" fmla="*/ 142240 h 142240"/>
                <a:gd name="T26" fmla="*/ 90170 w 133477"/>
                <a:gd name="T27" fmla="*/ 142240 h 142240"/>
                <a:gd name="T28" fmla="*/ 73152 w 133477"/>
                <a:gd name="T29" fmla="*/ 142240 h 142240"/>
                <a:gd name="T30" fmla="*/ 56134 w 133477"/>
                <a:gd name="T31" fmla="*/ 142240 h 142240"/>
                <a:gd name="T32" fmla="*/ 52578 w 133477"/>
                <a:gd name="T33" fmla="*/ 106553 h 142240"/>
                <a:gd name="T34" fmla="*/ 49022 w 133477"/>
                <a:gd name="T35" fmla="*/ 70866 h 142240"/>
                <a:gd name="T36" fmla="*/ 45466 w 133477"/>
                <a:gd name="T37" fmla="*/ 35179 h 142240"/>
                <a:gd name="T38" fmla="*/ 30607 w 133477"/>
                <a:gd name="T39" fmla="*/ 35179 h 142240"/>
                <a:gd name="T40" fmla="*/ 15875 w 133477"/>
                <a:gd name="T41" fmla="*/ 35179 h 142240"/>
                <a:gd name="T42" fmla="*/ 1016 w 133477"/>
                <a:gd name="T43" fmla="*/ 35179 h 142240"/>
                <a:gd name="T44" fmla="*/ 635 w 133477"/>
                <a:gd name="T45" fmla="*/ 23495 h 142240"/>
                <a:gd name="T46" fmla="*/ 381 w 133477"/>
                <a:gd name="T47" fmla="*/ 11684 h 142240"/>
                <a:gd name="T48" fmla="*/ 0 w 133477"/>
                <a:gd name="T49" fmla="*/ 0 h 142240"/>
                <a:gd name="T50" fmla="*/ 0 w 133477"/>
                <a:gd name="T51" fmla="*/ 0 h 142240"/>
                <a:gd name="T52" fmla="*/ 133477 w 133477"/>
                <a:gd name="T5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14224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11684"/>
                    <a:pt x="130683" y="23495"/>
                    <a:pt x="133477" y="35179"/>
                  </a:cubicBezTo>
                  <a:cubicBezTo>
                    <a:pt x="118618" y="35179"/>
                    <a:pt x="103886" y="35179"/>
                    <a:pt x="89027" y="35179"/>
                  </a:cubicBezTo>
                  <a:cubicBezTo>
                    <a:pt x="95123" y="70866"/>
                    <a:pt x="101092" y="106553"/>
                    <a:pt x="107188" y="142240"/>
                  </a:cubicBezTo>
                  <a:cubicBezTo>
                    <a:pt x="90170" y="142240"/>
                    <a:pt x="73152" y="142240"/>
                    <a:pt x="56134" y="142240"/>
                  </a:cubicBezTo>
                  <a:cubicBezTo>
                    <a:pt x="52578" y="106553"/>
                    <a:pt x="49022" y="70866"/>
                    <a:pt x="45466" y="35179"/>
                  </a:cubicBezTo>
                  <a:cubicBezTo>
                    <a:pt x="30607" y="35179"/>
                    <a:pt x="15875" y="35179"/>
                    <a:pt x="1016" y="35179"/>
                  </a:cubicBezTo>
                  <a:cubicBezTo>
                    <a:pt x="635" y="23495"/>
                    <a:pt x="381" y="11684"/>
                    <a:pt x="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Shape 251">
              <a:extLst>
                <a:ext uri="{FF2B5EF4-FFF2-40B4-BE49-F238E27FC236}">
                  <a16:creationId xmlns:a16="http://schemas.microsoft.com/office/drawing/2014/main" id="{2A590794-5097-42B8-B8D8-E5C9993E6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1748"/>
              <a:ext cx="2203" cy="1423"/>
            </a:xfrm>
            <a:custGeom>
              <a:avLst/>
              <a:gdLst>
                <a:gd name="T0" fmla="*/ 70612 w 220345"/>
                <a:gd name="T1" fmla="*/ 0 h 142240"/>
                <a:gd name="T2" fmla="*/ 88646 w 220345"/>
                <a:gd name="T3" fmla="*/ 0 h 142240"/>
                <a:gd name="T4" fmla="*/ 106680 w 220345"/>
                <a:gd name="T5" fmla="*/ 0 h 142240"/>
                <a:gd name="T6" fmla="*/ 124714 w 220345"/>
                <a:gd name="T7" fmla="*/ 0 h 142240"/>
                <a:gd name="T8" fmla="*/ 120015 w 220345"/>
                <a:gd name="T9" fmla="*/ 28829 h 142240"/>
                <a:gd name="T10" fmla="*/ 116205 w 220345"/>
                <a:gd name="T11" fmla="*/ 57658 h 142240"/>
                <a:gd name="T12" fmla="*/ 113538 w 220345"/>
                <a:gd name="T13" fmla="*/ 86614 h 142240"/>
                <a:gd name="T14" fmla="*/ 132080 w 220345"/>
                <a:gd name="T15" fmla="*/ 57785 h 142240"/>
                <a:gd name="T16" fmla="*/ 149733 w 220345"/>
                <a:gd name="T17" fmla="*/ 28956 h 142240"/>
                <a:gd name="T18" fmla="*/ 166243 w 220345"/>
                <a:gd name="T19" fmla="*/ 0 h 142240"/>
                <a:gd name="T20" fmla="*/ 184277 w 220345"/>
                <a:gd name="T21" fmla="*/ 0 h 142240"/>
                <a:gd name="T22" fmla="*/ 202311 w 220345"/>
                <a:gd name="T23" fmla="*/ 0 h 142240"/>
                <a:gd name="T24" fmla="*/ 220345 w 220345"/>
                <a:gd name="T25" fmla="*/ 0 h 142240"/>
                <a:gd name="T26" fmla="*/ 208788 w 220345"/>
                <a:gd name="T27" fmla="*/ 47371 h 142240"/>
                <a:gd name="T28" fmla="*/ 197231 w 220345"/>
                <a:gd name="T29" fmla="*/ 94869 h 142240"/>
                <a:gd name="T30" fmla="*/ 185674 w 220345"/>
                <a:gd name="T31" fmla="*/ 142240 h 142240"/>
                <a:gd name="T32" fmla="*/ 171704 w 220345"/>
                <a:gd name="T33" fmla="*/ 142240 h 142240"/>
                <a:gd name="T34" fmla="*/ 157861 w 220345"/>
                <a:gd name="T35" fmla="*/ 142240 h 142240"/>
                <a:gd name="T36" fmla="*/ 143891 w 220345"/>
                <a:gd name="T37" fmla="*/ 142240 h 142240"/>
                <a:gd name="T38" fmla="*/ 154813 w 220345"/>
                <a:gd name="T39" fmla="*/ 106045 h 142240"/>
                <a:gd name="T40" fmla="*/ 165608 w 220345"/>
                <a:gd name="T41" fmla="*/ 69977 h 142240"/>
                <a:gd name="T42" fmla="*/ 176530 w 220345"/>
                <a:gd name="T43" fmla="*/ 33782 h 142240"/>
                <a:gd name="T44" fmla="*/ 156464 w 220345"/>
                <a:gd name="T45" fmla="*/ 69977 h 142240"/>
                <a:gd name="T46" fmla="*/ 134874 w 220345"/>
                <a:gd name="T47" fmla="*/ 106172 h 142240"/>
                <a:gd name="T48" fmla="*/ 111633 w 220345"/>
                <a:gd name="T49" fmla="*/ 142240 h 142240"/>
                <a:gd name="T50" fmla="*/ 99060 w 220345"/>
                <a:gd name="T51" fmla="*/ 142240 h 142240"/>
                <a:gd name="T52" fmla="*/ 86487 w 220345"/>
                <a:gd name="T53" fmla="*/ 142240 h 142240"/>
                <a:gd name="T54" fmla="*/ 73914 w 220345"/>
                <a:gd name="T55" fmla="*/ 142240 h 142240"/>
                <a:gd name="T56" fmla="*/ 77470 w 220345"/>
                <a:gd name="T57" fmla="*/ 106045 h 142240"/>
                <a:gd name="T58" fmla="*/ 82677 w 220345"/>
                <a:gd name="T59" fmla="*/ 69850 h 142240"/>
                <a:gd name="T60" fmla="*/ 89408 w 220345"/>
                <a:gd name="T61" fmla="*/ 33782 h 142240"/>
                <a:gd name="T62" fmla="*/ 73533 w 220345"/>
                <a:gd name="T63" fmla="*/ 69977 h 142240"/>
                <a:gd name="T64" fmla="*/ 57658 w 220345"/>
                <a:gd name="T65" fmla="*/ 106045 h 142240"/>
                <a:gd name="T66" fmla="*/ 41783 w 220345"/>
                <a:gd name="T67" fmla="*/ 142240 h 142240"/>
                <a:gd name="T68" fmla="*/ 27813 w 220345"/>
                <a:gd name="T69" fmla="*/ 142240 h 142240"/>
                <a:gd name="T70" fmla="*/ 13843 w 220345"/>
                <a:gd name="T71" fmla="*/ 142240 h 142240"/>
                <a:gd name="T72" fmla="*/ 0 w 220345"/>
                <a:gd name="T73" fmla="*/ 142240 h 142240"/>
                <a:gd name="T74" fmla="*/ 23495 w 220345"/>
                <a:gd name="T75" fmla="*/ 94869 h 142240"/>
                <a:gd name="T76" fmla="*/ 47117 w 220345"/>
                <a:gd name="T77" fmla="*/ 47371 h 142240"/>
                <a:gd name="T78" fmla="*/ 70612 w 220345"/>
                <a:gd name="T79" fmla="*/ 0 h 142240"/>
                <a:gd name="T80" fmla="*/ 0 w 220345"/>
                <a:gd name="T81" fmla="*/ 0 h 142240"/>
                <a:gd name="T82" fmla="*/ 220345 w 220345"/>
                <a:gd name="T8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345" h="142240">
                  <a:moveTo>
                    <a:pt x="70612" y="0"/>
                  </a:moveTo>
                  <a:cubicBezTo>
                    <a:pt x="88646" y="0"/>
                    <a:pt x="106680" y="0"/>
                    <a:pt x="124714" y="0"/>
                  </a:cubicBezTo>
                  <a:cubicBezTo>
                    <a:pt x="120015" y="28829"/>
                    <a:pt x="116205" y="57658"/>
                    <a:pt x="113538" y="86614"/>
                  </a:cubicBezTo>
                  <a:cubicBezTo>
                    <a:pt x="132080" y="57785"/>
                    <a:pt x="149733" y="28956"/>
                    <a:pt x="166243" y="0"/>
                  </a:cubicBezTo>
                  <a:cubicBezTo>
                    <a:pt x="184277" y="0"/>
                    <a:pt x="202311" y="0"/>
                    <a:pt x="220345" y="0"/>
                  </a:cubicBezTo>
                  <a:cubicBezTo>
                    <a:pt x="208788" y="47371"/>
                    <a:pt x="197231" y="94869"/>
                    <a:pt x="185674" y="142240"/>
                  </a:cubicBezTo>
                  <a:cubicBezTo>
                    <a:pt x="171704" y="142240"/>
                    <a:pt x="157861" y="142240"/>
                    <a:pt x="143891" y="142240"/>
                  </a:cubicBezTo>
                  <a:cubicBezTo>
                    <a:pt x="154813" y="106045"/>
                    <a:pt x="165608" y="69977"/>
                    <a:pt x="176530" y="33782"/>
                  </a:cubicBezTo>
                  <a:cubicBezTo>
                    <a:pt x="156464" y="69977"/>
                    <a:pt x="134874" y="106172"/>
                    <a:pt x="111633" y="142240"/>
                  </a:cubicBezTo>
                  <a:cubicBezTo>
                    <a:pt x="99060" y="142240"/>
                    <a:pt x="86487" y="142240"/>
                    <a:pt x="73914" y="142240"/>
                  </a:cubicBezTo>
                  <a:cubicBezTo>
                    <a:pt x="77470" y="106045"/>
                    <a:pt x="82677" y="69850"/>
                    <a:pt x="89408" y="33782"/>
                  </a:cubicBezTo>
                  <a:cubicBezTo>
                    <a:pt x="73533" y="69977"/>
                    <a:pt x="57658" y="106045"/>
                    <a:pt x="41783" y="142240"/>
                  </a:cubicBezTo>
                  <a:cubicBezTo>
                    <a:pt x="27813" y="142240"/>
                    <a:pt x="13843" y="142240"/>
                    <a:pt x="0" y="142240"/>
                  </a:cubicBezTo>
                  <a:cubicBezTo>
                    <a:pt x="23495" y="94869"/>
                    <a:pt x="47117" y="47371"/>
                    <a:pt x="70612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Shape 252">
              <a:extLst>
                <a:ext uri="{FF2B5EF4-FFF2-40B4-BE49-F238E27FC236}">
                  <a16:creationId xmlns:a16="http://schemas.microsoft.com/office/drawing/2014/main" id="{A740C550-6EB7-4A17-A881-0C1AB0F4F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724"/>
              <a:ext cx="1490" cy="1471"/>
            </a:xfrm>
            <a:custGeom>
              <a:avLst/>
              <a:gdLst>
                <a:gd name="T0" fmla="*/ 85725 w 148971"/>
                <a:gd name="T1" fmla="*/ 0 h 147066"/>
                <a:gd name="T2" fmla="*/ 102489 w 148971"/>
                <a:gd name="T3" fmla="*/ 0 h 147066"/>
                <a:gd name="T4" fmla="*/ 115316 w 148971"/>
                <a:gd name="T5" fmla="*/ 3683 h 147066"/>
                <a:gd name="T6" fmla="*/ 124841 w 148971"/>
                <a:gd name="T7" fmla="*/ 10922 h 147066"/>
                <a:gd name="T8" fmla="*/ 134493 w 148971"/>
                <a:gd name="T9" fmla="*/ 18161 h 147066"/>
                <a:gd name="T10" fmla="*/ 141732 w 148971"/>
                <a:gd name="T11" fmla="*/ 29210 h 147066"/>
                <a:gd name="T12" fmla="*/ 146939 w 148971"/>
                <a:gd name="T13" fmla="*/ 44196 h 147066"/>
                <a:gd name="T14" fmla="*/ 133858 w 148971"/>
                <a:gd name="T15" fmla="*/ 47117 h 147066"/>
                <a:gd name="T16" fmla="*/ 120777 w 148971"/>
                <a:gd name="T17" fmla="*/ 50038 h 147066"/>
                <a:gd name="T18" fmla="*/ 107569 w 148971"/>
                <a:gd name="T19" fmla="*/ 52832 h 147066"/>
                <a:gd name="T20" fmla="*/ 106426 w 148971"/>
                <a:gd name="T21" fmla="*/ 48514 h 147066"/>
                <a:gd name="T22" fmla="*/ 105156 w 148971"/>
                <a:gd name="T23" fmla="*/ 45339 h 147066"/>
                <a:gd name="T24" fmla="*/ 103759 w 148971"/>
                <a:gd name="T25" fmla="*/ 43434 h 147066"/>
                <a:gd name="T26" fmla="*/ 101473 w 148971"/>
                <a:gd name="T27" fmla="*/ 40005 h 147066"/>
                <a:gd name="T28" fmla="*/ 98679 w 148971"/>
                <a:gd name="T29" fmla="*/ 37465 h 147066"/>
                <a:gd name="T30" fmla="*/ 95250 w 148971"/>
                <a:gd name="T31" fmla="*/ 35560 h 147066"/>
                <a:gd name="T32" fmla="*/ 91948 w 148971"/>
                <a:gd name="T33" fmla="*/ 33782 h 147066"/>
                <a:gd name="T34" fmla="*/ 88138 w 148971"/>
                <a:gd name="T35" fmla="*/ 32893 h 147066"/>
                <a:gd name="T36" fmla="*/ 83820 w 148971"/>
                <a:gd name="T37" fmla="*/ 32893 h 147066"/>
                <a:gd name="T38" fmla="*/ 73914 w 148971"/>
                <a:gd name="T39" fmla="*/ 32893 h 147066"/>
                <a:gd name="T40" fmla="*/ 66040 w 148971"/>
                <a:gd name="T41" fmla="*/ 36957 h 147066"/>
                <a:gd name="T42" fmla="*/ 59690 w 148971"/>
                <a:gd name="T43" fmla="*/ 44958 h 147066"/>
                <a:gd name="T44" fmla="*/ 54864 w 148971"/>
                <a:gd name="T45" fmla="*/ 50927 h 147066"/>
                <a:gd name="T46" fmla="*/ 51562 w 148971"/>
                <a:gd name="T47" fmla="*/ 60198 h 147066"/>
                <a:gd name="T48" fmla="*/ 49784 w 148971"/>
                <a:gd name="T49" fmla="*/ 72898 h 147066"/>
                <a:gd name="T50" fmla="*/ 47625 w 148971"/>
                <a:gd name="T51" fmla="*/ 88646 h 147066"/>
                <a:gd name="T52" fmla="*/ 48768 w 148971"/>
                <a:gd name="T53" fmla="*/ 99441 h 147066"/>
                <a:gd name="T54" fmla="*/ 53340 w 148971"/>
                <a:gd name="T55" fmla="*/ 105283 h 147066"/>
                <a:gd name="T56" fmla="*/ 57785 w 148971"/>
                <a:gd name="T57" fmla="*/ 111125 h 147066"/>
                <a:gd name="T58" fmla="*/ 65024 w 148971"/>
                <a:gd name="T59" fmla="*/ 114046 h 147066"/>
                <a:gd name="T60" fmla="*/ 74676 w 148971"/>
                <a:gd name="T61" fmla="*/ 114046 h 147066"/>
                <a:gd name="T62" fmla="*/ 83947 w 148971"/>
                <a:gd name="T63" fmla="*/ 114046 h 147066"/>
                <a:gd name="T64" fmla="*/ 91313 w 148971"/>
                <a:gd name="T65" fmla="*/ 111760 h 147066"/>
                <a:gd name="T66" fmla="*/ 96266 w 148971"/>
                <a:gd name="T67" fmla="*/ 107061 h 147066"/>
                <a:gd name="T68" fmla="*/ 101346 w 148971"/>
                <a:gd name="T69" fmla="*/ 102362 h 147066"/>
                <a:gd name="T70" fmla="*/ 105156 w 148971"/>
                <a:gd name="T71" fmla="*/ 95504 h 147066"/>
                <a:gd name="T72" fmla="*/ 107569 w 148971"/>
                <a:gd name="T73" fmla="*/ 86487 h 147066"/>
                <a:gd name="T74" fmla="*/ 121158 w 148971"/>
                <a:gd name="T75" fmla="*/ 90297 h 147066"/>
                <a:gd name="T76" fmla="*/ 135001 w 148971"/>
                <a:gd name="T77" fmla="*/ 94234 h 147066"/>
                <a:gd name="T78" fmla="*/ 148971 w 148971"/>
                <a:gd name="T79" fmla="*/ 98044 h 147066"/>
                <a:gd name="T80" fmla="*/ 146304 w 148971"/>
                <a:gd name="T81" fmla="*/ 108839 h 147066"/>
                <a:gd name="T82" fmla="*/ 141732 w 148971"/>
                <a:gd name="T83" fmla="*/ 117983 h 147066"/>
                <a:gd name="T84" fmla="*/ 135382 w 148971"/>
                <a:gd name="T85" fmla="*/ 125095 h 147066"/>
                <a:gd name="T86" fmla="*/ 129159 w 148971"/>
                <a:gd name="T87" fmla="*/ 132461 h 147066"/>
                <a:gd name="T88" fmla="*/ 121031 w 148971"/>
                <a:gd name="T89" fmla="*/ 137922 h 147066"/>
                <a:gd name="T90" fmla="*/ 111379 w 148971"/>
                <a:gd name="T91" fmla="*/ 141605 h 147066"/>
                <a:gd name="T92" fmla="*/ 101727 w 148971"/>
                <a:gd name="T93" fmla="*/ 145288 h 147066"/>
                <a:gd name="T94" fmla="*/ 89281 w 148971"/>
                <a:gd name="T95" fmla="*/ 147066 h 147066"/>
                <a:gd name="T96" fmla="*/ 74549 w 148971"/>
                <a:gd name="T97" fmla="*/ 147066 h 147066"/>
                <a:gd name="T98" fmla="*/ 56515 w 148971"/>
                <a:gd name="T99" fmla="*/ 147066 h 147066"/>
                <a:gd name="T100" fmla="*/ 42037 w 148971"/>
                <a:gd name="T101" fmla="*/ 144907 h 147066"/>
                <a:gd name="T102" fmla="*/ 31369 w 148971"/>
                <a:gd name="T103" fmla="*/ 140335 h 147066"/>
                <a:gd name="T104" fmla="*/ 20828 w 148971"/>
                <a:gd name="T105" fmla="*/ 135890 h 147066"/>
                <a:gd name="T106" fmla="*/ 12446 w 148971"/>
                <a:gd name="T107" fmla="*/ 128016 h 147066"/>
                <a:gd name="T108" fmla="*/ 6604 w 148971"/>
                <a:gd name="T109" fmla="*/ 116586 h 147066"/>
                <a:gd name="T110" fmla="*/ 762 w 148971"/>
                <a:gd name="T111" fmla="*/ 105283 h 147066"/>
                <a:gd name="T112" fmla="*/ 0 w 148971"/>
                <a:gd name="T113" fmla="*/ 90805 h 147066"/>
                <a:gd name="T114" fmla="*/ 3683 w 148971"/>
                <a:gd name="T115" fmla="*/ 73152 h 147066"/>
                <a:gd name="T116" fmla="*/ 8509 w 148971"/>
                <a:gd name="T117" fmla="*/ 49657 h 147066"/>
                <a:gd name="T118" fmla="*/ 18542 w 148971"/>
                <a:gd name="T119" fmla="*/ 31623 h 147066"/>
                <a:gd name="T120" fmla="*/ 32893 w 148971"/>
                <a:gd name="T121" fmla="*/ 18923 h 147066"/>
                <a:gd name="T122" fmla="*/ 47117 w 148971"/>
                <a:gd name="T123" fmla="*/ 6350 h 147066"/>
                <a:gd name="T124" fmla="*/ 64389 w 148971"/>
                <a:gd name="T125" fmla="*/ 0 h 147066"/>
                <a:gd name="T126" fmla="*/ 85725 w 148971"/>
                <a:gd name="T127" fmla="*/ 0 h 147066"/>
                <a:gd name="T128" fmla="*/ 0 w 148971"/>
                <a:gd name="T129" fmla="*/ 0 h 147066"/>
                <a:gd name="T130" fmla="*/ 148971 w 148971"/>
                <a:gd name="T131" fmla="*/ 147066 h 147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971" h="147066">
                  <a:moveTo>
                    <a:pt x="85725" y="0"/>
                  </a:moveTo>
                  <a:cubicBezTo>
                    <a:pt x="102489" y="0"/>
                    <a:pt x="115316" y="3683"/>
                    <a:pt x="124841" y="10922"/>
                  </a:cubicBezTo>
                  <a:cubicBezTo>
                    <a:pt x="134493" y="18161"/>
                    <a:pt x="141732" y="29210"/>
                    <a:pt x="146939" y="44196"/>
                  </a:cubicBezTo>
                  <a:cubicBezTo>
                    <a:pt x="133858" y="47117"/>
                    <a:pt x="120777" y="50038"/>
                    <a:pt x="107569" y="52832"/>
                  </a:cubicBezTo>
                  <a:cubicBezTo>
                    <a:pt x="106426" y="48514"/>
                    <a:pt x="105156" y="45339"/>
                    <a:pt x="103759" y="43434"/>
                  </a:cubicBezTo>
                  <a:cubicBezTo>
                    <a:pt x="101473" y="40005"/>
                    <a:pt x="98679" y="37465"/>
                    <a:pt x="95250" y="35560"/>
                  </a:cubicBezTo>
                  <a:cubicBezTo>
                    <a:pt x="91948" y="33782"/>
                    <a:pt x="88138" y="32893"/>
                    <a:pt x="83820" y="32893"/>
                  </a:cubicBezTo>
                  <a:cubicBezTo>
                    <a:pt x="73914" y="32893"/>
                    <a:pt x="66040" y="36957"/>
                    <a:pt x="59690" y="44958"/>
                  </a:cubicBezTo>
                  <a:cubicBezTo>
                    <a:pt x="54864" y="50927"/>
                    <a:pt x="51562" y="60198"/>
                    <a:pt x="49784" y="72898"/>
                  </a:cubicBezTo>
                  <a:cubicBezTo>
                    <a:pt x="47625" y="88646"/>
                    <a:pt x="48768" y="99441"/>
                    <a:pt x="53340" y="105283"/>
                  </a:cubicBezTo>
                  <a:cubicBezTo>
                    <a:pt x="57785" y="111125"/>
                    <a:pt x="65024" y="114046"/>
                    <a:pt x="74676" y="114046"/>
                  </a:cubicBezTo>
                  <a:cubicBezTo>
                    <a:pt x="83947" y="114046"/>
                    <a:pt x="91313" y="111760"/>
                    <a:pt x="96266" y="107061"/>
                  </a:cubicBezTo>
                  <a:cubicBezTo>
                    <a:pt x="101346" y="102362"/>
                    <a:pt x="105156" y="95504"/>
                    <a:pt x="107569" y="86487"/>
                  </a:cubicBezTo>
                  <a:cubicBezTo>
                    <a:pt x="121158" y="90297"/>
                    <a:pt x="135001" y="94234"/>
                    <a:pt x="148971" y="98044"/>
                  </a:cubicBezTo>
                  <a:cubicBezTo>
                    <a:pt x="146304" y="108839"/>
                    <a:pt x="141732" y="117983"/>
                    <a:pt x="135382" y="125095"/>
                  </a:cubicBezTo>
                  <a:cubicBezTo>
                    <a:pt x="129159" y="132461"/>
                    <a:pt x="121031" y="137922"/>
                    <a:pt x="111379" y="141605"/>
                  </a:cubicBezTo>
                  <a:cubicBezTo>
                    <a:pt x="101727" y="145288"/>
                    <a:pt x="89281" y="147066"/>
                    <a:pt x="74549" y="147066"/>
                  </a:cubicBezTo>
                  <a:cubicBezTo>
                    <a:pt x="56515" y="147066"/>
                    <a:pt x="42037" y="144907"/>
                    <a:pt x="31369" y="140335"/>
                  </a:cubicBezTo>
                  <a:cubicBezTo>
                    <a:pt x="20828" y="135890"/>
                    <a:pt x="12446" y="128016"/>
                    <a:pt x="6604" y="116586"/>
                  </a:cubicBezTo>
                  <a:cubicBezTo>
                    <a:pt x="762" y="105283"/>
                    <a:pt x="0" y="90805"/>
                    <a:pt x="3683" y="73152"/>
                  </a:cubicBezTo>
                  <a:cubicBezTo>
                    <a:pt x="8509" y="49657"/>
                    <a:pt x="18542" y="31623"/>
                    <a:pt x="32893" y="18923"/>
                  </a:cubicBezTo>
                  <a:cubicBezTo>
                    <a:pt x="47117" y="6350"/>
                    <a:pt x="64389" y="0"/>
                    <a:pt x="85725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Shape 253">
              <a:extLst>
                <a:ext uri="{FF2B5EF4-FFF2-40B4-BE49-F238E27FC236}">
                  <a16:creationId xmlns:a16="http://schemas.microsoft.com/office/drawing/2014/main" id="{36AB1DA5-5FE1-4CDA-9E96-83295B031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" y="1858"/>
              <a:ext cx="1120" cy="1313"/>
            </a:xfrm>
            <a:custGeom>
              <a:avLst/>
              <a:gdLst>
                <a:gd name="T0" fmla="*/ 0 w 111951"/>
                <a:gd name="T1" fmla="*/ 0 h 131299"/>
                <a:gd name="T2" fmla="*/ 48704 w 111951"/>
                <a:gd name="T3" fmla="*/ 60370 h 131299"/>
                <a:gd name="T4" fmla="*/ 111951 w 111951"/>
                <a:gd name="T5" fmla="*/ 131299 h 131299"/>
                <a:gd name="T6" fmla="*/ 58483 w 111951"/>
                <a:gd name="T7" fmla="*/ 131299 h 131299"/>
                <a:gd name="T8" fmla="*/ 40577 w 111951"/>
                <a:gd name="T9" fmla="*/ 107804 h 131299"/>
                <a:gd name="T10" fmla="*/ 0 w 111951"/>
                <a:gd name="T11" fmla="*/ 107804 h 131299"/>
                <a:gd name="T12" fmla="*/ 0 w 111951"/>
                <a:gd name="T13" fmla="*/ 77070 h 131299"/>
                <a:gd name="T14" fmla="*/ 17971 w 111951"/>
                <a:gd name="T15" fmla="*/ 77070 h 131299"/>
                <a:gd name="T16" fmla="*/ 0 w 111951"/>
                <a:gd name="T17" fmla="*/ 51480 h 131299"/>
                <a:gd name="T18" fmla="*/ 0 w 111951"/>
                <a:gd name="T19" fmla="*/ 0 h 131299"/>
                <a:gd name="T20" fmla="*/ 0 w 111951"/>
                <a:gd name="T21" fmla="*/ 0 h 131299"/>
                <a:gd name="T22" fmla="*/ 111951 w 111951"/>
                <a:gd name="T23" fmla="*/ 131299 h 13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1951" h="131299">
                  <a:moveTo>
                    <a:pt x="0" y="0"/>
                  </a:moveTo>
                  <a:lnTo>
                    <a:pt x="48704" y="60370"/>
                  </a:lnTo>
                  <a:cubicBezTo>
                    <a:pt x="68834" y="84087"/>
                    <a:pt x="89916" y="107741"/>
                    <a:pt x="111951" y="131299"/>
                  </a:cubicBezTo>
                  <a:cubicBezTo>
                    <a:pt x="94043" y="131299"/>
                    <a:pt x="76264" y="131299"/>
                    <a:pt x="58483" y="131299"/>
                  </a:cubicBezTo>
                  <a:cubicBezTo>
                    <a:pt x="52388" y="123426"/>
                    <a:pt x="46418" y="115678"/>
                    <a:pt x="40577" y="107804"/>
                  </a:cubicBezTo>
                  <a:lnTo>
                    <a:pt x="0" y="107804"/>
                  </a:lnTo>
                  <a:lnTo>
                    <a:pt x="0" y="77070"/>
                  </a:lnTo>
                  <a:lnTo>
                    <a:pt x="17971" y="77070"/>
                  </a:lnTo>
                  <a:lnTo>
                    <a:pt x="0" y="5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Shape 254">
              <a:extLst>
                <a:ext uri="{FF2B5EF4-FFF2-40B4-BE49-F238E27FC236}">
                  <a16:creationId xmlns:a16="http://schemas.microsoft.com/office/drawing/2014/main" id="{BB325B20-AED0-46B8-AC04-FC5C8DB4D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302"/>
              <a:ext cx="33" cy="331"/>
            </a:xfrm>
            <a:custGeom>
              <a:avLst/>
              <a:gdLst>
                <a:gd name="T0" fmla="*/ 3366 w 3366"/>
                <a:gd name="T1" fmla="*/ 0 h 33151"/>
                <a:gd name="T2" fmla="*/ 3366 w 3366"/>
                <a:gd name="T3" fmla="*/ 33151 h 33151"/>
                <a:gd name="T4" fmla="*/ 0 w 3366"/>
                <a:gd name="T5" fmla="*/ 31017 h 33151"/>
                <a:gd name="T6" fmla="*/ 3366 w 3366"/>
                <a:gd name="T7" fmla="*/ 0 h 33151"/>
                <a:gd name="T8" fmla="*/ 0 w 3366"/>
                <a:gd name="T9" fmla="*/ 0 h 33151"/>
                <a:gd name="T10" fmla="*/ 3366 w 3366"/>
                <a:gd name="T11" fmla="*/ 33151 h 3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366" h="33151">
                  <a:moveTo>
                    <a:pt x="3366" y="0"/>
                  </a:moveTo>
                  <a:lnTo>
                    <a:pt x="3366" y="33151"/>
                  </a:lnTo>
                  <a:lnTo>
                    <a:pt x="0" y="31017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" name="Shape 255">
              <a:extLst>
                <a:ext uri="{FF2B5EF4-FFF2-40B4-BE49-F238E27FC236}">
                  <a16:creationId xmlns:a16="http://schemas.microsoft.com/office/drawing/2014/main" id="{3EC26E60-749B-4129-B60B-3E7A8DBFC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1717"/>
              <a:ext cx="1172" cy="1485"/>
            </a:xfrm>
            <a:custGeom>
              <a:avLst/>
              <a:gdLst>
                <a:gd name="T0" fmla="*/ 77216 w 117285"/>
                <a:gd name="T1" fmla="*/ 0 h 148590"/>
                <a:gd name="T2" fmla="*/ 117285 w 117285"/>
                <a:gd name="T3" fmla="*/ 0 h 148590"/>
                <a:gd name="T4" fmla="*/ 117285 w 117285"/>
                <a:gd name="T5" fmla="*/ 6350 h 148590"/>
                <a:gd name="T6" fmla="*/ 82169 w 117285"/>
                <a:gd name="T7" fmla="*/ 6350 h 148590"/>
                <a:gd name="T8" fmla="*/ 14732 w 117285"/>
                <a:gd name="T9" fmla="*/ 142240 h 148590"/>
                <a:gd name="T10" fmla="*/ 43307 w 117285"/>
                <a:gd name="T11" fmla="*/ 142240 h 148590"/>
                <a:gd name="T12" fmla="*/ 89916 w 117285"/>
                <a:gd name="T13" fmla="*/ 36322 h 148590"/>
                <a:gd name="T14" fmla="*/ 97028 w 117285"/>
                <a:gd name="T15" fmla="*/ 33782 h 148590"/>
                <a:gd name="T16" fmla="*/ 102489 w 117285"/>
                <a:gd name="T17" fmla="*/ 37211 h 148590"/>
                <a:gd name="T18" fmla="*/ 97663 w 117285"/>
                <a:gd name="T19" fmla="*/ 64262 h 148590"/>
                <a:gd name="T20" fmla="*/ 93472 w 117285"/>
                <a:gd name="T21" fmla="*/ 91440 h 148590"/>
                <a:gd name="T22" fmla="*/ 89916 w 117285"/>
                <a:gd name="T23" fmla="*/ 118491 h 148590"/>
                <a:gd name="T24" fmla="*/ 87249 w 117285"/>
                <a:gd name="T25" fmla="*/ 142240 h 148590"/>
                <a:gd name="T26" fmla="*/ 113665 w 117285"/>
                <a:gd name="T27" fmla="*/ 142240 h 148590"/>
                <a:gd name="T28" fmla="*/ 117285 w 117285"/>
                <a:gd name="T29" fmla="*/ 136403 h 148590"/>
                <a:gd name="T30" fmla="*/ 117285 w 117285"/>
                <a:gd name="T31" fmla="*/ 148590 h 148590"/>
                <a:gd name="T32" fmla="*/ 80518 w 117285"/>
                <a:gd name="T33" fmla="*/ 148590 h 148590"/>
                <a:gd name="T34" fmla="*/ 75946 w 117285"/>
                <a:gd name="T35" fmla="*/ 147701 h 148590"/>
                <a:gd name="T36" fmla="*/ 74168 w 117285"/>
                <a:gd name="T37" fmla="*/ 145288 h 148590"/>
                <a:gd name="T38" fmla="*/ 77216 w 117285"/>
                <a:gd name="T39" fmla="*/ 118110 h 148590"/>
                <a:gd name="T40" fmla="*/ 80772 w 117285"/>
                <a:gd name="T41" fmla="*/ 91059 h 148590"/>
                <a:gd name="T42" fmla="*/ 81915 w 117285"/>
                <a:gd name="T43" fmla="*/ 84074 h 148590"/>
                <a:gd name="T44" fmla="*/ 54610 w 117285"/>
                <a:gd name="T45" fmla="*/ 146177 h 148590"/>
                <a:gd name="T46" fmla="*/ 48387 w 117285"/>
                <a:gd name="T47" fmla="*/ 148590 h 148590"/>
                <a:gd name="T48" fmla="*/ 6604 w 117285"/>
                <a:gd name="T49" fmla="*/ 148590 h 148590"/>
                <a:gd name="T50" fmla="*/ 1524 w 117285"/>
                <a:gd name="T51" fmla="*/ 147447 h 148590"/>
                <a:gd name="T52" fmla="*/ 381 w 117285"/>
                <a:gd name="T53" fmla="*/ 144653 h 148590"/>
                <a:gd name="T54" fmla="*/ 71120 w 117285"/>
                <a:gd name="T55" fmla="*/ 2413 h 148590"/>
                <a:gd name="T56" fmla="*/ 77216 w 117285"/>
                <a:gd name="T57" fmla="*/ 0 h 148590"/>
                <a:gd name="T58" fmla="*/ 0 w 117285"/>
                <a:gd name="T59" fmla="*/ 0 h 148590"/>
                <a:gd name="T60" fmla="*/ 117285 w 117285"/>
                <a:gd name="T61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117285" h="148590">
                  <a:moveTo>
                    <a:pt x="77216" y="0"/>
                  </a:moveTo>
                  <a:lnTo>
                    <a:pt x="117285" y="0"/>
                  </a:lnTo>
                  <a:lnTo>
                    <a:pt x="117285" y="6350"/>
                  </a:lnTo>
                  <a:lnTo>
                    <a:pt x="82169" y="6350"/>
                  </a:lnTo>
                  <a:lnTo>
                    <a:pt x="14732" y="142240"/>
                  </a:lnTo>
                  <a:lnTo>
                    <a:pt x="43307" y="142240"/>
                  </a:lnTo>
                  <a:lnTo>
                    <a:pt x="89916" y="36322"/>
                  </a:lnTo>
                  <a:cubicBezTo>
                    <a:pt x="90678" y="34671"/>
                    <a:pt x="93726" y="33528"/>
                    <a:pt x="97028" y="33782"/>
                  </a:cubicBezTo>
                  <a:cubicBezTo>
                    <a:pt x="100330" y="34036"/>
                    <a:pt x="102743" y="35560"/>
                    <a:pt x="102489" y="37211"/>
                  </a:cubicBezTo>
                  <a:lnTo>
                    <a:pt x="97663" y="64262"/>
                  </a:lnTo>
                  <a:lnTo>
                    <a:pt x="93472" y="91440"/>
                  </a:lnTo>
                  <a:lnTo>
                    <a:pt x="89916" y="118491"/>
                  </a:lnTo>
                  <a:lnTo>
                    <a:pt x="87249" y="142240"/>
                  </a:lnTo>
                  <a:lnTo>
                    <a:pt x="113665" y="142240"/>
                  </a:lnTo>
                  <a:lnTo>
                    <a:pt x="117285" y="136403"/>
                  </a:lnTo>
                  <a:lnTo>
                    <a:pt x="117285" y="148590"/>
                  </a:lnTo>
                  <a:lnTo>
                    <a:pt x="80518" y="148590"/>
                  </a:lnTo>
                  <a:cubicBezTo>
                    <a:pt x="78740" y="148590"/>
                    <a:pt x="77089" y="148336"/>
                    <a:pt x="75946" y="147701"/>
                  </a:cubicBezTo>
                  <a:cubicBezTo>
                    <a:pt x="74676" y="147066"/>
                    <a:pt x="74041" y="146177"/>
                    <a:pt x="74168" y="145288"/>
                  </a:cubicBezTo>
                  <a:lnTo>
                    <a:pt x="77216" y="118110"/>
                  </a:lnTo>
                  <a:lnTo>
                    <a:pt x="80772" y="91059"/>
                  </a:lnTo>
                  <a:lnTo>
                    <a:pt x="81915" y="84074"/>
                  </a:lnTo>
                  <a:lnTo>
                    <a:pt x="54610" y="146177"/>
                  </a:lnTo>
                  <a:cubicBezTo>
                    <a:pt x="53975" y="147574"/>
                    <a:pt x="51435" y="148590"/>
                    <a:pt x="48387" y="148590"/>
                  </a:cubicBezTo>
                  <a:lnTo>
                    <a:pt x="6604" y="148590"/>
                  </a:lnTo>
                  <a:cubicBezTo>
                    <a:pt x="4572" y="148590"/>
                    <a:pt x="2794" y="148209"/>
                    <a:pt x="1524" y="147447"/>
                  </a:cubicBezTo>
                  <a:cubicBezTo>
                    <a:pt x="381" y="146685"/>
                    <a:pt x="0" y="145669"/>
                    <a:pt x="381" y="144653"/>
                  </a:cubicBezTo>
                  <a:lnTo>
                    <a:pt x="71120" y="2413"/>
                  </a:lnTo>
                  <a:cubicBezTo>
                    <a:pt x="71755" y="1016"/>
                    <a:pt x="74295" y="0"/>
                    <a:pt x="77216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Shape 256">
              <a:extLst>
                <a:ext uri="{FF2B5EF4-FFF2-40B4-BE49-F238E27FC236}">
                  <a16:creationId xmlns:a16="http://schemas.microsoft.com/office/drawing/2014/main" id="{6E986037-1BC0-4092-89AE-5EFBC5C4B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031"/>
              <a:ext cx="325" cy="865"/>
            </a:xfrm>
            <a:custGeom>
              <a:avLst/>
              <a:gdLst>
                <a:gd name="T0" fmla="*/ 32512 w 32512"/>
                <a:gd name="T1" fmla="*/ 0 h 86534"/>
                <a:gd name="T2" fmla="*/ 32512 w 32512"/>
                <a:gd name="T3" fmla="*/ 7413 h 86534"/>
                <a:gd name="T4" fmla="*/ 29972 w 32512"/>
                <a:gd name="T5" fmla="*/ 8937 h 86534"/>
                <a:gd name="T6" fmla="*/ 27686 w 32512"/>
                <a:gd name="T7" fmla="*/ 10715 h 86534"/>
                <a:gd name="T8" fmla="*/ 25400 w 32512"/>
                <a:gd name="T9" fmla="*/ 12874 h 86534"/>
                <a:gd name="T10" fmla="*/ 23114 w 32512"/>
                <a:gd name="T11" fmla="*/ 15541 h 86534"/>
                <a:gd name="T12" fmla="*/ 21590 w 32512"/>
                <a:gd name="T13" fmla="*/ 17700 h 86534"/>
                <a:gd name="T14" fmla="*/ 20066 w 32512"/>
                <a:gd name="T15" fmla="*/ 20240 h 86534"/>
                <a:gd name="T16" fmla="*/ 18796 w 32512"/>
                <a:gd name="T17" fmla="*/ 23161 h 86534"/>
                <a:gd name="T18" fmla="*/ 17526 w 32512"/>
                <a:gd name="T19" fmla="*/ 26336 h 86534"/>
                <a:gd name="T20" fmla="*/ 16383 w 32512"/>
                <a:gd name="T21" fmla="*/ 29892 h 86534"/>
                <a:gd name="T22" fmla="*/ 15367 w 32512"/>
                <a:gd name="T23" fmla="*/ 33702 h 86534"/>
                <a:gd name="T24" fmla="*/ 14478 w 32512"/>
                <a:gd name="T25" fmla="*/ 37894 h 86534"/>
                <a:gd name="T26" fmla="*/ 13716 w 32512"/>
                <a:gd name="T27" fmla="*/ 42465 h 86534"/>
                <a:gd name="T28" fmla="*/ 13081 w 32512"/>
                <a:gd name="T29" fmla="*/ 48053 h 86534"/>
                <a:gd name="T30" fmla="*/ 12827 w 32512"/>
                <a:gd name="T31" fmla="*/ 53260 h 86534"/>
                <a:gd name="T32" fmla="*/ 12700 w 32512"/>
                <a:gd name="T33" fmla="*/ 57959 h 86534"/>
                <a:gd name="T34" fmla="*/ 13081 w 32512"/>
                <a:gd name="T35" fmla="*/ 62150 h 86534"/>
                <a:gd name="T36" fmla="*/ 13589 w 32512"/>
                <a:gd name="T37" fmla="*/ 65706 h 86534"/>
                <a:gd name="T38" fmla="*/ 14478 w 32512"/>
                <a:gd name="T39" fmla="*/ 68881 h 86534"/>
                <a:gd name="T40" fmla="*/ 15621 w 32512"/>
                <a:gd name="T41" fmla="*/ 71548 h 86534"/>
                <a:gd name="T42" fmla="*/ 16891 w 32512"/>
                <a:gd name="T43" fmla="*/ 73453 h 86534"/>
                <a:gd name="T44" fmla="*/ 20066 w 32512"/>
                <a:gd name="T45" fmla="*/ 76755 h 86534"/>
                <a:gd name="T46" fmla="*/ 23622 w 32512"/>
                <a:gd name="T47" fmla="*/ 78787 h 86534"/>
                <a:gd name="T48" fmla="*/ 27686 w 32512"/>
                <a:gd name="T49" fmla="*/ 79803 h 86534"/>
                <a:gd name="T50" fmla="*/ 32385 w 32512"/>
                <a:gd name="T51" fmla="*/ 80184 h 86534"/>
                <a:gd name="T52" fmla="*/ 32512 w 32512"/>
                <a:gd name="T53" fmla="*/ 80177 h 86534"/>
                <a:gd name="T54" fmla="*/ 32512 w 32512"/>
                <a:gd name="T55" fmla="*/ 86534 h 86534"/>
                <a:gd name="T56" fmla="*/ 31369 w 32512"/>
                <a:gd name="T57" fmla="*/ 86534 h 86534"/>
                <a:gd name="T58" fmla="*/ 24511 w 32512"/>
                <a:gd name="T59" fmla="*/ 86026 h 86534"/>
                <a:gd name="T60" fmla="*/ 22479 w 32512"/>
                <a:gd name="T61" fmla="*/ 85645 h 86534"/>
                <a:gd name="T62" fmla="*/ 16510 w 32512"/>
                <a:gd name="T63" fmla="*/ 83994 h 86534"/>
                <a:gd name="T64" fmla="*/ 14859 w 32512"/>
                <a:gd name="T65" fmla="*/ 83359 h 86534"/>
                <a:gd name="T66" fmla="*/ 10033 w 32512"/>
                <a:gd name="T67" fmla="*/ 80692 h 86534"/>
                <a:gd name="T68" fmla="*/ 9144 w 32512"/>
                <a:gd name="T69" fmla="*/ 79930 h 86534"/>
                <a:gd name="T70" fmla="*/ 5334 w 32512"/>
                <a:gd name="T71" fmla="*/ 76120 h 86534"/>
                <a:gd name="T72" fmla="*/ 4953 w 32512"/>
                <a:gd name="T73" fmla="*/ 75612 h 86534"/>
                <a:gd name="T74" fmla="*/ 3175 w 32512"/>
                <a:gd name="T75" fmla="*/ 72945 h 86534"/>
                <a:gd name="T76" fmla="*/ 1905 w 32512"/>
                <a:gd name="T77" fmla="*/ 69770 h 86534"/>
                <a:gd name="T78" fmla="*/ 889 w 32512"/>
                <a:gd name="T79" fmla="*/ 66214 h 86534"/>
                <a:gd name="T80" fmla="*/ 381 w 32512"/>
                <a:gd name="T81" fmla="*/ 62277 h 86534"/>
                <a:gd name="T82" fmla="*/ 0 w 32512"/>
                <a:gd name="T83" fmla="*/ 57832 h 86534"/>
                <a:gd name="T84" fmla="*/ 127 w 32512"/>
                <a:gd name="T85" fmla="*/ 53006 h 86534"/>
                <a:gd name="T86" fmla="*/ 381 w 32512"/>
                <a:gd name="T87" fmla="*/ 47672 h 86534"/>
                <a:gd name="T88" fmla="*/ 1143 w 32512"/>
                <a:gd name="T89" fmla="*/ 41957 h 86534"/>
                <a:gd name="T90" fmla="*/ 1905 w 32512"/>
                <a:gd name="T91" fmla="*/ 37258 h 86534"/>
                <a:gd name="T92" fmla="*/ 2794 w 32512"/>
                <a:gd name="T93" fmla="*/ 32940 h 86534"/>
                <a:gd name="T94" fmla="*/ 3810 w 32512"/>
                <a:gd name="T95" fmla="*/ 28876 h 86534"/>
                <a:gd name="T96" fmla="*/ 5080 w 32512"/>
                <a:gd name="T97" fmla="*/ 25066 h 86534"/>
                <a:gd name="T98" fmla="*/ 6350 w 32512"/>
                <a:gd name="T99" fmla="*/ 21637 h 86534"/>
                <a:gd name="T100" fmla="*/ 7874 w 32512"/>
                <a:gd name="T101" fmla="*/ 18462 h 86534"/>
                <a:gd name="T102" fmla="*/ 9652 w 32512"/>
                <a:gd name="T103" fmla="*/ 15541 h 86534"/>
                <a:gd name="T104" fmla="*/ 11557 w 32512"/>
                <a:gd name="T105" fmla="*/ 13001 h 86534"/>
                <a:gd name="T106" fmla="*/ 14224 w 32512"/>
                <a:gd name="T107" fmla="*/ 9953 h 86534"/>
                <a:gd name="T108" fmla="*/ 17145 w 32512"/>
                <a:gd name="T109" fmla="*/ 7286 h 86534"/>
                <a:gd name="T110" fmla="*/ 20320 w 32512"/>
                <a:gd name="T111" fmla="*/ 4873 h 86534"/>
                <a:gd name="T112" fmla="*/ 23241 w 32512"/>
                <a:gd name="T113" fmla="*/ 3222 h 86534"/>
                <a:gd name="T114" fmla="*/ 23876 w 32512"/>
                <a:gd name="T115" fmla="*/ 2841 h 86534"/>
                <a:gd name="T116" fmla="*/ 26924 w 32512"/>
                <a:gd name="T117" fmla="*/ 1571 h 86534"/>
                <a:gd name="T118" fmla="*/ 27940 w 32512"/>
                <a:gd name="T119" fmla="*/ 1190 h 86534"/>
                <a:gd name="T120" fmla="*/ 31242 w 32512"/>
                <a:gd name="T121" fmla="*/ 174 h 86534"/>
                <a:gd name="T122" fmla="*/ 32258 w 32512"/>
                <a:gd name="T123" fmla="*/ 47 h 86534"/>
                <a:gd name="T124" fmla="*/ 32512 w 32512"/>
                <a:gd name="T125" fmla="*/ 0 h 86534"/>
                <a:gd name="T126" fmla="*/ 0 w 32512"/>
                <a:gd name="T127" fmla="*/ 0 h 86534"/>
                <a:gd name="T128" fmla="*/ 32512 w 32512"/>
                <a:gd name="T129" fmla="*/ 86534 h 86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32512" h="86534">
                  <a:moveTo>
                    <a:pt x="32512" y="0"/>
                  </a:moveTo>
                  <a:lnTo>
                    <a:pt x="32512" y="7413"/>
                  </a:lnTo>
                  <a:lnTo>
                    <a:pt x="29972" y="8937"/>
                  </a:lnTo>
                  <a:lnTo>
                    <a:pt x="27686" y="10715"/>
                  </a:lnTo>
                  <a:lnTo>
                    <a:pt x="25400" y="12874"/>
                  </a:lnTo>
                  <a:lnTo>
                    <a:pt x="23114" y="15541"/>
                  </a:lnTo>
                  <a:lnTo>
                    <a:pt x="21590" y="17700"/>
                  </a:lnTo>
                  <a:lnTo>
                    <a:pt x="20066" y="20240"/>
                  </a:lnTo>
                  <a:lnTo>
                    <a:pt x="18796" y="23161"/>
                  </a:lnTo>
                  <a:lnTo>
                    <a:pt x="17526" y="26336"/>
                  </a:lnTo>
                  <a:lnTo>
                    <a:pt x="16383" y="29892"/>
                  </a:lnTo>
                  <a:lnTo>
                    <a:pt x="15367" y="33702"/>
                  </a:lnTo>
                  <a:lnTo>
                    <a:pt x="14478" y="37894"/>
                  </a:lnTo>
                  <a:lnTo>
                    <a:pt x="13716" y="42465"/>
                  </a:lnTo>
                  <a:lnTo>
                    <a:pt x="13081" y="48053"/>
                  </a:lnTo>
                  <a:lnTo>
                    <a:pt x="12827" y="53260"/>
                  </a:lnTo>
                  <a:lnTo>
                    <a:pt x="12700" y="57959"/>
                  </a:lnTo>
                  <a:lnTo>
                    <a:pt x="13081" y="62150"/>
                  </a:lnTo>
                  <a:lnTo>
                    <a:pt x="13589" y="65706"/>
                  </a:lnTo>
                  <a:lnTo>
                    <a:pt x="14478" y="68881"/>
                  </a:lnTo>
                  <a:lnTo>
                    <a:pt x="15621" y="71548"/>
                  </a:lnTo>
                  <a:lnTo>
                    <a:pt x="16891" y="73453"/>
                  </a:lnTo>
                  <a:lnTo>
                    <a:pt x="20066" y="76755"/>
                  </a:lnTo>
                  <a:lnTo>
                    <a:pt x="23622" y="78787"/>
                  </a:lnTo>
                  <a:lnTo>
                    <a:pt x="27686" y="79803"/>
                  </a:lnTo>
                  <a:lnTo>
                    <a:pt x="32385" y="80184"/>
                  </a:lnTo>
                  <a:lnTo>
                    <a:pt x="32512" y="80177"/>
                  </a:lnTo>
                  <a:lnTo>
                    <a:pt x="32512" y="86534"/>
                  </a:lnTo>
                  <a:lnTo>
                    <a:pt x="31369" y="86534"/>
                  </a:lnTo>
                  <a:lnTo>
                    <a:pt x="24511" y="86026"/>
                  </a:lnTo>
                  <a:cubicBezTo>
                    <a:pt x="23876" y="86026"/>
                    <a:pt x="23114" y="85899"/>
                    <a:pt x="22479" y="85645"/>
                  </a:cubicBezTo>
                  <a:lnTo>
                    <a:pt x="16510" y="83994"/>
                  </a:lnTo>
                  <a:cubicBezTo>
                    <a:pt x="15875" y="83867"/>
                    <a:pt x="15367" y="83613"/>
                    <a:pt x="14859" y="83359"/>
                  </a:cubicBezTo>
                  <a:lnTo>
                    <a:pt x="10033" y="80692"/>
                  </a:lnTo>
                  <a:cubicBezTo>
                    <a:pt x="9652" y="80438"/>
                    <a:pt x="9398" y="80184"/>
                    <a:pt x="9144" y="79930"/>
                  </a:cubicBezTo>
                  <a:lnTo>
                    <a:pt x="5334" y="76120"/>
                  </a:lnTo>
                  <a:cubicBezTo>
                    <a:pt x="5080" y="75994"/>
                    <a:pt x="4953" y="75739"/>
                    <a:pt x="4953" y="75612"/>
                  </a:cubicBezTo>
                  <a:lnTo>
                    <a:pt x="3175" y="72945"/>
                  </a:lnTo>
                  <a:lnTo>
                    <a:pt x="1905" y="69770"/>
                  </a:lnTo>
                  <a:lnTo>
                    <a:pt x="889" y="66214"/>
                  </a:lnTo>
                  <a:lnTo>
                    <a:pt x="381" y="62277"/>
                  </a:lnTo>
                  <a:lnTo>
                    <a:pt x="0" y="57832"/>
                  </a:lnTo>
                  <a:lnTo>
                    <a:pt x="127" y="53006"/>
                  </a:lnTo>
                  <a:lnTo>
                    <a:pt x="381" y="47672"/>
                  </a:lnTo>
                  <a:lnTo>
                    <a:pt x="1143" y="41957"/>
                  </a:lnTo>
                  <a:lnTo>
                    <a:pt x="1905" y="37258"/>
                  </a:lnTo>
                  <a:lnTo>
                    <a:pt x="2794" y="32940"/>
                  </a:lnTo>
                  <a:lnTo>
                    <a:pt x="3810" y="28876"/>
                  </a:lnTo>
                  <a:lnTo>
                    <a:pt x="5080" y="25066"/>
                  </a:lnTo>
                  <a:lnTo>
                    <a:pt x="6350" y="21637"/>
                  </a:lnTo>
                  <a:lnTo>
                    <a:pt x="7874" y="18462"/>
                  </a:lnTo>
                  <a:lnTo>
                    <a:pt x="9652" y="15541"/>
                  </a:lnTo>
                  <a:lnTo>
                    <a:pt x="11557" y="13001"/>
                  </a:lnTo>
                  <a:lnTo>
                    <a:pt x="14224" y="9953"/>
                  </a:lnTo>
                  <a:lnTo>
                    <a:pt x="17145" y="7286"/>
                  </a:lnTo>
                  <a:lnTo>
                    <a:pt x="20320" y="4873"/>
                  </a:lnTo>
                  <a:lnTo>
                    <a:pt x="23241" y="3222"/>
                  </a:lnTo>
                  <a:cubicBezTo>
                    <a:pt x="23368" y="3095"/>
                    <a:pt x="23622" y="2969"/>
                    <a:pt x="23876" y="2841"/>
                  </a:cubicBezTo>
                  <a:lnTo>
                    <a:pt x="26924" y="1571"/>
                  </a:lnTo>
                  <a:cubicBezTo>
                    <a:pt x="27178" y="1317"/>
                    <a:pt x="27559" y="1190"/>
                    <a:pt x="27940" y="1190"/>
                  </a:cubicBezTo>
                  <a:lnTo>
                    <a:pt x="31242" y="174"/>
                  </a:lnTo>
                  <a:cubicBezTo>
                    <a:pt x="31496" y="174"/>
                    <a:pt x="31877" y="47"/>
                    <a:pt x="32258" y="47"/>
                  </a:cubicBezTo>
                  <a:lnTo>
                    <a:pt x="32512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Shape 257">
              <a:extLst>
                <a:ext uri="{FF2B5EF4-FFF2-40B4-BE49-F238E27FC236}">
                  <a16:creationId xmlns:a16="http://schemas.microsoft.com/office/drawing/2014/main" id="{B062692C-7A86-410A-B224-60B83C13B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717"/>
              <a:ext cx="1163" cy="1485"/>
            </a:xfrm>
            <a:custGeom>
              <a:avLst/>
              <a:gdLst>
                <a:gd name="T0" fmla="*/ 0 w 116268"/>
                <a:gd name="T1" fmla="*/ 0 h 148590"/>
                <a:gd name="T2" fmla="*/ 14034 w 116268"/>
                <a:gd name="T3" fmla="*/ 0 h 148590"/>
                <a:gd name="T4" fmla="*/ 18733 w 116268"/>
                <a:gd name="T5" fmla="*/ 1016 h 148590"/>
                <a:gd name="T6" fmla="*/ 20384 w 116268"/>
                <a:gd name="T7" fmla="*/ 3429 h 148590"/>
                <a:gd name="T8" fmla="*/ 14034 w 116268"/>
                <a:gd name="T9" fmla="*/ 46736 h 148590"/>
                <a:gd name="T10" fmla="*/ 12128 w 116268"/>
                <a:gd name="T11" fmla="*/ 64516 h 148590"/>
                <a:gd name="T12" fmla="*/ 23940 w 116268"/>
                <a:gd name="T13" fmla="*/ 45593 h 148590"/>
                <a:gd name="T14" fmla="*/ 49466 w 116268"/>
                <a:gd name="T15" fmla="*/ 2286 h 148590"/>
                <a:gd name="T16" fmla="*/ 55563 w 116268"/>
                <a:gd name="T17" fmla="*/ 0 h 148590"/>
                <a:gd name="T18" fmla="*/ 109665 w 116268"/>
                <a:gd name="T19" fmla="*/ 0 h 148590"/>
                <a:gd name="T20" fmla="*/ 114490 w 116268"/>
                <a:gd name="T21" fmla="*/ 1143 h 148590"/>
                <a:gd name="T22" fmla="*/ 116015 w 116268"/>
                <a:gd name="T23" fmla="*/ 3556 h 148590"/>
                <a:gd name="T24" fmla="*/ 81343 w 116268"/>
                <a:gd name="T25" fmla="*/ 145796 h 148590"/>
                <a:gd name="T26" fmla="*/ 74993 w 116268"/>
                <a:gd name="T27" fmla="*/ 148590 h 148590"/>
                <a:gd name="T28" fmla="*/ 33210 w 116268"/>
                <a:gd name="T29" fmla="*/ 148590 h 148590"/>
                <a:gd name="T30" fmla="*/ 28384 w 116268"/>
                <a:gd name="T31" fmla="*/ 147574 h 148590"/>
                <a:gd name="T32" fmla="*/ 26988 w 116268"/>
                <a:gd name="T33" fmla="*/ 145034 h 148590"/>
                <a:gd name="T34" fmla="*/ 45148 w 116268"/>
                <a:gd name="T35" fmla="*/ 84455 h 148590"/>
                <a:gd name="T36" fmla="*/ 40703 w 116268"/>
                <a:gd name="T37" fmla="*/ 92202 h 148590"/>
                <a:gd name="T38" fmla="*/ 7048 w 116268"/>
                <a:gd name="T39" fmla="*/ 146431 h 148590"/>
                <a:gd name="T40" fmla="*/ 1079 w 116268"/>
                <a:gd name="T41" fmla="*/ 148590 h 148590"/>
                <a:gd name="T42" fmla="*/ 0 w 116268"/>
                <a:gd name="T43" fmla="*/ 148590 h 148590"/>
                <a:gd name="T44" fmla="*/ 0 w 116268"/>
                <a:gd name="T45" fmla="*/ 136403 h 148590"/>
                <a:gd name="T46" fmla="*/ 28511 w 116268"/>
                <a:gd name="T47" fmla="*/ 90424 h 148590"/>
                <a:gd name="T48" fmla="*/ 59753 w 116268"/>
                <a:gd name="T49" fmla="*/ 36068 h 148590"/>
                <a:gd name="T50" fmla="*/ 67247 w 116268"/>
                <a:gd name="T51" fmla="*/ 33909 h 148590"/>
                <a:gd name="T52" fmla="*/ 72199 w 116268"/>
                <a:gd name="T53" fmla="*/ 37465 h 148590"/>
                <a:gd name="T54" fmla="*/ 40577 w 116268"/>
                <a:gd name="T55" fmla="*/ 142240 h 148590"/>
                <a:gd name="T56" fmla="*/ 69405 w 116268"/>
                <a:gd name="T57" fmla="*/ 142240 h 148590"/>
                <a:gd name="T58" fmla="*/ 102553 w 116268"/>
                <a:gd name="T59" fmla="*/ 6350 h 148590"/>
                <a:gd name="T60" fmla="*/ 60389 w 116268"/>
                <a:gd name="T61" fmla="*/ 6350 h 148590"/>
                <a:gd name="T62" fmla="*/ 36004 w 116268"/>
                <a:gd name="T63" fmla="*/ 47498 h 148590"/>
                <a:gd name="T64" fmla="*/ 8953 w 116268"/>
                <a:gd name="T65" fmla="*/ 90678 h 148590"/>
                <a:gd name="T66" fmla="*/ 1841 w 116268"/>
                <a:gd name="T67" fmla="*/ 92837 h 148590"/>
                <a:gd name="T68" fmla="*/ 0 w 116268"/>
                <a:gd name="T69" fmla="*/ 91669 h 148590"/>
                <a:gd name="T70" fmla="*/ 0 w 116268"/>
                <a:gd name="T71" fmla="*/ 58518 h 148590"/>
                <a:gd name="T72" fmla="*/ 1334 w 116268"/>
                <a:gd name="T73" fmla="*/ 46228 h 148590"/>
                <a:gd name="T74" fmla="*/ 7303 w 116268"/>
                <a:gd name="T75" fmla="*/ 6350 h 148590"/>
                <a:gd name="T76" fmla="*/ 0 w 116268"/>
                <a:gd name="T77" fmla="*/ 6350 h 148590"/>
                <a:gd name="T78" fmla="*/ 0 w 116268"/>
                <a:gd name="T79" fmla="*/ 0 h 148590"/>
                <a:gd name="T80" fmla="*/ 0 w 116268"/>
                <a:gd name="T81" fmla="*/ 0 h 148590"/>
                <a:gd name="T82" fmla="*/ 116268 w 116268"/>
                <a:gd name="T8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6268" h="148590">
                  <a:moveTo>
                    <a:pt x="0" y="0"/>
                  </a:moveTo>
                  <a:lnTo>
                    <a:pt x="14034" y="0"/>
                  </a:lnTo>
                  <a:cubicBezTo>
                    <a:pt x="15811" y="0"/>
                    <a:pt x="17590" y="381"/>
                    <a:pt x="18733" y="1016"/>
                  </a:cubicBezTo>
                  <a:cubicBezTo>
                    <a:pt x="19876" y="1651"/>
                    <a:pt x="20510" y="2540"/>
                    <a:pt x="20384" y="3429"/>
                  </a:cubicBezTo>
                  <a:lnTo>
                    <a:pt x="14034" y="46736"/>
                  </a:lnTo>
                  <a:lnTo>
                    <a:pt x="12128" y="64516"/>
                  </a:lnTo>
                  <a:lnTo>
                    <a:pt x="23940" y="45593"/>
                  </a:lnTo>
                  <a:lnTo>
                    <a:pt x="49466" y="2286"/>
                  </a:lnTo>
                  <a:cubicBezTo>
                    <a:pt x="50355" y="1016"/>
                    <a:pt x="52768" y="0"/>
                    <a:pt x="55563" y="0"/>
                  </a:cubicBezTo>
                  <a:lnTo>
                    <a:pt x="109665" y="0"/>
                  </a:lnTo>
                  <a:cubicBezTo>
                    <a:pt x="111570" y="0"/>
                    <a:pt x="113221" y="381"/>
                    <a:pt x="114490" y="1143"/>
                  </a:cubicBezTo>
                  <a:cubicBezTo>
                    <a:pt x="115634" y="1778"/>
                    <a:pt x="116268" y="2667"/>
                    <a:pt x="116015" y="3556"/>
                  </a:cubicBezTo>
                  <a:lnTo>
                    <a:pt x="81343" y="145796"/>
                  </a:lnTo>
                  <a:cubicBezTo>
                    <a:pt x="80963" y="147447"/>
                    <a:pt x="78296" y="148590"/>
                    <a:pt x="74993" y="148590"/>
                  </a:cubicBezTo>
                  <a:lnTo>
                    <a:pt x="33210" y="148590"/>
                  </a:lnTo>
                  <a:cubicBezTo>
                    <a:pt x="31433" y="148590"/>
                    <a:pt x="29654" y="148209"/>
                    <a:pt x="28384" y="147574"/>
                  </a:cubicBezTo>
                  <a:cubicBezTo>
                    <a:pt x="27241" y="146812"/>
                    <a:pt x="26734" y="145923"/>
                    <a:pt x="26988" y="145034"/>
                  </a:cubicBezTo>
                  <a:lnTo>
                    <a:pt x="45148" y="84455"/>
                  </a:lnTo>
                  <a:lnTo>
                    <a:pt x="40703" y="92202"/>
                  </a:lnTo>
                  <a:lnTo>
                    <a:pt x="7048" y="146431"/>
                  </a:lnTo>
                  <a:cubicBezTo>
                    <a:pt x="6286" y="147701"/>
                    <a:pt x="3873" y="148590"/>
                    <a:pt x="1079" y="148590"/>
                  </a:cubicBezTo>
                  <a:lnTo>
                    <a:pt x="0" y="148590"/>
                  </a:lnTo>
                  <a:lnTo>
                    <a:pt x="0" y="136403"/>
                  </a:lnTo>
                  <a:lnTo>
                    <a:pt x="28511" y="90424"/>
                  </a:lnTo>
                  <a:lnTo>
                    <a:pt x="59753" y="36068"/>
                  </a:lnTo>
                  <a:cubicBezTo>
                    <a:pt x="60770" y="34544"/>
                    <a:pt x="63945" y="33528"/>
                    <a:pt x="67247" y="33909"/>
                  </a:cubicBezTo>
                  <a:cubicBezTo>
                    <a:pt x="70548" y="34163"/>
                    <a:pt x="72708" y="35814"/>
                    <a:pt x="72199" y="37465"/>
                  </a:cubicBezTo>
                  <a:lnTo>
                    <a:pt x="40577" y="142240"/>
                  </a:lnTo>
                  <a:lnTo>
                    <a:pt x="69405" y="142240"/>
                  </a:lnTo>
                  <a:lnTo>
                    <a:pt x="102553" y="6350"/>
                  </a:lnTo>
                  <a:lnTo>
                    <a:pt x="60389" y="6350"/>
                  </a:lnTo>
                  <a:lnTo>
                    <a:pt x="36004" y="47498"/>
                  </a:lnTo>
                  <a:lnTo>
                    <a:pt x="8953" y="90678"/>
                  </a:lnTo>
                  <a:cubicBezTo>
                    <a:pt x="8065" y="92202"/>
                    <a:pt x="5016" y="93091"/>
                    <a:pt x="1841" y="92837"/>
                  </a:cubicBezTo>
                  <a:lnTo>
                    <a:pt x="0" y="91669"/>
                  </a:lnTo>
                  <a:lnTo>
                    <a:pt x="0" y="58518"/>
                  </a:lnTo>
                  <a:lnTo>
                    <a:pt x="1334" y="46228"/>
                  </a:lnTo>
                  <a:lnTo>
                    <a:pt x="7303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Shape 258">
              <a:extLst>
                <a:ext uri="{FF2B5EF4-FFF2-40B4-BE49-F238E27FC236}">
                  <a16:creationId xmlns:a16="http://schemas.microsoft.com/office/drawing/2014/main" id="{80032057-6811-493E-B646-3C6FFD513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698"/>
              <a:ext cx="797" cy="1529"/>
            </a:xfrm>
            <a:custGeom>
              <a:avLst/>
              <a:gdLst>
                <a:gd name="T0" fmla="*/ 79756 w 79756"/>
                <a:gd name="T1" fmla="*/ 6518 h 152852"/>
                <a:gd name="T2" fmla="*/ 71247 w 79756"/>
                <a:gd name="T3" fmla="*/ 8071 h 152852"/>
                <a:gd name="T4" fmla="*/ 59690 w 79756"/>
                <a:gd name="T5" fmla="*/ 12263 h 152852"/>
                <a:gd name="T6" fmla="*/ 48641 w 79756"/>
                <a:gd name="T7" fmla="*/ 18866 h 152852"/>
                <a:gd name="T8" fmla="*/ 38481 w 79756"/>
                <a:gd name="T9" fmla="*/ 27883 h 152852"/>
                <a:gd name="T10" fmla="*/ 29591 w 79756"/>
                <a:gd name="T11" fmla="*/ 39059 h 152852"/>
                <a:gd name="T12" fmla="*/ 22352 w 79756"/>
                <a:gd name="T13" fmla="*/ 52267 h 152852"/>
                <a:gd name="T14" fmla="*/ 16891 w 79756"/>
                <a:gd name="T15" fmla="*/ 67634 h 152852"/>
                <a:gd name="T16" fmla="*/ 13716 w 79756"/>
                <a:gd name="T17" fmla="*/ 82493 h 152852"/>
                <a:gd name="T18" fmla="*/ 12700 w 79756"/>
                <a:gd name="T19" fmla="*/ 94304 h 152852"/>
                <a:gd name="T20" fmla="*/ 13335 w 79756"/>
                <a:gd name="T21" fmla="*/ 104845 h 152852"/>
                <a:gd name="T22" fmla="*/ 15748 w 79756"/>
                <a:gd name="T23" fmla="*/ 114243 h 152852"/>
                <a:gd name="T24" fmla="*/ 19685 w 79756"/>
                <a:gd name="T25" fmla="*/ 122371 h 152852"/>
                <a:gd name="T26" fmla="*/ 24765 w 79756"/>
                <a:gd name="T27" fmla="*/ 129229 h 152852"/>
                <a:gd name="T28" fmla="*/ 30480 w 79756"/>
                <a:gd name="T29" fmla="*/ 134691 h 152852"/>
                <a:gd name="T30" fmla="*/ 36703 w 79756"/>
                <a:gd name="T31" fmla="*/ 138754 h 152852"/>
                <a:gd name="T32" fmla="*/ 48006 w 79756"/>
                <a:gd name="T33" fmla="*/ 143072 h 152852"/>
                <a:gd name="T34" fmla="*/ 67437 w 79756"/>
                <a:gd name="T35" fmla="*/ 146120 h 152852"/>
                <a:gd name="T36" fmla="*/ 79756 w 79756"/>
                <a:gd name="T37" fmla="*/ 146483 h 152852"/>
                <a:gd name="T38" fmla="*/ 66040 w 79756"/>
                <a:gd name="T39" fmla="*/ 152470 h 152852"/>
                <a:gd name="T40" fmla="*/ 53721 w 79756"/>
                <a:gd name="T41" fmla="*/ 151074 h 152852"/>
                <a:gd name="T42" fmla="*/ 42545 w 79756"/>
                <a:gd name="T43" fmla="*/ 148915 h 152852"/>
                <a:gd name="T44" fmla="*/ 32639 w 79756"/>
                <a:gd name="T45" fmla="*/ 145613 h 152852"/>
                <a:gd name="T46" fmla="*/ 27940 w 79756"/>
                <a:gd name="T47" fmla="*/ 143453 h 152852"/>
                <a:gd name="T48" fmla="*/ 20066 w 79756"/>
                <a:gd name="T49" fmla="*/ 138246 h 152852"/>
                <a:gd name="T50" fmla="*/ 13335 w 79756"/>
                <a:gd name="T51" fmla="*/ 131896 h 152852"/>
                <a:gd name="T52" fmla="*/ 7747 w 79756"/>
                <a:gd name="T53" fmla="*/ 124403 h 152852"/>
                <a:gd name="T54" fmla="*/ 3302 w 79756"/>
                <a:gd name="T55" fmla="*/ 115514 h 152852"/>
                <a:gd name="T56" fmla="*/ 635 w 79756"/>
                <a:gd name="T57" fmla="*/ 105480 h 152852"/>
                <a:gd name="T58" fmla="*/ 0 w 79756"/>
                <a:gd name="T59" fmla="*/ 94431 h 152852"/>
                <a:gd name="T60" fmla="*/ 1016 w 79756"/>
                <a:gd name="T61" fmla="*/ 82113 h 152852"/>
                <a:gd name="T62" fmla="*/ 4318 w 79756"/>
                <a:gd name="T63" fmla="*/ 66872 h 152852"/>
                <a:gd name="T64" fmla="*/ 9906 w 79756"/>
                <a:gd name="T65" fmla="*/ 50997 h 152852"/>
                <a:gd name="T66" fmla="*/ 17399 w 79756"/>
                <a:gd name="T67" fmla="*/ 37154 h 152852"/>
                <a:gd name="T68" fmla="*/ 26797 w 79756"/>
                <a:gd name="T69" fmla="*/ 25343 h 152852"/>
                <a:gd name="T70" fmla="*/ 37846 w 79756"/>
                <a:gd name="T71" fmla="*/ 15438 h 152852"/>
                <a:gd name="T72" fmla="*/ 50419 w 79756"/>
                <a:gd name="T73" fmla="*/ 7944 h 152852"/>
                <a:gd name="T74" fmla="*/ 65024 w 79756"/>
                <a:gd name="T75" fmla="*/ 2610 h 152852"/>
                <a:gd name="T76" fmla="*/ 72898 w 79756"/>
                <a:gd name="T77" fmla="*/ 832 h 152852"/>
                <a:gd name="T78" fmla="*/ 79756 w 79756"/>
                <a:gd name="T79" fmla="*/ 0 h 152852"/>
                <a:gd name="T80" fmla="*/ 0 w 79756"/>
                <a:gd name="T81" fmla="*/ 0 h 152852"/>
                <a:gd name="T82" fmla="*/ 79756 w 79756"/>
                <a:gd name="T83" fmla="*/ 152852 h 15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9756" h="152852">
                  <a:moveTo>
                    <a:pt x="79756" y="0"/>
                  </a:moveTo>
                  <a:lnTo>
                    <a:pt x="79756" y="6518"/>
                  </a:lnTo>
                  <a:lnTo>
                    <a:pt x="77343" y="6802"/>
                  </a:lnTo>
                  <a:lnTo>
                    <a:pt x="71247" y="8071"/>
                  </a:lnTo>
                  <a:lnTo>
                    <a:pt x="65532" y="9850"/>
                  </a:lnTo>
                  <a:lnTo>
                    <a:pt x="59690" y="12263"/>
                  </a:lnTo>
                  <a:lnTo>
                    <a:pt x="54102" y="15183"/>
                  </a:lnTo>
                  <a:lnTo>
                    <a:pt x="48641" y="18866"/>
                  </a:lnTo>
                  <a:lnTo>
                    <a:pt x="43434" y="23057"/>
                  </a:lnTo>
                  <a:lnTo>
                    <a:pt x="38481" y="27883"/>
                  </a:lnTo>
                  <a:lnTo>
                    <a:pt x="33782" y="33217"/>
                  </a:lnTo>
                  <a:lnTo>
                    <a:pt x="29591" y="39059"/>
                  </a:lnTo>
                  <a:lnTo>
                    <a:pt x="25654" y="45409"/>
                  </a:lnTo>
                  <a:lnTo>
                    <a:pt x="22352" y="52267"/>
                  </a:lnTo>
                  <a:lnTo>
                    <a:pt x="19304" y="59633"/>
                  </a:lnTo>
                  <a:lnTo>
                    <a:pt x="16891" y="67634"/>
                  </a:lnTo>
                  <a:lnTo>
                    <a:pt x="14859" y="76143"/>
                  </a:lnTo>
                  <a:lnTo>
                    <a:pt x="13716" y="82493"/>
                  </a:lnTo>
                  <a:lnTo>
                    <a:pt x="12954" y="88590"/>
                  </a:lnTo>
                  <a:lnTo>
                    <a:pt x="12700" y="94304"/>
                  </a:lnTo>
                  <a:lnTo>
                    <a:pt x="12700" y="99766"/>
                  </a:lnTo>
                  <a:lnTo>
                    <a:pt x="13335" y="104845"/>
                  </a:lnTo>
                  <a:lnTo>
                    <a:pt x="14224" y="109671"/>
                  </a:lnTo>
                  <a:lnTo>
                    <a:pt x="15748" y="114243"/>
                  </a:lnTo>
                  <a:lnTo>
                    <a:pt x="17526" y="118434"/>
                  </a:lnTo>
                  <a:lnTo>
                    <a:pt x="19685" y="122371"/>
                  </a:lnTo>
                  <a:lnTo>
                    <a:pt x="22225" y="125928"/>
                  </a:lnTo>
                  <a:lnTo>
                    <a:pt x="24765" y="129229"/>
                  </a:lnTo>
                  <a:lnTo>
                    <a:pt x="27559" y="132151"/>
                  </a:lnTo>
                  <a:lnTo>
                    <a:pt x="30480" y="134691"/>
                  </a:lnTo>
                  <a:lnTo>
                    <a:pt x="33528" y="136977"/>
                  </a:lnTo>
                  <a:lnTo>
                    <a:pt x="36703" y="138754"/>
                  </a:lnTo>
                  <a:lnTo>
                    <a:pt x="40259" y="140532"/>
                  </a:lnTo>
                  <a:lnTo>
                    <a:pt x="48006" y="143072"/>
                  </a:lnTo>
                  <a:lnTo>
                    <a:pt x="57023" y="144978"/>
                  </a:lnTo>
                  <a:lnTo>
                    <a:pt x="67437" y="146120"/>
                  </a:lnTo>
                  <a:lnTo>
                    <a:pt x="78994" y="146502"/>
                  </a:lnTo>
                  <a:lnTo>
                    <a:pt x="79756" y="146483"/>
                  </a:lnTo>
                  <a:lnTo>
                    <a:pt x="79756" y="152852"/>
                  </a:lnTo>
                  <a:lnTo>
                    <a:pt x="66040" y="152470"/>
                  </a:lnTo>
                  <a:cubicBezTo>
                    <a:pt x="65786" y="152470"/>
                    <a:pt x="65405" y="152343"/>
                    <a:pt x="65151" y="152343"/>
                  </a:cubicBezTo>
                  <a:lnTo>
                    <a:pt x="53721" y="151074"/>
                  </a:lnTo>
                  <a:cubicBezTo>
                    <a:pt x="53340" y="151074"/>
                    <a:pt x="52959" y="151074"/>
                    <a:pt x="52578" y="150946"/>
                  </a:cubicBezTo>
                  <a:lnTo>
                    <a:pt x="42545" y="148915"/>
                  </a:lnTo>
                  <a:cubicBezTo>
                    <a:pt x="42164" y="148788"/>
                    <a:pt x="41783" y="148661"/>
                    <a:pt x="41402" y="148533"/>
                  </a:cubicBezTo>
                  <a:lnTo>
                    <a:pt x="32639" y="145613"/>
                  </a:lnTo>
                  <a:cubicBezTo>
                    <a:pt x="32385" y="145486"/>
                    <a:pt x="32131" y="145358"/>
                    <a:pt x="31877" y="145231"/>
                  </a:cubicBezTo>
                  <a:lnTo>
                    <a:pt x="27940" y="143453"/>
                  </a:lnTo>
                  <a:lnTo>
                    <a:pt x="23876" y="141041"/>
                  </a:lnTo>
                  <a:lnTo>
                    <a:pt x="20066" y="138246"/>
                  </a:lnTo>
                  <a:lnTo>
                    <a:pt x="16510" y="135326"/>
                  </a:lnTo>
                  <a:lnTo>
                    <a:pt x="13335" y="131896"/>
                  </a:lnTo>
                  <a:lnTo>
                    <a:pt x="10414" y="128341"/>
                  </a:lnTo>
                  <a:lnTo>
                    <a:pt x="7747" y="124403"/>
                  </a:lnTo>
                  <a:lnTo>
                    <a:pt x="5334" y="120086"/>
                  </a:lnTo>
                  <a:lnTo>
                    <a:pt x="3302" y="115514"/>
                  </a:lnTo>
                  <a:lnTo>
                    <a:pt x="1778" y="110688"/>
                  </a:lnTo>
                  <a:lnTo>
                    <a:pt x="635" y="105480"/>
                  </a:lnTo>
                  <a:lnTo>
                    <a:pt x="0" y="100146"/>
                  </a:lnTo>
                  <a:lnTo>
                    <a:pt x="0" y="94431"/>
                  </a:lnTo>
                  <a:lnTo>
                    <a:pt x="254" y="88463"/>
                  </a:lnTo>
                  <a:lnTo>
                    <a:pt x="1016" y="82113"/>
                  </a:lnTo>
                  <a:lnTo>
                    <a:pt x="2159" y="75508"/>
                  </a:lnTo>
                  <a:lnTo>
                    <a:pt x="4318" y="66872"/>
                  </a:lnTo>
                  <a:lnTo>
                    <a:pt x="6731" y="58744"/>
                  </a:lnTo>
                  <a:lnTo>
                    <a:pt x="9906" y="50997"/>
                  </a:lnTo>
                  <a:lnTo>
                    <a:pt x="13335" y="43886"/>
                  </a:lnTo>
                  <a:lnTo>
                    <a:pt x="17399" y="37154"/>
                  </a:lnTo>
                  <a:lnTo>
                    <a:pt x="21844" y="31058"/>
                  </a:lnTo>
                  <a:lnTo>
                    <a:pt x="26797" y="25343"/>
                  </a:lnTo>
                  <a:lnTo>
                    <a:pt x="32131" y="20137"/>
                  </a:lnTo>
                  <a:lnTo>
                    <a:pt x="37846" y="15438"/>
                  </a:lnTo>
                  <a:lnTo>
                    <a:pt x="43942" y="11374"/>
                  </a:lnTo>
                  <a:lnTo>
                    <a:pt x="50419" y="7944"/>
                  </a:lnTo>
                  <a:lnTo>
                    <a:pt x="57531" y="4896"/>
                  </a:lnTo>
                  <a:lnTo>
                    <a:pt x="65024" y="2610"/>
                  </a:lnTo>
                  <a:cubicBezTo>
                    <a:pt x="65278" y="2483"/>
                    <a:pt x="65532" y="2483"/>
                    <a:pt x="65913" y="2356"/>
                  </a:cubicBezTo>
                  <a:lnTo>
                    <a:pt x="72898" y="832"/>
                  </a:lnTo>
                  <a:cubicBezTo>
                    <a:pt x="73152" y="832"/>
                    <a:pt x="73533" y="832"/>
                    <a:pt x="73914" y="705"/>
                  </a:cubicBezTo>
                  <a:lnTo>
                    <a:pt x="7975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Shape 259">
              <a:extLst>
                <a:ext uri="{FF2B5EF4-FFF2-40B4-BE49-F238E27FC236}">
                  <a16:creationId xmlns:a16="http://schemas.microsoft.com/office/drawing/2014/main" id="{8E64D1BA-1814-40EE-AC65-6E2158D4E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556"/>
              <a:ext cx="807" cy="671"/>
            </a:xfrm>
            <a:custGeom>
              <a:avLst/>
              <a:gdLst>
                <a:gd name="T0" fmla="*/ 29972 w 80645"/>
                <a:gd name="T1" fmla="*/ 381 h 67056"/>
                <a:gd name="T2" fmla="*/ 35814 w 80645"/>
                <a:gd name="T3" fmla="*/ 508 h 67056"/>
                <a:gd name="T4" fmla="*/ 77089 w 80645"/>
                <a:gd name="T5" fmla="*/ 12192 h 67056"/>
                <a:gd name="T6" fmla="*/ 80264 w 80645"/>
                <a:gd name="T7" fmla="*/ 15367 h 67056"/>
                <a:gd name="T8" fmla="*/ 77851 w 80645"/>
                <a:gd name="T9" fmla="*/ 23241 h 67056"/>
                <a:gd name="T10" fmla="*/ 74930 w 80645"/>
                <a:gd name="T11" fmla="*/ 30480 h 67056"/>
                <a:gd name="T12" fmla="*/ 70993 w 80645"/>
                <a:gd name="T13" fmla="*/ 37084 h 67056"/>
                <a:gd name="T14" fmla="*/ 66548 w 80645"/>
                <a:gd name="T15" fmla="*/ 43053 h 67056"/>
                <a:gd name="T16" fmla="*/ 61214 w 80645"/>
                <a:gd name="T17" fmla="*/ 48514 h 67056"/>
                <a:gd name="T18" fmla="*/ 55118 w 80645"/>
                <a:gd name="T19" fmla="*/ 53213 h 67056"/>
                <a:gd name="T20" fmla="*/ 48260 w 80645"/>
                <a:gd name="T21" fmla="*/ 57277 h 67056"/>
                <a:gd name="T22" fmla="*/ 40640 w 80645"/>
                <a:gd name="T23" fmla="*/ 60706 h 67056"/>
                <a:gd name="T24" fmla="*/ 39878 w 80645"/>
                <a:gd name="T25" fmla="*/ 61087 h 67056"/>
                <a:gd name="T26" fmla="*/ 32004 w 80645"/>
                <a:gd name="T27" fmla="*/ 63500 h 67056"/>
                <a:gd name="T28" fmla="*/ 30988 w 80645"/>
                <a:gd name="T29" fmla="*/ 63754 h 67056"/>
                <a:gd name="T30" fmla="*/ 22352 w 80645"/>
                <a:gd name="T31" fmla="*/ 65405 h 67056"/>
                <a:gd name="T32" fmla="*/ 21336 w 80645"/>
                <a:gd name="T33" fmla="*/ 65659 h 67056"/>
                <a:gd name="T34" fmla="*/ 11557 w 80645"/>
                <a:gd name="T35" fmla="*/ 66675 h 67056"/>
                <a:gd name="T36" fmla="*/ 10668 w 80645"/>
                <a:gd name="T37" fmla="*/ 66675 h 67056"/>
                <a:gd name="T38" fmla="*/ 0 w 80645"/>
                <a:gd name="T39" fmla="*/ 67056 h 67056"/>
                <a:gd name="T40" fmla="*/ 0 w 80645"/>
                <a:gd name="T41" fmla="*/ 60687 h 67056"/>
                <a:gd name="T42" fmla="*/ 9398 w 80645"/>
                <a:gd name="T43" fmla="*/ 60452 h 67056"/>
                <a:gd name="T44" fmla="*/ 18161 w 80645"/>
                <a:gd name="T45" fmla="*/ 59436 h 67056"/>
                <a:gd name="T46" fmla="*/ 25781 w 80645"/>
                <a:gd name="T47" fmla="*/ 57912 h 67056"/>
                <a:gd name="T48" fmla="*/ 32639 w 80645"/>
                <a:gd name="T49" fmla="*/ 55753 h 67056"/>
                <a:gd name="T50" fmla="*/ 38608 w 80645"/>
                <a:gd name="T51" fmla="*/ 53213 h 67056"/>
                <a:gd name="T52" fmla="*/ 44450 w 80645"/>
                <a:gd name="T53" fmla="*/ 49784 h 67056"/>
                <a:gd name="T54" fmla="*/ 49784 w 80645"/>
                <a:gd name="T55" fmla="*/ 45720 h 67056"/>
                <a:gd name="T56" fmla="*/ 54610 w 80645"/>
                <a:gd name="T57" fmla="*/ 40894 h 67056"/>
                <a:gd name="T58" fmla="*/ 58801 w 80645"/>
                <a:gd name="T59" fmla="*/ 35306 h 67056"/>
                <a:gd name="T60" fmla="*/ 62484 w 80645"/>
                <a:gd name="T61" fmla="*/ 29210 h 67056"/>
                <a:gd name="T62" fmla="*/ 65278 w 80645"/>
                <a:gd name="T63" fmla="*/ 22225 h 67056"/>
                <a:gd name="T64" fmla="*/ 67056 w 80645"/>
                <a:gd name="T65" fmla="*/ 16637 h 67056"/>
                <a:gd name="T66" fmla="*/ 37465 w 80645"/>
                <a:gd name="T67" fmla="*/ 8255 h 67056"/>
                <a:gd name="T68" fmla="*/ 36703 w 80645"/>
                <a:gd name="T69" fmla="*/ 10287 h 67056"/>
                <a:gd name="T70" fmla="*/ 34036 w 80645"/>
                <a:gd name="T71" fmla="*/ 16129 h 67056"/>
                <a:gd name="T72" fmla="*/ 30734 w 80645"/>
                <a:gd name="T73" fmla="*/ 21209 h 67056"/>
                <a:gd name="T74" fmla="*/ 27178 w 80645"/>
                <a:gd name="T75" fmla="*/ 25146 h 67056"/>
                <a:gd name="T76" fmla="*/ 26670 w 80645"/>
                <a:gd name="T77" fmla="*/ 25654 h 67056"/>
                <a:gd name="T78" fmla="*/ 22479 w 80645"/>
                <a:gd name="T79" fmla="*/ 28702 h 67056"/>
                <a:gd name="T80" fmla="*/ 21463 w 80645"/>
                <a:gd name="T81" fmla="*/ 29337 h 67056"/>
                <a:gd name="T82" fmla="*/ 16383 w 80645"/>
                <a:gd name="T83" fmla="*/ 31496 h 67056"/>
                <a:gd name="T84" fmla="*/ 14859 w 80645"/>
                <a:gd name="T85" fmla="*/ 32004 h 67056"/>
                <a:gd name="T86" fmla="*/ 9017 w 80645"/>
                <a:gd name="T87" fmla="*/ 33401 h 67056"/>
                <a:gd name="T88" fmla="*/ 7239 w 80645"/>
                <a:gd name="T89" fmla="*/ 33655 h 67056"/>
                <a:gd name="T90" fmla="*/ 635 w 80645"/>
                <a:gd name="T91" fmla="*/ 34036 h 67056"/>
                <a:gd name="T92" fmla="*/ 0 w 80645"/>
                <a:gd name="T93" fmla="*/ 34036 h 67056"/>
                <a:gd name="T94" fmla="*/ 0 w 80645"/>
                <a:gd name="T95" fmla="*/ 27679 h 67056"/>
                <a:gd name="T96" fmla="*/ 4572 w 80645"/>
                <a:gd name="T97" fmla="*/ 27432 h 67056"/>
                <a:gd name="T98" fmla="*/ 8636 w 80645"/>
                <a:gd name="T99" fmla="*/ 26543 h 67056"/>
                <a:gd name="T100" fmla="*/ 12446 w 80645"/>
                <a:gd name="T101" fmla="*/ 24765 h 67056"/>
                <a:gd name="T102" fmla="*/ 15875 w 80645"/>
                <a:gd name="T103" fmla="*/ 22352 h 67056"/>
                <a:gd name="T104" fmla="*/ 19177 w 80645"/>
                <a:gd name="T105" fmla="*/ 18542 h 67056"/>
                <a:gd name="T106" fmla="*/ 21971 w 80645"/>
                <a:gd name="T107" fmla="*/ 14224 h 67056"/>
                <a:gd name="T108" fmla="*/ 24384 w 80645"/>
                <a:gd name="T109" fmla="*/ 8890 h 67056"/>
                <a:gd name="T110" fmla="*/ 26543 w 80645"/>
                <a:gd name="T111" fmla="*/ 2667 h 67056"/>
                <a:gd name="T112" fmla="*/ 29972 w 80645"/>
                <a:gd name="T113" fmla="*/ 381 h 67056"/>
                <a:gd name="T114" fmla="*/ 0 w 80645"/>
                <a:gd name="T115" fmla="*/ 0 h 67056"/>
                <a:gd name="T116" fmla="*/ 80645 w 80645"/>
                <a:gd name="T117" fmla="*/ 67056 h 67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0645" h="67056">
                  <a:moveTo>
                    <a:pt x="29972" y="381"/>
                  </a:moveTo>
                  <a:cubicBezTo>
                    <a:pt x="31877" y="0"/>
                    <a:pt x="34036" y="0"/>
                    <a:pt x="35814" y="508"/>
                  </a:cubicBezTo>
                  <a:lnTo>
                    <a:pt x="77089" y="12192"/>
                  </a:lnTo>
                  <a:cubicBezTo>
                    <a:pt x="79375" y="12827"/>
                    <a:pt x="80645" y="14097"/>
                    <a:pt x="80264" y="15367"/>
                  </a:cubicBezTo>
                  <a:lnTo>
                    <a:pt x="77851" y="23241"/>
                  </a:lnTo>
                  <a:lnTo>
                    <a:pt x="74930" y="30480"/>
                  </a:lnTo>
                  <a:lnTo>
                    <a:pt x="70993" y="37084"/>
                  </a:lnTo>
                  <a:lnTo>
                    <a:pt x="66548" y="43053"/>
                  </a:lnTo>
                  <a:lnTo>
                    <a:pt x="61214" y="48514"/>
                  </a:lnTo>
                  <a:lnTo>
                    <a:pt x="55118" y="53213"/>
                  </a:lnTo>
                  <a:lnTo>
                    <a:pt x="48260" y="57277"/>
                  </a:lnTo>
                  <a:lnTo>
                    <a:pt x="40640" y="60706"/>
                  </a:lnTo>
                  <a:cubicBezTo>
                    <a:pt x="40386" y="60833"/>
                    <a:pt x="40132" y="60960"/>
                    <a:pt x="39878" y="61087"/>
                  </a:cubicBezTo>
                  <a:lnTo>
                    <a:pt x="32004" y="63500"/>
                  </a:lnTo>
                  <a:cubicBezTo>
                    <a:pt x="31623" y="63627"/>
                    <a:pt x="31369" y="63627"/>
                    <a:pt x="30988" y="63754"/>
                  </a:cubicBezTo>
                  <a:lnTo>
                    <a:pt x="22352" y="65405"/>
                  </a:lnTo>
                  <a:cubicBezTo>
                    <a:pt x="21971" y="65532"/>
                    <a:pt x="21717" y="65532"/>
                    <a:pt x="21336" y="65659"/>
                  </a:cubicBezTo>
                  <a:lnTo>
                    <a:pt x="11557" y="66675"/>
                  </a:lnTo>
                  <a:cubicBezTo>
                    <a:pt x="11303" y="66675"/>
                    <a:pt x="10922" y="66675"/>
                    <a:pt x="10668" y="66675"/>
                  </a:cubicBezTo>
                  <a:lnTo>
                    <a:pt x="0" y="67056"/>
                  </a:lnTo>
                  <a:lnTo>
                    <a:pt x="0" y="60687"/>
                  </a:lnTo>
                  <a:lnTo>
                    <a:pt x="9398" y="60452"/>
                  </a:lnTo>
                  <a:lnTo>
                    <a:pt x="18161" y="59436"/>
                  </a:lnTo>
                  <a:lnTo>
                    <a:pt x="25781" y="57912"/>
                  </a:lnTo>
                  <a:lnTo>
                    <a:pt x="32639" y="55753"/>
                  </a:lnTo>
                  <a:lnTo>
                    <a:pt x="38608" y="53213"/>
                  </a:lnTo>
                  <a:lnTo>
                    <a:pt x="44450" y="49784"/>
                  </a:lnTo>
                  <a:lnTo>
                    <a:pt x="49784" y="45720"/>
                  </a:lnTo>
                  <a:lnTo>
                    <a:pt x="54610" y="40894"/>
                  </a:lnTo>
                  <a:lnTo>
                    <a:pt x="58801" y="35306"/>
                  </a:lnTo>
                  <a:lnTo>
                    <a:pt x="62484" y="29210"/>
                  </a:lnTo>
                  <a:lnTo>
                    <a:pt x="65278" y="22225"/>
                  </a:lnTo>
                  <a:lnTo>
                    <a:pt x="67056" y="16637"/>
                  </a:lnTo>
                  <a:lnTo>
                    <a:pt x="37465" y="8255"/>
                  </a:lnTo>
                  <a:lnTo>
                    <a:pt x="36703" y="10287"/>
                  </a:lnTo>
                  <a:lnTo>
                    <a:pt x="34036" y="16129"/>
                  </a:lnTo>
                  <a:lnTo>
                    <a:pt x="30734" y="21209"/>
                  </a:lnTo>
                  <a:lnTo>
                    <a:pt x="27178" y="25146"/>
                  </a:lnTo>
                  <a:cubicBezTo>
                    <a:pt x="27051" y="25273"/>
                    <a:pt x="26924" y="25527"/>
                    <a:pt x="26670" y="25654"/>
                  </a:cubicBezTo>
                  <a:lnTo>
                    <a:pt x="22479" y="28702"/>
                  </a:lnTo>
                  <a:cubicBezTo>
                    <a:pt x="22225" y="28956"/>
                    <a:pt x="21844" y="29083"/>
                    <a:pt x="21463" y="29337"/>
                  </a:cubicBezTo>
                  <a:lnTo>
                    <a:pt x="16383" y="31496"/>
                  </a:lnTo>
                  <a:cubicBezTo>
                    <a:pt x="15875" y="31750"/>
                    <a:pt x="15367" y="31877"/>
                    <a:pt x="14859" y="32004"/>
                  </a:cubicBezTo>
                  <a:lnTo>
                    <a:pt x="9017" y="33401"/>
                  </a:lnTo>
                  <a:cubicBezTo>
                    <a:pt x="8382" y="33528"/>
                    <a:pt x="7874" y="33655"/>
                    <a:pt x="7239" y="33655"/>
                  </a:cubicBezTo>
                  <a:lnTo>
                    <a:pt x="635" y="34036"/>
                  </a:lnTo>
                  <a:lnTo>
                    <a:pt x="0" y="34036"/>
                  </a:lnTo>
                  <a:lnTo>
                    <a:pt x="0" y="27679"/>
                  </a:lnTo>
                  <a:lnTo>
                    <a:pt x="4572" y="27432"/>
                  </a:lnTo>
                  <a:lnTo>
                    <a:pt x="8636" y="26543"/>
                  </a:lnTo>
                  <a:lnTo>
                    <a:pt x="12446" y="24765"/>
                  </a:lnTo>
                  <a:lnTo>
                    <a:pt x="15875" y="22352"/>
                  </a:lnTo>
                  <a:lnTo>
                    <a:pt x="19177" y="18542"/>
                  </a:lnTo>
                  <a:lnTo>
                    <a:pt x="21971" y="14224"/>
                  </a:lnTo>
                  <a:lnTo>
                    <a:pt x="24384" y="8890"/>
                  </a:lnTo>
                  <a:lnTo>
                    <a:pt x="26543" y="2667"/>
                  </a:lnTo>
                  <a:cubicBezTo>
                    <a:pt x="26797" y="1651"/>
                    <a:pt x="28194" y="889"/>
                    <a:pt x="29972" y="381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" name="Shape 260">
              <a:extLst>
                <a:ext uri="{FF2B5EF4-FFF2-40B4-BE49-F238E27FC236}">
                  <a16:creationId xmlns:a16="http://schemas.microsoft.com/office/drawing/2014/main" id="{F0643637-7211-4E4D-BF35-F33E2676E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717"/>
              <a:ext cx="728" cy="1485"/>
            </a:xfrm>
            <a:custGeom>
              <a:avLst/>
              <a:gdLst>
                <a:gd name="T0" fmla="*/ 6350 w 72771"/>
                <a:gd name="T1" fmla="*/ 0 h 148590"/>
                <a:gd name="T2" fmla="*/ 72771 w 72771"/>
                <a:gd name="T3" fmla="*/ 0 h 148590"/>
                <a:gd name="T4" fmla="*/ 72771 w 72771"/>
                <a:gd name="T5" fmla="*/ 6350 h 148590"/>
                <a:gd name="T6" fmla="*/ 12827 w 72771"/>
                <a:gd name="T7" fmla="*/ 6350 h 148590"/>
                <a:gd name="T8" fmla="*/ 13716 w 72771"/>
                <a:gd name="T9" fmla="*/ 35179 h 148590"/>
                <a:gd name="T10" fmla="*/ 51816 w 72771"/>
                <a:gd name="T11" fmla="*/ 35179 h 148590"/>
                <a:gd name="T12" fmla="*/ 58166 w 72771"/>
                <a:gd name="T13" fmla="*/ 38227 h 148590"/>
                <a:gd name="T14" fmla="*/ 68580 w 72771"/>
                <a:gd name="T15" fmla="*/ 142240 h 148590"/>
                <a:gd name="T16" fmla="*/ 72771 w 72771"/>
                <a:gd name="T17" fmla="*/ 142240 h 148590"/>
                <a:gd name="T18" fmla="*/ 72771 w 72771"/>
                <a:gd name="T19" fmla="*/ 148590 h 148590"/>
                <a:gd name="T20" fmla="*/ 62611 w 72771"/>
                <a:gd name="T21" fmla="*/ 148590 h 148590"/>
                <a:gd name="T22" fmla="*/ 56261 w 72771"/>
                <a:gd name="T23" fmla="*/ 145669 h 148590"/>
                <a:gd name="T24" fmla="*/ 45847 w 72771"/>
                <a:gd name="T25" fmla="*/ 41529 h 148590"/>
                <a:gd name="T26" fmla="*/ 7493 w 72771"/>
                <a:gd name="T27" fmla="*/ 41529 h 148590"/>
                <a:gd name="T28" fmla="*/ 1143 w 72771"/>
                <a:gd name="T29" fmla="*/ 38354 h 148590"/>
                <a:gd name="T30" fmla="*/ 0 w 72771"/>
                <a:gd name="T31" fmla="*/ 3302 h 148590"/>
                <a:gd name="T32" fmla="*/ 1905 w 72771"/>
                <a:gd name="T33" fmla="*/ 1016 h 148590"/>
                <a:gd name="T34" fmla="*/ 6350 w 72771"/>
                <a:gd name="T35" fmla="*/ 0 h 148590"/>
                <a:gd name="T36" fmla="*/ 0 w 72771"/>
                <a:gd name="T37" fmla="*/ 0 h 148590"/>
                <a:gd name="T38" fmla="*/ 72771 w 72771"/>
                <a:gd name="T39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72771" h="148590">
                  <a:moveTo>
                    <a:pt x="6350" y="0"/>
                  </a:moveTo>
                  <a:lnTo>
                    <a:pt x="72771" y="0"/>
                  </a:lnTo>
                  <a:lnTo>
                    <a:pt x="72771" y="6350"/>
                  </a:lnTo>
                  <a:lnTo>
                    <a:pt x="12827" y="6350"/>
                  </a:lnTo>
                  <a:lnTo>
                    <a:pt x="13716" y="35179"/>
                  </a:lnTo>
                  <a:lnTo>
                    <a:pt x="51816" y="35179"/>
                  </a:lnTo>
                  <a:cubicBezTo>
                    <a:pt x="55245" y="35179"/>
                    <a:pt x="58039" y="36449"/>
                    <a:pt x="58166" y="38227"/>
                  </a:cubicBezTo>
                  <a:lnTo>
                    <a:pt x="68580" y="142240"/>
                  </a:lnTo>
                  <a:lnTo>
                    <a:pt x="72771" y="142240"/>
                  </a:lnTo>
                  <a:lnTo>
                    <a:pt x="72771" y="148590"/>
                  </a:lnTo>
                  <a:lnTo>
                    <a:pt x="62611" y="148590"/>
                  </a:lnTo>
                  <a:cubicBezTo>
                    <a:pt x="59182" y="148590"/>
                    <a:pt x="56388" y="147320"/>
                    <a:pt x="56261" y="145669"/>
                  </a:cubicBezTo>
                  <a:lnTo>
                    <a:pt x="45847" y="41529"/>
                  </a:lnTo>
                  <a:lnTo>
                    <a:pt x="7493" y="41529"/>
                  </a:lnTo>
                  <a:cubicBezTo>
                    <a:pt x="3937" y="41529"/>
                    <a:pt x="1143" y="40132"/>
                    <a:pt x="1143" y="38354"/>
                  </a:cubicBezTo>
                  <a:lnTo>
                    <a:pt x="0" y="3302"/>
                  </a:lnTo>
                  <a:cubicBezTo>
                    <a:pt x="0" y="2413"/>
                    <a:pt x="635" y="1524"/>
                    <a:pt x="1905" y="1016"/>
                  </a:cubicBezTo>
                  <a:cubicBezTo>
                    <a:pt x="3048" y="381"/>
                    <a:pt x="4699" y="0"/>
                    <a:pt x="635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9" name="Shape 261">
              <a:extLst>
                <a:ext uri="{FF2B5EF4-FFF2-40B4-BE49-F238E27FC236}">
                  <a16:creationId xmlns:a16="http://schemas.microsoft.com/office/drawing/2014/main" id="{32407AD6-1F23-49A9-A128-AE3478316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692"/>
              <a:ext cx="788" cy="595"/>
            </a:xfrm>
            <a:custGeom>
              <a:avLst/>
              <a:gdLst>
                <a:gd name="T0" fmla="*/ 17272 w 78740"/>
                <a:gd name="T1" fmla="*/ 254 h 59436"/>
                <a:gd name="T2" fmla="*/ 29972 w 78740"/>
                <a:gd name="T3" fmla="*/ 1651 h 59436"/>
                <a:gd name="T4" fmla="*/ 35941 w 78740"/>
                <a:gd name="T5" fmla="*/ 3048 h 59436"/>
                <a:gd name="T6" fmla="*/ 46228 w 78740"/>
                <a:gd name="T7" fmla="*/ 6858 h 59436"/>
                <a:gd name="T8" fmla="*/ 55118 w 78740"/>
                <a:gd name="T9" fmla="*/ 12192 h 59436"/>
                <a:gd name="T10" fmla="*/ 62357 w 78740"/>
                <a:gd name="T11" fmla="*/ 18796 h 59436"/>
                <a:gd name="T12" fmla="*/ 68580 w 78740"/>
                <a:gd name="T13" fmla="*/ 26797 h 59436"/>
                <a:gd name="T14" fmla="*/ 73914 w 78740"/>
                <a:gd name="T15" fmla="*/ 36068 h 59436"/>
                <a:gd name="T16" fmla="*/ 78232 w 78740"/>
                <a:gd name="T17" fmla="*/ 46863 h 59436"/>
                <a:gd name="T18" fmla="*/ 35179 w 78740"/>
                <a:gd name="T19" fmla="*/ 59055 h 59436"/>
                <a:gd name="T20" fmla="*/ 26416 w 78740"/>
                <a:gd name="T21" fmla="*/ 56515 h 59436"/>
                <a:gd name="T22" fmla="*/ 24638 w 78740"/>
                <a:gd name="T23" fmla="*/ 51054 h 59436"/>
                <a:gd name="T24" fmla="*/ 22860 w 78740"/>
                <a:gd name="T25" fmla="*/ 47371 h 59436"/>
                <a:gd name="T26" fmla="*/ 19431 w 78740"/>
                <a:gd name="T27" fmla="*/ 43434 h 59436"/>
                <a:gd name="T28" fmla="*/ 15875 w 78740"/>
                <a:gd name="T29" fmla="*/ 41021 h 59436"/>
                <a:gd name="T30" fmla="*/ 12319 w 78740"/>
                <a:gd name="T31" fmla="*/ 39624 h 59436"/>
                <a:gd name="T32" fmla="*/ 8763 w 78740"/>
                <a:gd name="T33" fmla="*/ 39243 h 59436"/>
                <a:gd name="T34" fmla="*/ 4318 w 78740"/>
                <a:gd name="T35" fmla="*/ 39751 h 59436"/>
                <a:gd name="T36" fmla="*/ 0 w 78740"/>
                <a:gd name="T37" fmla="*/ 41275 h 59436"/>
                <a:gd name="T38" fmla="*/ 3175 w 78740"/>
                <a:gd name="T39" fmla="*/ 33274 h 59436"/>
                <a:gd name="T40" fmla="*/ 8128 w 78740"/>
                <a:gd name="T41" fmla="*/ 32893 h 59436"/>
                <a:gd name="T42" fmla="*/ 12700 w 78740"/>
                <a:gd name="T43" fmla="*/ 33147 h 59436"/>
                <a:gd name="T44" fmla="*/ 16891 w 78740"/>
                <a:gd name="T45" fmla="*/ 33782 h 59436"/>
                <a:gd name="T46" fmla="*/ 21082 w 78740"/>
                <a:gd name="T47" fmla="*/ 34925 h 59436"/>
                <a:gd name="T48" fmla="*/ 24638 w 78740"/>
                <a:gd name="T49" fmla="*/ 36449 h 59436"/>
                <a:gd name="T50" fmla="*/ 28194 w 78740"/>
                <a:gd name="T51" fmla="*/ 38608 h 59436"/>
                <a:gd name="T52" fmla="*/ 33020 w 78740"/>
                <a:gd name="T53" fmla="*/ 43053 h 59436"/>
                <a:gd name="T54" fmla="*/ 36068 w 78740"/>
                <a:gd name="T55" fmla="*/ 47625 h 59436"/>
                <a:gd name="T56" fmla="*/ 37719 w 78740"/>
                <a:gd name="T57" fmla="*/ 51562 h 59436"/>
                <a:gd name="T58" fmla="*/ 63754 w 78740"/>
                <a:gd name="T59" fmla="*/ 42672 h 59436"/>
                <a:gd name="T60" fmla="*/ 59309 w 78740"/>
                <a:gd name="T61" fmla="*/ 33147 h 59436"/>
                <a:gd name="T62" fmla="*/ 53975 w 78740"/>
                <a:gd name="T63" fmla="*/ 25146 h 59436"/>
                <a:gd name="T64" fmla="*/ 48006 w 78740"/>
                <a:gd name="T65" fmla="*/ 18669 h 59436"/>
                <a:gd name="T66" fmla="*/ 41529 w 78740"/>
                <a:gd name="T67" fmla="*/ 13716 h 59436"/>
                <a:gd name="T68" fmla="*/ 34290 w 78740"/>
                <a:gd name="T69" fmla="*/ 10160 h 59436"/>
                <a:gd name="T70" fmla="*/ 25654 w 78740"/>
                <a:gd name="T71" fmla="*/ 7620 h 59436"/>
                <a:gd name="T72" fmla="*/ 16510 w 78740"/>
                <a:gd name="T73" fmla="*/ 6604 h 59436"/>
                <a:gd name="T74" fmla="*/ 4064 w 78740"/>
                <a:gd name="T75" fmla="*/ 6604 h 59436"/>
                <a:gd name="T76" fmla="*/ 0 w 78740"/>
                <a:gd name="T77" fmla="*/ 565 h 59436"/>
                <a:gd name="T78" fmla="*/ 2540 w 78740"/>
                <a:gd name="T79" fmla="*/ 254 h 59436"/>
                <a:gd name="T80" fmla="*/ 0 w 78740"/>
                <a:gd name="T81" fmla="*/ 0 h 59436"/>
                <a:gd name="T82" fmla="*/ 78740 w 78740"/>
                <a:gd name="T83" fmla="*/ 59436 h 59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8740" h="59436">
                  <a:moveTo>
                    <a:pt x="10414" y="0"/>
                  </a:moveTo>
                  <a:lnTo>
                    <a:pt x="17272" y="254"/>
                  </a:lnTo>
                  <a:lnTo>
                    <a:pt x="23749" y="762"/>
                  </a:lnTo>
                  <a:lnTo>
                    <a:pt x="29972" y="1651"/>
                  </a:lnTo>
                  <a:cubicBezTo>
                    <a:pt x="30353" y="1778"/>
                    <a:pt x="30607" y="1778"/>
                    <a:pt x="30861" y="1905"/>
                  </a:cubicBezTo>
                  <a:lnTo>
                    <a:pt x="35941" y="3048"/>
                  </a:lnTo>
                  <a:lnTo>
                    <a:pt x="41275" y="4826"/>
                  </a:lnTo>
                  <a:lnTo>
                    <a:pt x="46228" y="6858"/>
                  </a:lnTo>
                  <a:lnTo>
                    <a:pt x="50927" y="9398"/>
                  </a:lnTo>
                  <a:lnTo>
                    <a:pt x="55118" y="12192"/>
                  </a:lnTo>
                  <a:lnTo>
                    <a:pt x="58928" y="15367"/>
                  </a:lnTo>
                  <a:lnTo>
                    <a:pt x="62357" y="18796"/>
                  </a:lnTo>
                  <a:lnTo>
                    <a:pt x="65659" y="22606"/>
                  </a:lnTo>
                  <a:lnTo>
                    <a:pt x="68580" y="26797"/>
                  </a:lnTo>
                  <a:lnTo>
                    <a:pt x="71374" y="31242"/>
                  </a:lnTo>
                  <a:lnTo>
                    <a:pt x="73914" y="36068"/>
                  </a:lnTo>
                  <a:lnTo>
                    <a:pt x="76200" y="41275"/>
                  </a:lnTo>
                  <a:lnTo>
                    <a:pt x="78232" y="46863"/>
                  </a:lnTo>
                  <a:cubicBezTo>
                    <a:pt x="78740" y="48260"/>
                    <a:pt x="77216" y="49784"/>
                    <a:pt x="74549" y="50292"/>
                  </a:cubicBezTo>
                  <a:lnTo>
                    <a:pt x="35179" y="59055"/>
                  </a:lnTo>
                  <a:cubicBezTo>
                    <a:pt x="33401" y="59436"/>
                    <a:pt x="31242" y="59309"/>
                    <a:pt x="29591" y="58928"/>
                  </a:cubicBezTo>
                  <a:cubicBezTo>
                    <a:pt x="27813" y="58420"/>
                    <a:pt x="26670" y="57531"/>
                    <a:pt x="26416" y="56515"/>
                  </a:cubicBezTo>
                  <a:lnTo>
                    <a:pt x="25527" y="53467"/>
                  </a:lnTo>
                  <a:lnTo>
                    <a:pt x="24638" y="51054"/>
                  </a:lnTo>
                  <a:lnTo>
                    <a:pt x="23749" y="49022"/>
                  </a:lnTo>
                  <a:lnTo>
                    <a:pt x="22860" y="47371"/>
                  </a:lnTo>
                  <a:lnTo>
                    <a:pt x="21209" y="45339"/>
                  </a:lnTo>
                  <a:lnTo>
                    <a:pt x="19431" y="43434"/>
                  </a:lnTo>
                  <a:lnTo>
                    <a:pt x="17526" y="42037"/>
                  </a:lnTo>
                  <a:lnTo>
                    <a:pt x="15875" y="41021"/>
                  </a:lnTo>
                  <a:lnTo>
                    <a:pt x="13970" y="40132"/>
                  </a:lnTo>
                  <a:lnTo>
                    <a:pt x="12319" y="39624"/>
                  </a:lnTo>
                  <a:lnTo>
                    <a:pt x="10668" y="39370"/>
                  </a:lnTo>
                  <a:lnTo>
                    <a:pt x="8763" y="39243"/>
                  </a:lnTo>
                  <a:lnTo>
                    <a:pt x="6604" y="39370"/>
                  </a:lnTo>
                  <a:lnTo>
                    <a:pt x="4318" y="39751"/>
                  </a:lnTo>
                  <a:lnTo>
                    <a:pt x="2286" y="40386"/>
                  </a:lnTo>
                  <a:lnTo>
                    <a:pt x="0" y="41275"/>
                  </a:lnTo>
                  <a:lnTo>
                    <a:pt x="0" y="33862"/>
                  </a:lnTo>
                  <a:lnTo>
                    <a:pt x="3175" y="33274"/>
                  </a:lnTo>
                  <a:cubicBezTo>
                    <a:pt x="3683" y="33147"/>
                    <a:pt x="4064" y="33147"/>
                    <a:pt x="4572" y="33147"/>
                  </a:cubicBezTo>
                  <a:lnTo>
                    <a:pt x="8128" y="32893"/>
                  </a:lnTo>
                  <a:cubicBezTo>
                    <a:pt x="8636" y="32893"/>
                    <a:pt x="9144" y="32893"/>
                    <a:pt x="9652" y="32893"/>
                  </a:cubicBezTo>
                  <a:lnTo>
                    <a:pt x="12700" y="33147"/>
                  </a:lnTo>
                  <a:cubicBezTo>
                    <a:pt x="13081" y="33147"/>
                    <a:pt x="13462" y="33147"/>
                    <a:pt x="13843" y="33274"/>
                  </a:cubicBezTo>
                  <a:lnTo>
                    <a:pt x="16891" y="33782"/>
                  </a:lnTo>
                  <a:cubicBezTo>
                    <a:pt x="17399" y="33782"/>
                    <a:pt x="17907" y="33909"/>
                    <a:pt x="18415" y="34036"/>
                  </a:cubicBezTo>
                  <a:lnTo>
                    <a:pt x="21082" y="34925"/>
                  </a:lnTo>
                  <a:cubicBezTo>
                    <a:pt x="21463" y="35052"/>
                    <a:pt x="21717" y="35179"/>
                    <a:pt x="21971" y="35306"/>
                  </a:cubicBezTo>
                  <a:lnTo>
                    <a:pt x="24638" y="36449"/>
                  </a:lnTo>
                  <a:cubicBezTo>
                    <a:pt x="25019" y="36576"/>
                    <a:pt x="25273" y="36703"/>
                    <a:pt x="25527" y="36830"/>
                  </a:cubicBezTo>
                  <a:lnTo>
                    <a:pt x="28194" y="38608"/>
                  </a:lnTo>
                  <a:lnTo>
                    <a:pt x="30861" y="40767"/>
                  </a:lnTo>
                  <a:lnTo>
                    <a:pt x="33020" y="43053"/>
                  </a:lnTo>
                  <a:lnTo>
                    <a:pt x="35052" y="45720"/>
                  </a:lnTo>
                  <a:lnTo>
                    <a:pt x="36068" y="47625"/>
                  </a:lnTo>
                  <a:lnTo>
                    <a:pt x="37084" y="49911"/>
                  </a:lnTo>
                  <a:lnTo>
                    <a:pt x="37719" y="51562"/>
                  </a:lnTo>
                  <a:lnTo>
                    <a:pt x="64897" y="45593"/>
                  </a:lnTo>
                  <a:lnTo>
                    <a:pt x="63754" y="42672"/>
                  </a:lnTo>
                  <a:lnTo>
                    <a:pt x="61595" y="37719"/>
                  </a:lnTo>
                  <a:lnTo>
                    <a:pt x="59309" y="33147"/>
                  </a:lnTo>
                  <a:lnTo>
                    <a:pt x="56642" y="28956"/>
                  </a:lnTo>
                  <a:lnTo>
                    <a:pt x="53975" y="25146"/>
                  </a:lnTo>
                  <a:lnTo>
                    <a:pt x="51054" y="21717"/>
                  </a:lnTo>
                  <a:lnTo>
                    <a:pt x="48006" y="18669"/>
                  </a:lnTo>
                  <a:lnTo>
                    <a:pt x="44831" y="16002"/>
                  </a:lnTo>
                  <a:lnTo>
                    <a:pt x="41529" y="13716"/>
                  </a:lnTo>
                  <a:lnTo>
                    <a:pt x="38100" y="11811"/>
                  </a:lnTo>
                  <a:lnTo>
                    <a:pt x="34290" y="10160"/>
                  </a:lnTo>
                  <a:lnTo>
                    <a:pt x="30353" y="8763"/>
                  </a:lnTo>
                  <a:lnTo>
                    <a:pt x="25654" y="7620"/>
                  </a:lnTo>
                  <a:lnTo>
                    <a:pt x="21590" y="6985"/>
                  </a:lnTo>
                  <a:lnTo>
                    <a:pt x="16510" y="6604"/>
                  </a:lnTo>
                  <a:lnTo>
                    <a:pt x="11303" y="6350"/>
                  </a:lnTo>
                  <a:lnTo>
                    <a:pt x="4064" y="6604"/>
                  </a:lnTo>
                  <a:lnTo>
                    <a:pt x="0" y="7082"/>
                  </a:lnTo>
                  <a:lnTo>
                    <a:pt x="0" y="565"/>
                  </a:lnTo>
                  <a:lnTo>
                    <a:pt x="1524" y="381"/>
                  </a:lnTo>
                  <a:cubicBezTo>
                    <a:pt x="1905" y="381"/>
                    <a:pt x="2159" y="381"/>
                    <a:pt x="2540" y="254"/>
                  </a:cubicBezTo>
                  <a:lnTo>
                    <a:pt x="10414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0" name="Shape 262">
              <a:extLst>
                <a:ext uri="{FF2B5EF4-FFF2-40B4-BE49-F238E27FC236}">
                  <a16:creationId xmlns:a16="http://schemas.microsoft.com/office/drawing/2014/main" id="{D7BD60D7-BF44-443C-AACD-1A217BB75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" y="2085"/>
              <a:ext cx="237" cy="575"/>
            </a:xfrm>
            <a:custGeom>
              <a:avLst/>
              <a:gdLst>
                <a:gd name="T0" fmla="*/ 5334 w 23749"/>
                <a:gd name="T1" fmla="*/ 127 h 57531"/>
                <a:gd name="T2" fmla="*/ 7620 w 23749"/>
                <a:gd name="T3" fmla="*/ 127 h 57531"/>
                <a:gd name="T4" fmla="*/ 12446 w 23749"/>
                <a:gd name="T5" fmla="*/ 2160 h 57531"/>
                <a:gd name="T6" fmla="*/ 23749 w 23749"/>
                <a:gd name="T7" fmla="*/ 18585 h 57531"/>
                <a:gd name="T8" fmla="*/ 23749 w 23749"/>
                <a:gd name="T9" fmla="*/ 37749 h 57531"/>
                <a:gd name="T10" fmla="*/ 18161 w 23749"/>
                <a:gd name="T11" fmla="*/ 29973 h 57531"/>
                <a:gd name="T12" fmla="*/ 14097 w 23749"/>
                <a:gd name="T13" fmla="*/ 24003 h 57531"/>
                <a:gd name="T14" fmla="*/ 14351 w 23749"/>
                <a:gd name="T15" fmla="*/ 28702 h 57531"/>
                <a:gd name="T16" fmla="*/ 15113 w 23749"/>
                <a:gd name="T17" fmla="*/ 51181 h 57531"/>
                <a:gd name="T18" fmla="*/ 23749 w 23749"/>
                <a:gd name="T19" fmla="*/ 51181 h 57531"/>
                <a:gd name="T20" fmla="*/ 23749 w 23749"/>
                <a:gd name="T21" fmla="*/ 57531 h 57531"/>
                <a:gd name="T22" fmla="*/ 8890 w 23749"/>
                <a:gd name="T23" fmla="*/ 57531 h 57531"/>
                <a:gd name="T24" fmla="*/ 2540 w 23749"/>
                <a:gd name="T25" fmla="*/ 54483 h 57531"/>
                <a:gd name="T26" fmla="*/ 1651 w 23749"/>
                <a:gd name="T27" fmla="*/ 28956 h 57531"/>
                <a:gd name="T28" fmla="*/ 127 w 23749"/>
                <a:gd name="T29" fmla="*/ 3302 h 57531"/>
                <a:gd name="T30" fmla="*/ 5334 w 23749"/>
                <a:gd name="T31" fmla="*/ 127 h 57531"/>
                <a:gd name="T32" fmla="*/ 0 w 23749"/>
                <a:gd name="T33" fmla="*/ 0 h 57531"/>
                <a:gd name="T34" fmla="*/ 23749 w 23749"/>
                <a:gd name="T35" fmla="*/ 57531 h 5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3749" h="57531">
                  <a:moveTo>
                    <a:pt x="5334" y="127"/>
                  </a:moveTo>
                  <a:cubicBezTo>
                    <a:pt x="6096" y="0"/>
                    <a:pt x="6858" y="0"/>
                    <a:pt x="7620" y="127"/>
                  </a:cubicBezTo>
                  <a:cubicBezTo>
                    <a:pt x="9779" y="254"/>
                    <a:pt x="11684" y="1143"/>
                    <a:pt x="12446" y="2160"/>
                  </a:cubicBezTo>
                  <a:lnTo>
                    <a:pt x="23749" y="18585"/>
                  </a:lnTo>
                  <a:lnTo>
                    <a:pt x="23749" y="37749"/>
                  </a:lnTo>
                  <a:lnTo>
                    <a:pt x="18161" y="29973"/>
                  </a:lnTo>
                  <a:lnTo>
                    <a:pt x="14097" y="24003"/>
                  </a:lnTo>
                  <a:lnTo>
                    <a:pt x="14351" y="28702"/>
                  </a:lnTo>
                  <a:lnTo>
                    <a:pt x="15113" y="51181"/>
                  </a:lnTo>
                  <a:lnTo>
                    <a:pt x="23749" y="51181"/>
                  </a:lnTo>
                  <a:lnTo>
                    <a:pt x="23749" y="57531"/>
                  </a:lnTo>
                  <a:lnTo>
                    <a:pt x="8890" y="57531"/>
                  </a:lnTo>
                  <a:cubicBezTo>
                    <a:pt x="5334" y="57531"/>
                    <a:pt x="2540" y="56135"/>
                    <a:pt x="2540" y="54483"/>
                  </a:cubicBezTo>
                  <a:lnTo>
                    <a:pt x="1651" y="28956"/>
                  </a:lnTo>
                  <a:lnTo>
                    <a:pt x="127" y="3302"/>
                  </a:lnTo>
                  <a:cubicBezTo>
                    <a:pt x="0" y="1778"/>
                    <a:pt x="2286" y="381"/>
                    <a:pt x="5334" y="127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1" name="Shape 263">
              <a:extLst>
                <a:ext uri="{FF2B5EF4-FFF2-40B4-BE49-F238E27FC236}">
                  <a16:creationId xmlns:a16="http://schemas.microsoft.com/office/drawing/2014/main" id="{D8B67092-E3B7-46C6-9BF2-5C6B662CF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" y="1717"/>
              <a:ext cx="736" cy="1485"/>
            </a:xfrm>
            <a:custGeom>
              <a:avLst/>
              <a:gdLst>
                <a:gd name="T0" fmla="*/ 20701 w 73660"/>
                <a:gd name="T1" fmla="*/ 0 h 148590"/>
                <a:gd name="T2" fmla="*/ 65532 w 73660"/>
                <a:gd name="T3" fmla="*/ 0 h 148590"/>
                <a:gd name="T4" fmla="*/ 71374 w 73660"/>
                <a:gd name="T5" fmla="*/ 2032 h 148590"/>
                <a:gd name="T6" fmla="*/ 73660 w 73660"/>
                <a:gd name="T7" fmla="*/ 4938 h 148590"/>
                <a:gd name="T8" fmla="*/ 73660 w 73660"/>
                <a:gd name="T9" fmla="*/ 22206 h 148590"/>
                <a:gd name="T10" fmla="*/ 61214 w 73660"/>
                <a:gd name="T11" fmla="*/ 6350 h 148590"/>
                <a:gd name="T12" fmla="*/ 26924 w 73660"/>
                <a:gd name="T13" fmla="*/ 6350 h 148590"/>
                <a:gd name="T14" fmla="*/ 25654 w 73660"/>
                <a:gd name="T15" fmla="*/ 38862 h 148590"/>
                <a:gd name="T16" fmla="*/ 22860 w 73660"/>
                <a:gd name="T17" fmla="*/ 74549 h 148590"/>
                <a:gd name="T18" fmla="*/ 18542 w 73660"/>
                <a:gd name="T19" fmla="*/ 110236 h 148590"/>
                <a:gd name="T20" fmla="*/ 13335 w 73660"/>
                <a:gd name="T21" fmla="*/ 142240 h 148590"/>
                <a:gd name="T22" fmla="*/ 52197 w 73660"/>
                <a:gd name="T23" fmla="*/ 142240 h 148590"/>
                <a:gd name="T24" fmla="*/ 52451 w 73660"/>
                <a:gd name="T25" fmla="*/ 121920 h 148590"/>
                <a:gd name="T26" fmla="*/ 58801 w 73660"/>
                <a:gd name="T27" fmla="*/ 118745 h 148590"/>
                <a:gd name="T28" fmla="*/ 73660 w 73660"/>
                <a:gd name="T29" fmla="*/ 118745 h 148590"/>
                <a:gd name="T30" fmla="*/ 73660 w 73660"/>
                <a:gd name="T31" fmla="*/ 125095 h 148590"/>
                <a:gd name="T32" fmla="*/ 65024 w 73660"/>
                <a:gd name="T33" fmla="*/ 125095 h 148590"/>
                <a:gd name="T34" fmla="*/ 64897 w 73660"/>
                <a:gd name="T35" fmla="*/ 145415 h 148590"/>
                <a:gd name="T36" fmla="*/ 58547 w 73660"/>
                <a:gd name="T37" fmla="*/ 148590 h 148590"/>
                <a:gd name="T38" fmla="*/ 6477 w 73660"/>
                <a:gd name="T39" fmla="*/ 148590 h 148590"/>
                <a:gd name="T40" fmla="*/ 1778 w 73660"/>
                <a:gd name="T41" fmla="*/ 147574 h 148590"/>
                <a:gd name="T42" fmla="*/ 127 w 73660"/>
                <a:gd name="T43" fmla="*/ 145161 h 148590"/>
                <a:gd name="T44" fmla="*/ 5969 w 73660"/>
                <a:gd name="T45" fmla="*/ 109728 h 148590"/>
                <a:gd name="T46" fmla="*/ 10160 w 73660"/>
                <a:gd name="T47" fmla="*/ 74168 h 148590"/>
                <a:gd name="T48" fmla="*/ 12954 w 73660"/>
                <a:gd name="T49" fmla="*/ 38608 h 148590"/>
                <a:gd name="T50" fmla="*/ 14351 w 73660"/>
                <a:gd name="T51" fmla="*/ 3175 h 148590"/>
                <a:gd name="T52" fmla="*/ 20701 w 73660"/>
                <a:gd name="T53" fmla="*/ 0 h 148590"/>
                <a:gd name="T54" fmla="*/ 0 w 73660"/>
                <a:gd name="T55" fmla="*/ 0 h 148590"/>
                <a:gd name="T56" fmla="*/ 73660 w 73660"/>
                <a:gd name="T57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73660" h="148590">
                  <a:moveTo>
                    <a:pt x="20701" y="0"/>
                  </a:moveTo>
                  <a:lnTo>
                    <a:pt x="65532" y="0"/>
                  </a:lnTo>
                  <a:cubicBezTo>
                    <a:pt x="68072" y="0"/>
                    <a:pt x="70485" y="889"/>
                    <a:pt x="71374" y="2032"/>
                  </a:cubicBezTo>
                  <a:lnTo>
                    <a:pt x="73660" y="4938"/>
                  </a:lnTo>
                  <a:lnTo>
                    <a:pt x="73660" y="22206"/>
                  </a:lnTo>
                  <a:lnTo>
                    <a:pt x="61214" y="6350"/>
                  </a:lnTo>
                  <a:lnTo>
                    <a:pt x="26924" y="6350"/>
                  </a:lnTo>
                  <a:lnTo>
                    <a:pt x="25654" y="38862"/>
                  </a:lnTo>
                  <a:lnTo>
                    <a:pt x="22860" y="74549"/>
                  </a:lnTo>
                  <a:lnTo>
                    <a:pt x="18542" y="110236"/>
                  </a:lnTo>
                  <a:lnTo>
                    <a:pt x="13335" y="142240"/>
                  </a:lnTo>
                  <a:lnTo>
                    <a:pt x="52197" y="142240"/>
                  </a:lnTo>
                  <a:lnTo>
                    <a:pt x="52451" y="121920"/>
                  </a:lnTo>
                  <a:cubicBezTo>
                    <a:pt x="52451" y="120269"/>
                    <a:pt x="55245" y="118745"/>
                    <a:pt x="58801" y="118745"/>
                  </a:cubicBezTo>
                  <a:lnTo>
                    <a:pt x="73660" y="118745"/>
                  </a:lnTo>
                  <a:lnTo>
                    <a:pt x="73660" y="125095"/>
                  </a:lnTo>
                  <a:lnTo>
                    <a:pt x="65024" y="125095"/>
                  </a:lnTo>
                  <a:lnTo>
                    <a:pt x="64897" y="145415"/>
                  </a:lnTo>
                  <a:cubicBezTo>
                    <a:pt x="64897" y="147193"/>
                    <a:pt x="62103" y="148590"/>
                    <a:pt x="58547" y="148590"/>
                  </a:cubicBezTo>
                  <a:lnTo>
                    <a:pt x="6477" y="148590"/>
                  </a:lnTo>
                  <a:cubicBezTo>
                    <a:pt x="4699" y="148590"/>
                    <a:pt x="3048" y="148209"/>
                    <a:pt x="1778" y="147574"/>
                  </a:cubicBezTo>
                  <a:cubicBezTo>
                    <a:pt x="635" y="146939"/>
                    <a:pt x="0" y="146050"/>
                    <a:pt x="127" y="145161"/>
                  </a:cubicBezTo>
                  <a:lnTo>
                    <a:pt x="5969" y="109728"/>
                  </a:lnTo>
                  <a:lnTo>
                    <a:pt x="10160" y="74168"/>
                  </a:lnTo>
                  <a:lnTo>
                    <a:pt x="12954" y="38608"/>
                  </a:lnTo>
                  <a:lnTo>
                    <a:pt x="14351" y="3175"/>
                  </a:lnTo>
                  <a:cubicBezTo>
                    <a:pt x="14351" y="1397"/>
                    <a:pt x="17145" y="0"/>
                    <a:pt x="20701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Shape 264">
              <a:extLst>
                <a:ext uri="{FF2B5EF4-FFF2-40B4-BE49-F238E27FC236}">
                  <a16:creationId xmlns:a16="http://schemas.microsoft.com/office/drawing/2014/main" id="{FD4A34CF-1E5A-43C4-8C18-38B36AD4F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1717"/>
              <a:ext cx="735" cy="1485"/>
            </a:xfrm>
            <a:custGeom>
              <a:avLst/>
              <a:gdLst>
                <a:gd name="T0" fmla="*/ 0 w 73533"/>
                <a:gd name="T1" fmla="*/ 0 h 148590"/>
                <a:gd name="T2" fmla="*/ 58547 w 73533"/>
                <a:gd name="T3" fmla="*/ 0 h 148590"/>
                <a:gd name="T4" fmla="*/ 64897 w 73533"/>
                <a:gd name="T5" fmla="*/ 2794 h 148590"/>
                <a:gd name="T6" fmla="*/ 73406 w 73533"/>
                <a:gd name="T7" fmla="*/ 37973 h 148590"/>
                <a:gd name="T8" fmla="*/ 71882 w 73533"/>
                <a:gd name="T9" fmla="*/ 40513 h 148590"/>
                <a:gd name="T10" fmla="*/ 67056 w 73533"/>
                <a:gd name="T11" fmla="*/ 41529 h 148590"/>
                <a:gd name="T12" fmla="*/ 29591 w 73533"/>
                <a:gd name="T13" fmla="*/ 41529 h 148590"/>
                <a:gd name="T14" fmla="*/ 47244 w 73533"/>
                <a:gd name="T15" fmla="*/ 145161 h 148590"/>
                <a:gd name="T16" fmla="*/ 45593 w 73533"/>
                <a:gd name="T17" fmla="*/ 147574 h 148590"/>
                <a:gd name="T18" fmla="*/ 40894 w 73533"/>
                <a:gd name="T19" fmla="*/ 148590 h 148590"/>
                <a:gd name="T20" fmla="*/ 0 w 73533"/>
                <a:gd name="T21" fmla="*/ 148590 h 148590"/>
                <a:gd name="T22" fmla="*/ 0 w 73533"/>
                <a:gd name="T23" fmla="*/ 142240 h 148590"/>
                <a:gd name="T24" fmla="*/ 33909 w 73533"/>
                <a:gd name="T25" fmla="*/ 142240 h 148590"/>
                <a:gd name="T26" fmla="*/ 16383 w 73533"/>
                <a:gd name="T27" fmla="*/ 38608 h 148590"/>
                <a:gd name="T28" fmla="*/ 18034 w 73533"/>
                <a:gd name="T29" fmla="*/ 36195 h 148590"/>
                <a:gd name="T30" fmla="*/ 22733 w 73533"/>
                <a:gd name="T31" fmla="*/ 35179 h 148590"/>
                <a:gd name="T32" fmla="*/ 59944 w 73533"/>
                <a:gd name="T33" fmla="*/ 35179 h 148590"/>
                <a:gd name="T34" fmla="*/ 52959 w 73533"/>
                <a:gd name="T35" fmla="*/ 6350 h 148590"/>
                <a:gd name="T36" fmla="*/ 0 w 73533"/>
                <a:gd name="T37" fmla="*/ 6350 h 148590"/>
                <a:gd name="T38" fmla="*/ 0 w 73533"/>
                <a:gd name="T39" fmla="*/ 0 h 148590"/>
                <a:gd name="T40" fmla="*/ 0 w 73533"/>
                <a:gd name="T41" fmla="*/ 0 h 148590"/>
                <a:gd name="T42" fmla="*/ 73533 w 73533"/>
                <a:gd name="T4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73533" h="148590">
                  <a:moveTo>
                    <a:pt x="0" y="0"/>
                  </a:moveTo>
                  <a:lnTo>
                    <a:pt x="58547" y="0"/>
                  </a:lnTo>
                  <a:cubicBezTo>
                    <a:pt x="61849" y="0"/>
                    <a:pt x="64516" y="1270"/>
                    <a:pt x="64897" y="2794"/>
                  </a:cubicBezTo>
                  <a:lnTo>
                    <a:pt x="73406" y="37973"/>
                  </a:lnTo>
                  <a:cubicBezTo>
                    <a:pt x="73533" y="38862"/>
                    <a:pt x="73025" y="39751"/>
                    <a:pt x="71882" y="40513"/>
                  </a:cubicBezTo>
                  <a:cubicBezTo>
                    <a:pt x="70612" y="41148"/>
                    <a:pt x="68834" y="41529"/>
                    <a:pt x="67056" y="41529"/>
                  </a:cubicBezTo>
                  <a:lnTo>
                    <a:pt x="29591" y="41529"/>
                  </a:lnTo>
                  <a:lnTo>
                    <a:pt x="47244" y="145161"/>
                  </a:lnTo>
                  <a:cubicBezTo>
                    <a:pt x="47371" y="146050"/>
                    <a:pt x="46736" y="146939"/>
                    <a:pt x="45593" y="147574"/>
                  </a:cubicBezTo>
                  <a:cubicBezTo>
                    <a:pt x="44323" y="148209"/>
                    <a:pt x="42672" y="148590"/>
                    <a:pt x="40894" y="148590"/>
                  </a:cubicBezTo>
                  <a:lnTo>
                    <a:pt x="0" y="148590"/>
                  </a:lnTo>
                  <a:lnTo>
                    <a:pt x="0" y="142240"/>
                  </a:lnTo>
                  <a:lnTo>
                    <a:pt x="33909" y="142240"/>
                  </a:lnTo>
                  <a:lnTo>
                    <a:pt x="16383" y="38608"/>
                  </a:lnTo>
                  <a:cubicBezTo>
                    <a:pt x="16256" y="37719"/>
                    <a:pt x="16764" y="36830"/>
                    <a:pt x="18034" y="36195"/>
                  </a:cubicBezTo>
                  <a:cubicBezTo>
                    <a:pt x="19177" y="35560"/>
                    <a:pt x="20955" y="35179"/>
                    <a:pt x="22733" y="35179"/>
                  </a:cubicBezTo>
                  <a:lnTo>
                    <a:pt x="59944" y="35179"/>
                  </a:lnTo>
                  <a:lnTo>
                    <a:pt x="52959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Shape 265">
              <a:extLst>
                <a:ext uri="{FF2B5EF4-FFF2-40B4-BE49-F238E27FC236}">
                  <a16:creationId xmlns:a16="http://schemas.microsoft.com/office/drawing/2014/main" id="{91EF44DA-8AB6-4D03-AFD0-C2E3B258E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2271"/>
              <a:ext cx="253" cy="389"/>
            </a:xfrm>
            <a:custGeom>
              <a:avLst/>
              <a:gdLst>
                <a:gd name="T0" fmla="*/ 0 w 25273"/>
                <a:gd name="T1" fmla="*/ 0 h 38946"/>
                <a:gd name="T2" fmla="*/ 6350 w 25273"/>
                <a:gd name="T3" fmla="*/ 9228 h 38946"/>
                <a:gd name="T4" fmla="*/ 24638 w 25273"/>
                <a:gd name="T5" fmla="*/ 34755 h 38946"/>
                <a:gd name="T6" fmla="*/ 23749 w 25273"/>
                <a:gd name="T7" fmla="*/ 37677 h 38946"/>
                <a:gd name="T8" fmla="*/ 18669 w 25273"/>
                <a:gd name="T9" fmla="*/ 38946 h 38946"/>
                <a:gd name="T10" fmla="*/ 0 w 25273"/>
                <a:gd name="T11" fmla="*/ 38946 h 38946"/>
                <a:gd name="T12" fmla="*/ 0 w 25273"/>
                <a:gd name="T13" fmla="*/ 32596 h 38946"/>
                <a:gd name="T14" fmla="*/ 9652 w 25273"/>
                <a:gd name="T15" fmla="*/ 32596 h 38946"/>
                <a:gd name="T16" fmla="*/ 0 w 25273"/>
                <a:gd name="T17" fmla="*/ 19164 h 38946"/>
                <a:gd name="T18" fmla="*/ 0 w 25273"/>
                <a:gd name="T19" fmla="*/ 0 h 38946"/>
                <a:gd name="T20" fmla="*/ 0 w 25273"/>
                <a:gd name="T21" fmla="*/ 0 h 38946"/>
                <a:gd name="T22" fmla="*/ 25273 w 25273"/>
                <a:gd name="T23" fmla="*/ 38946 h 38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5273" h="38946">
                  <a:moveTo>
                    <a:pt x="0" y="0"/>
                  </a:moveTo>
                  <a:lnTo>
                    <a:pt x="6350" y="9228"/>
                  </a:lnTo>
                  <a:lnTo>
                    <a:pt x="24638" y="34755"/>
                  </a:lnTo>
                  <a:cubicBezTo>
                    <a:pt x="25273" y="35644"/>
                    <a:pt x="25019" y="36787"/>
                    <a:pt x="23749" y="37677"/>
                  </a:cubicBezTo>
                  <a:cubicBezTo>
                    <a:pt x="22606" y="38439"/>
                    <a:pt x="20701" y="38946"/>
                    <a:pt x="18669" y="38946"/>
                  </a:cubicBezTo>
                  <a:lnTo>
                    <a:pt x="0" y="38946"/>
                  </a:lnTo>
                  <a:lnTo>
                    <a:pt x="0" y="32596"/>
                  </a:lnTo>
                  <a:lnTo>
                    <a:pt x="9652" y="32596"/>
                  </a:lnTo>
                  <a:lnTo>
                    <a:pt x="0" y="1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Shape 266">
              <a:extLst>
                <a:ext uri="{FF2B5EF4-FFF2-40B4-BE49-F238E27FC236}">
                  <a16:creationId xmlns:a16="http://schemas.microsoft.com/office/drawing/2014/main" id="{0A3601D8-B7E5-47A5-BE7B-8F47A5CC9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1766"/>
              <a:ext cx="1193" cy="1436"/>
            </a:xfrm>
            <a:custGeom>
              <a:avLst/>
              <a:gdLst>
                <a:gd name="T0" fmla="*/ 0 w 119253"/>
                <a:gd name="T1" fmla="*/ 0 h 143652"/>
                <a:gd name="T2" fmla="*/ 25781 w 119253"/>
                <a:gd name="T3" fmla="*/ 32780 h 143652"/>
                <a:gd name="T4" fmla="*/ 55245 w 119253"/>
                <a:gd name="T5" fmla="*/ 68341 h 143652"/>
                <a:gd name="T6" fmla="*/ 86106 w 119253"/>
                <a:gd name="T7" fmla="*/ 103774 h 143652"/>
                <a:gd name="T8" fmla="*/ 118364 w 119253"/>
                <a:gd name="T9" fmla="*/ 139207 h 143652"/>
                <a:gd name="T10" fmla="*/ 117856 w 119253"/>
                <a:gd name="T11" fmla="*/ 142254 h 143652"/>
                <a:gd name="T12" fmla="*/ 112522 w 119253"/>
                <a:gd name="T13" fmla="*/ 143652 h 143652"/>
                <a:gd name="T14" fmla="*/ 59055 w 119253"/>
                <a:gd name="T15" fmla="*/ 143652 h 143652"/>
                <a:gd name="T16" fmla="*/ 53213 w 119253"/>
                <a:gd name="T17" fmla="*/ 141620 h 143652"/>
                <a:gd name="T18" fmla="*/ 36703 w 119253"/>
                <a:gd name="T19" fmla="*/ 120157 h 143652"/>
                <a:gd name="T20" fmla="*/ 0 w 119253"/>
                <a:gd name="T21" fmla="*/ 120157 h 143652"/>
                <a:gd name="T22" fmla="*/ 0 w 119253"/>
                <a:gd name="T23" fmla="*/ 113807 h 143652"/>
                <a:gd name="T24" fmla="*/ 41148 w 119253"/>
                <a:gd name="T25" fmla="*/ 113807 h 143652"/>
                <a:gd name="T26" fmla="*/ 46990 w 119253"/>
                <a:gd name="T27" fmla="*/ 115966 h 143652"/>
                <a:gd name="T28" fmla="*/ 63500 w 119253"/>
                <a:gd name="T29" fmla="*/ 137302 h 143652"/>
                <a:gd name="T30" fmla="*/ 102616 w 119253"/>
                <a:gd name="T31" fmla="*/ 137302 h 143652"/>
                <a:gd name="T32" fmla="*/ 74422 w 119253"/>
                <a:gd name="T33" fmla="*/ 106314 h 143652"/>
                <a:gd name="T34" fmla="*/ 43561 w 119253"/>
                <a:gd name="T35" fmla="*/ 70754 h 143652"/>
                <a:gd name="T36" fmla="*/ 13970 w 119253"/>
                <a:gd name="T37" fmla="*/ 35066 h 143652"/>
                <a:gd name="T38" fmla="*/ 0 w 119253"/>
                <a:gd name="T39" fmla="*/ 17268 h 143652"/>
                <a:gd name="T40" fmla="*/ 0 w 119253"/>
                <a:gd name="T41" fmla="*/ 0 h 143652"/>
                <a:gd name="T42" fmla="*/ 0 w 119253"/>
                <a:gd name="T43" fmla="*/ 0 h 143652"/>
                <a:gd name="T44" fmla="*/ 119253 w 119253"/>
                <a:gd name="T45" fmla="*/ 143652 h 14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9253" h="143652">
                  <a:moveTo>
                    <a:pt x="0" y="0"/>
                  </a:moveTo>
                  <a:lnTo>
                    <a:pt x="25781" y="32780"/>
                  </a:lnTo>
                  <a:lnTo>
                    <a:pt x="55245" y="68341"/>
                  </a:lnTo>
                  <a:lnTo>
                    <a:pt x="86106" y="103774"/>
                  </a:lnTo>
                  <a:lnTo>
                    <a:pt x="118364" y="139207"/>
                  </a:lnTo>
                  <a:cubicBezTo>
                    <a:pt x="119253" y="140223"/>
                    <a:pt x="118999" y="141366"/>
                    <a:pt x="117856" y="142254"/>
                  </a:cubicBezTo>
                  <a:cubicBezTo>
                    <a:pt x="116713" y="143143"/>
                    <a:pt x="114681" y="143652"/>
                    <a:pt x="112522" y="143652"/>
                  </a:cubicBezTo>
                  <a:lnTo>
                    <a:pt x="59055" y="143652"/>
                  </a:lnTo>
                  <a:cubicBezTo>
                    <a:pt x="56515" y="143652"/>
                    <a:pt x="54102" y="142890"/>
                    <a:pt x="53213" y="141620"/>
                  </a:cubicBezTo>
                  <a:lnTo>
                    <a:pt x="36703" y="120157"/>
                  </a:lnTo>
                  <a:lnTo>
                    <a:pt x="0" y="120157"/>
                  </a:lnTo>
                  <a:lnTo>
                    <a:pt x="0" y="113807"/>
                  </a:lnTo>
                  <a:lnTo>
                    <a:pt x="41148" y="113807"/>
                  </a:lnTo>
                  <a:cubicBezTo>
                    <a:pt x="43688" y="113807"/>
                    <a:pt x="46101" y="114696"/>
                    <a:pt x="46990" y="115966"/>
                  </a:cubicBezTo>
                  <a:lnTo>
                    <a:pt x="63500" y="137302"/>
                  </a:lnTo>
                  <a:lnTo>
                    <a:pt x="102616" y="137302"/>
                  </a:lnTo>
                  <a:lnTo>
                    <a:pt x="74422" y="106314"/>
                  </a:lnTo>
                  <a:lnTo>
                    <a:pt x="43561" y="70754"/>
                  </a:lnTo>
                  <a:lnTo>
                    <a:pt x="13970" y="35066"/>
                  </a:lnTo>
                  <a:lnTo>
                    <a:pt x="0" y="17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DA17B09-A46A-4AC1-AA96-3FFDABEE5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BA34A42-E6F7-46B4-8EA8-0AC97A6FB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EF4F855-B9BB-4515-8B5A-C4E2F7B4B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2300536-EACD-4C0C-81E8-561A5609C2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E0C2107-DDD8-4668-A78B-8ED3D1076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Shape 272">
              <a:extLst>
                <a:ext uri="{FF2B5EF4-FFF2-40B4-BE49-F238E27FC236}">
                  <a16:creationId xmlns:a16="http://schemas.microsoft.com/office/drawing/2014/main" id="{D6DE2F8F-82C9-4F00-83E2-D77DE1E71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" y="786"/>
              <a:ext cx="360" cy="1022"/>
            </a:xfrm>
            <a:custGeom>
              <a:avLst/>
              <a:gdLst>
                <a:gd name="T0" fmla="*/ 0 w 35941"/>
                <a:gd name="T1" fmla="*/ 0 h 102235"/>
                <a:gd name="T2" fmla="*/ 1270 w 35941"/>
                <a:gd name="T3" fmla="*/ 34036 h 102235"/>
                <a:gd name="T4" fmla="*/ 2032 w 35941"/>
                <a:gd name="T5" fmla="*/ 68072 h 102235"/>
                <a:gd name="T6" fmla="*/ 2413 w 35941"/>
                <a:gd name="T7" fmla="*/ 102235 h 102235"/>
                <a:gd name="T8" fmla="*/ 13589 w 35941"/>
                <a:gd name="T9" fmla="*/ 102235 h 102235"/>
                <a:gd name="T10" fmla="*/ 24765 w 35941"/>
                <a:gd name="T11" fmla="*/ 102235 h 102235"/>
                <a:gd name="T12" fmla="*/ 35941 w 35941"/>
                <a:gd name="T13" fmla="*/ 102235 h 102235"/>
                <a:gd name="T14" fmla="*/ 23622 w 35941"/>
                <a:gd name="T15" fmla="*/ 68199 h 102235"/>
                <a:gd name="T16" fmla="*/ 11557 w 35941"/>
                <a:gd name="T17" fmla="*/ 34036 h 102235"/>
                <a:gd name="T18" fmla="*/ 0 w 35941"/>
                <a:gd name="T19" fmla="*/ 0 h 102235"/>
                <a:gd name="T20" fmla="*/ 0 w 35941"/>
                <a:gd name="T21" fmla="*/ 0 h 102235"/>
                <a:gd name="T22" fmla="*/ 35941 w 35941"/>
                <a:gd name="T23" fmla="*/ 102235 h 10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35941" h="102235">
                  <a:moveTo>
                    <a:pt x="0" y="0"/>
                  </a:moveTo>
                  <a:cubicBezTo>
                    <a:pt x="1270" y="34036"/>
                    <a:pt x="2032" y="68072"/>
                    <a:pt x="2413" y="102235"/>
                  </a:cubicBezTo>
                  <a:cubicBezTo>
                    <a:pt x="13589" y="102235"/>
                    <a:pt x="24765" y="102235"/>
                    <a:pt x="35941" y="102235"/>
                  </a:cubicBezTo>
                  <a:cubicBezTo>
                    <a:pt x="23622" y="68199"/>
                    <a:pt x="11557" y="34036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1" name="Shape 273">
              <a:extLst>
                <a:ext uri="{FF2B5EF4-FFF2-40B4-BE49-F238E27FC236}">
                  <a16:creationId xmlns:a16="http://schemas.microsoft.com/office/drawing/2014/main" id="{5A817CE1-56BB-4276-ACAB-1E2A689A5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" y="48"/>
              <a:ext cx="1799" cy="2845"/>
            </a:xfrm>
            <a:custGeom>
              <a:avLst/>
              <a:gdLst>
                <a:gd name="T0" fmla="*/ 14224 w 179832"/>
                <a:gd name="T1" fmla="*/ 0 h 284480"/>
                <a:gd name="T2" fmla="*/ 29210 w 179832"/>
                <a:gd name="T3" fmla="*/ 0 h 284480"/>
                <a:gd name="T4" fmla="*/ 44069 w 179832"/>
                <a:gd name="T5" fmla="*/ 0 h 284480"/>
                <a:gd name="T6" fmla="*/ 59055 w 179832"/>
                <a:gd name="T7" fmla="*/ 0 h 284480"/>
                <a:gd name="T8" fmla="*/ 95504 w 179832"/>
                <a:gd name="T9" fmla="*/ 95250 h 284480"/>
                <a:gd name="T10" fmla="*/ 135763 w 179832"/>
                <a:gd name="T11" fmla="*/ 190119 h 284480"/>
                <a:gd name="T12" fmla="*/ 179832 w 179832"/>
                <a:gd name="T13" fmla="*/ 284480 h 284480"/>
                <a:gd name="T14" fmla="*/ 161925 w 179832"/>
                <a:gd name="T15" fmla="*/ 284480 h 284480"/>
                <a:gd name="T16" fmla="*/ 144145 w 179832"/>
                <a:gd name="T17" fmla="*/ 284480 h 284480"/>
                <a:gd name="T18" fmla="*/ 126365 w 179832"/>
                <a:gd name="T19" fmla="*/ 284480 h 284480"/>
                <a:gd name="T20" fmla="*/ 120269 w 179832"/>
                <a:gd name="T21" fmla="*/ 268859 h 284480"/>
                <a:gd name="T22" fmla="*/ 114300 w 179832"/>
                <a:gd name="T23" fmla="*/ 253111 h 284480"/>
                <a:gd name="T24" fmla="*/ 108331 w 179832"/>
                <a:gd name="T25" fmla="*/ 237490 h 284480"/>
                <a:gd name="T26" fmla="*/ 89662 w 179832"/>
                <a:gd name="T27" fmla="*/ 237490 h 284480"/>
                <a:gd name="T28" fmla="*/ 70993 w 179832"/>
                <a:gd name="T29" fmla="*/ 237490 h 284480"/>
                <a:gd name="T30" fmla="*/ 52324 w 179832"/>
                <a:gd name="T31" fmla="*/ 237490 h 284480"/>
                <a:gd name="T32" fmla="*/ 52324 w 179832"/>
                <a:gd name="T33" fmla="*/ 253111 h 284480"/>
                <a:gd name="T34" fmla="*/ 52324 w 179832"/>
                <a:gd name="T35" fmla="*/ 268859 h 284480"/>
                <a:gd name="T36" fmla="*/ 52070 w 179832"/>
                <a:gd name="T37" fmla="*/ 284480 h 284480"/>
                <a:gd name="T38" fmla="*/ 34798 w 179832"/>
                <a:gd name="T39" fmla="*/ 284480 h 284480"/>
                <a:gd name="T40" fmla="*/ 17399 w 179832"/>
                <a:gd name="T41" fmla="*/ 284480 h 284480"/>
                <a:gd name="T42" fmla="*/ 0 w 179832"/>
                <a:gd name="T43" fmla="*/ 284480 h 284480"/>
                <a:gd name="T44" fmla="*/ 8763 w 179832"/>
                <a:gd name="T45" fmla="*/ 189738 h 284480"/>
                <a:gd name="T46" fmla="*/ 13462 w 179832"/>
                <a:gd name="T47" fmla="*/ 94869 h 284480"/>
                <a:gd name="T48" fmla="*/ 14224 w 179832"/>
                <a:gd name="T49" fmla="*/ 0 h 284480"/>
                <a:gd name="T50" fmla="*/ 0 w 179832"/>
                <a:gd name="T51" fmla="*/ 0 h 284480"/>
                <a:gd name="T52" fmla="*/ 179832 w 179832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9832" h="284480">
                  <a:moveTo>
                    <a:pt x="14224" y="0"/>
                  </a:moveTo>
                  <a:cubicBezTo>
                    <a:pt x="29210" y="0"/>
                    <a:pt x="44069" y="0"/>
                    <a:pt x="59055" y="0"/>
                  </a:cubicBezTo>
                  <a:cubicBezTo>
                    <a:pt x="95504" y="95250"/>
                    <a:pt x="135763" y="190119"/>
                    <a:pt x="179832" y="284480"/>
                  </a:cubicBezTo>
                  <a:cubicBezTo>
                    <a:pt x="161925" y="284480"/>
                    <a:pt x="144145" y="284480"/>
                    <a:pt x="126365" y="284480"/>
                  </a:cubicBezTo>
                  <a:cubicBezTo>
                    <a:pt x="120269" y="268859"/>
                    <a:pt x="114300" y="253111"/>
                    <a:pt x="108331" y="237490"/>
                  </a:cubicBezTo>
                  <a:cubicBezTo>
                    <a:pt x="89662" y="237490"/>
                    <a:pt x="70993" y="237490"/>
                    <a:pt x="52324" y="237490"/>
                  </a:cubicBezTo>
                  <a:cubicBezTo>
                    <a:pt x="52324" y="253111"/>
                    <a:pt x="52324" y="268859"/>
                    <a:pt x="52070" y="284480"/>
                  </a:cubicBezTo>
                  <a:cubicBezTo>
                    <a:pt x="34798" y="284480"/>
                    <a:pt x="17399" y="284480"/>
                    <a:pt x="0" y="284480"/>
                  </a:cubicBezTo>
                  <a:cubicBezTo>
                    <a:pt x="8763" y="189738"/>
                    <a:pt x="13462" y="94869"/>
                    <a:pt x="14224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2" name="Shape 274">
              <a:extLst>
                <a:ext uri="{FF2B5EF4-FFF2-40B4-BE49-F238E27FC236}">
                  <a16:creationId xmlns:a16="http://schemas.microsoft.com/office/drawing/2014/main" id="{6F7114BE-E144-4578-9F08-49E27D108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48"/>
              <a:ext cx="1335" cy="2845"/>
            </a:xfrm>
            <a:custGeom>
              <a:avLst/>
              <a:gdLst>
                <a:gd name="T0" fmla="*/ 0 w 133477"/>
                <a:gd name="T1" fmla="*/ 0 h 284480"/>
                <a:gd name="T2" fmla="*/ 41656 w 133477"/>
                <a:gd name="T3" fmla="*/ 0 h 284480"/>
                <a:gd name="T4" fmla="*/ 83312 w 133477"/>
                <a:gd name="T5" fmla="*/ 0 h 284480"/>
                <a:gd name="T6" fmla="*/ 124968 w 133477"/>
                <a:gd name="T7" fmla="*/ 0 h 284480"/>
                <a:gd name="T8" fmla="*/ 127762 w 133477"/>
                <a:gd name="T9" fmla="*/ 23495 h 284480"/>
                <a:gd name="T10" fmla="*/ 130683 w 133477"/>
                <a:gd name="T11" fmla="*/ 46863 h 284480"/>
                <a:gd name="T12" fmla="*/ 133477 w 133477"/>
                <a:gd name="T13" fmla="*/ 70231 h 284480"/>
                <a:gd name="T14" fmla="*/ 118618 w 133477"/>
                <a:gd name="T15" fmla="*/ 70231 h 284480"/>
                <a:gd name="T16" fmla="*/ 103759 w 133477"/>
                <a:gd name="T17" fmla="*/ 70231 h 284480"/>
                <a:gd name="T18" fmla="*/ 89027 w 133477"/>
                <a:gd name="T19" fmla="*/ 70231 h 284480"/>
                <a:gd name="T20" fmla="*/ 95123 w 133477"/>
                <a:gd name="T21" fmla="*/ 141605 h 284480"/>
                <a:gd name="T22" fmla="*/ 101092 w 133477"/>
                <a:gd name="T23" fmla="*/ 213106 h 284480"/>
                <a:gd name="T24" fmla="*/ 107188 w 133477"/>
                <a:gd name="T25" fmla="*/ 284480 h 284480"/>
                <a:gd name="T26" fmla="*/ 90170 w 133477"/>
                <a:gd name="T27" fmla="*/ 284480 h 284480"/>
                <a:gd name="T28" fmla="*/ 73152 w 133477"/>
                <a:gd name="T29" fmla="*/ 284480 h 284480"/>
                <a:gd name="T30" fmla="*/ 56134 w 133477"/>
                <a:gd name="T31" fmla="*/ 284480 h 284480"/>
                <a:gd name="T32" fmla="*/ 52578 w 133477"/>
                <a:gd name="T33" fmla="*/ 213106 h 284480"/>
                <a:gd name="T34" fmla="*/ 49022 w 133477"/>
                <a:gd name="T35" fmla="*/ 141605 h 284480"/>
                <a:gd name="T36" fmla="*/ 45466 w 133477"/>
                <a:gd name="T37" fmla="*/ 70231 h 284480"/>
                <a:gd name="T38" fmla="*/ 30607 w 133477"/>
                <a:gd name="T39" fmla="*/ 70231 h 284480"/>
                <a:gd name="T40" fmla="*/ 15875 w 133477"/>
                <a:gd name="T41" fmla="*/ 70231 h 284480"/>
                <a:gd name="T42" fmla="*/ 1016 w 133477"/>
                <a:gd name="T43" fmla="*/ 70231 h 284480"/>
                <a:gd name="T44" fmla="*/ 635 w 133477"/>
                <a:gd name="T45" fmla="*/ 46863 h 284480"/>
                <a:gd name="T46" fmla="*/ 254 w 133477"/>
                <a:gd name="T47" fmla="*/ 23495 h 284480"/>
                <a:gd name="T48" fmla="*/ 0 w 133477"/>
                <a:gd name="T49" fmla="*/ 0 h 284480"/>
                <a:gd name="T50" fmla="*/ 0 w 133477"/>
                <a:gd name="T51" fmla="*/ 0 h 284480"/>
                <a:gd name="T52" fmla="*/ 133477 w 133477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28448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23495"/>
                    <a:pt x="130683" y="46863"/>
                    <a:pt x="133477" y="70231"/>
                  </a:cubicBezTo>
                  <a:cubicBezTo>
                    <a:pt x="118618" y="70231"/>
                    <a:pt x="103759" y="70231"/>
                    <a:pt x="89027" y="70231"/>
                  </a:cubicBezTo>
                  <a:cubicBezTo>
                    <a:pt x="95123" y="141605"/>
                    <a:pt x="101092" y="213106"/>
                    <a:pt x="107188" y="284480"/>
                  </a:cubicBezTo>
                  <a:cubicBezTo>
                    <a:pt x="90170" y="284480"/>
                    <a:pt x="73152" y="284480"/>
                    <a:pt x="56134" y="284480"/>
                  </a:cubicBezTo>
                  <a:cubicBezTo>
                    <a:pt x="52578" y="213106"/>
                    <a:pt x="49022" y="141605"/>
                    <a:pt x="45466" y="70231"/>
                  </a:cubicBezTo>
                  <a:cubicBezTo>
                    <a:pt x="30607" y="70231"/>
                    <a:pt x="15875" y="70231"/>
                    <a:pt x="1016" y="70231"/>
                  </a:cubicBezTo>
                  <a:cubicBezTo>
                    <a:pt x="635" y="46863"/>
                    <a:pt x="254" y="23495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Shape 275">
              <a:extLst>
                <a:ext uri="{FF2B5EF4-FFF2-40B4-BE49-F238E27FC236}">
                  <a16:creationId xmlns:a16="http://schemas.microsoft.com/office/drawing/2014/main" id="{DA3C5A8E-98C3-448C-95BC-66248FB17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48"/>
              <a:ext cx="2205" cy="2845"/>
            </a:xfrm>
            <a:custGeom>
              <a:avLst/>
              <a:gdLst>
                <a:gd name="T0" fmla="*/ 70739 w 220472"/>
                <a:gd name="T1" fmla="*/ 0 h 284480"/>
                <a:gd name="T2" fmla="*/ 88773 w 220472"/>
                <a:gd name="T3" fmla="*/ 0 h 284480"/>
                <a:gd name="T4" fmla="*/ 106807 w 220472"/>
                <a:gd name="T5" fmla="*/ 0 h 284480"/>
                <a:gd name="T6" fmla="*/ 124841 w 220472"/>
                <a:gd name="T7" fmla="*/ 0 h 284480"/>
                <a:gd name="T8" fmla="*/ 120142 w 220472"/>
                <a:gd name="T9" fmla="*/ 57658 h 284480"/>
                <a:gd name="T10" fmla="*/ 116332 w 220472"/>
                <a:gd name="T11" fmla="*/ 115443 h 284480"/>
                <a:gd name="T12" fmla="*/ 113665 w 220472"/>
                <a:gd name="T13" fmla="*/ 173101 h 284480"/>
                <a:gd name="T14" fmla="*/ 132207 w 220472"/>
                <a:gd name="T15" fmla="*/ 115443 h 284480"/>
                <a:gd name="T16" fmla="*/ 149860 w 220472"/>
                <a:gd name="T17" fmla="*/ 57785 h 284480"/>
                <a:gd name="T18" fmla="*/ 166370 w 220472"/>
                <a:gd name="T19" fmla="*/ 0 h 284480"/>
                <a:gd name="T20" fmla="*/ 184404 w 220472"/>
                <a:gd name="T21" fmla="*/ 0 h 284480"/>
                <a:gd name="T22" fmla="*/ 202438 w 220472"/>
                <a:gd name="T23" fmla="*/ 0 h 284480"/>
                <a:gd name="T24" fmla="*/ 220472 w 220472"/>
                <a:gd name="T25" fmla="*/ 0 h 284480"/>
                <a:gd name="T26" fmla="*/ 208915 w 220472"/>
                <a:gd name="T27" fmla="*/ 94869 h 284480"/>
                <a:gd name="T28" fmla="*/ 197358 w 220472"/>
                <a:gd name="T29" fmla="*/ 189611 h 284480"/>
                <a:gd name="T30" fmla="*/ 185801 w 220472"/>
                <a:gd name="T31" fmla="*/ 284480 h 284480"/>
                <a:gd name="T32" fmla="*/ 171831 w 220472"/>
                <a:gd name="T33" fmla="*/ 284480 h 284480"/>
                <a:gd name="T34" fmla="*/ 157861 w 220472"/>
                <a:gd name="T35" fmla="*/ 284480 h 284480"/>
                <a:gd name="T36" fmla="*/ 144018 w 220472"/>
                <a:gd name="T37" fmla="*/ 284480 h 284480"/>
                <a:gd name="T38" fmla="*/ 154813 w 220472"/>
                <a:gd name="T39" fmla="*/ 212090 h 284480"/>
                <a:gd name="T40" fmla="*/ 165735 w 220472"/>
                <a:gd name="T41" fmla="*/ 139827 h 284480"/>
                <a:gd name="T42" fmla="*/ 176657 w 220472"/>
                <a:gd name="T43" fmla="*/ 67564 h 284480"/>
                <a:gd name="T44" fmla="*/ 156591 w 220472"/>
                <a:gd name="T45" fmla="*/ 139954 h 284480"/>
                <a:gd name="T46" fmla="*/ 135001 w 220472"/>
                <a:gd name="T47" fmla="*/ 212344 h 284480"/>
                <a:gd name="T48" fmla="*/ 111760 w 220472"/>
                <a:gd name="T49" fmla="*/ 284480 h 284480"/>
                <a:gd name="T50" fmla="*/ 99187 w 220472"/>
                <a:gd name="T51" fmla="*/ 284480 h 284480"/>
                <a:gd name="T52" fmla="*/ 86614 w 220472"/>
                <a:gd name="T53" fmla="*/ 284480 h 284480"/>
                <a:gd name="T54" fmla="*/ 74041 w 220472"/>
                <a:gd name="T55" fmla="*/ 284480 h 284480"/>
                <a:gd name="T56" fmla="*/ 77597 w 220472"/>
                <a:gd name="T57" fmla="*/ 212090 h 284480"/>
                <a:gd name="T58" fmla="*/ 82804 w 220472"/>
                <a:gd name="T59" fmla="*/ 139827 h 284480"/>
                <a:gd name="T60" fmla="*/ 89535 w 220472"/>
                <a:gd name="T61" fmla="*/ 67564 h 284480"/>
                <a:gd name="T62" fmla="*/ 73660 w 220472"/>
                <a:gd name="T63" fmla="*/ 139827 h 284480"/>
                <a:gd name="T64" fmla="*/ 57785 w 220472"/>
                <a:gd name="T65" fmla="*/ 212090 h 284480"/>
                <a:gd name="T66" fmla="*/ 41783 w 220472"/>
                <a:gd name="T67" fmla="*/ 284480 h 284480"/>
                <a:gd name="T68" fmla="*/ 27940 w 220472"/>
                <a:gd name="T69" fmla="*/ 284480 h 284480"/>
                <a:gd name="T70" fmla="*/ 13970 w 220472"/>
                <a:gd name="T71" fmla="*/ 284480 h 284480"/>
                <a:gd name="T72" fmla="*/ 0 w 220472"/>
                <a:gd name="T73" fmla="*/ 284480 h 284480"/>
                <a:gd name="T74" fmla="*/ 23622 w 220472"/>
                <a:gd name="T75" fmla="*/ 189611 h 284480"/>
                <a:gd name="T76" fmla="*/ 47244 w 220472"/>
                <a:gd name="T77" fmla="*/ 94869 h 284480"/>
                <a:gd name="T78" fmla="*/ 70739 w 220472"/>
                <a:gd name="T79" fmla="*/ 0 h 284480"/>
                <a:gd name="T80" fmla="*/ 0 w 220472"/>
                <a:gd name="T81" fmla="*/ 0 h 284480"/>
                <a:gd name="T82" fmla="*/ 220472 w 220472"/>
                <a:gd name="T8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472" h="284480">
                  <a:moveTo>
                    <a:pt x="70739" y="0"/>
                  </a:moveTo>
                  <a:cubicBezTo>
                    <a:pt x="88773" y="0"/>
                    <a:pt x="106807" y="0"/>
                    <a:pt x="124841" y="0"/>
                  </a:cubicBezTo>
                  <a:cubicBezTo>
                    <a:pt x="120142" y="57658"/>
                    <a:pt x="116332" y="115443"/>
                    <a:pt x="113665" y="173101"/>
                  </a:cubicBezTo>
                  <a:cubicBezTo>
                    <a:pt x="132207" y="115443"/>
                    <a:pt x="149860" y="57785"/>
                    <a:pt x="166370" y="0"/>
                  </a:cubicBezTo>
                  <a:cubicBezTo>
                    <a:pt x="184404" y="0"/>
                    <a:pt x="202438" y="0"/>
                    <a:pt x="220472" y="0"/>
                  </a:cubicBezTo>
                  <a:cubicBezTo>
                    <a:pt x="208915" y="94869"/>
                    <a:pt x="197358" y="189611"/>
                    <a:pt x="185801" y="284480"/>
                  </a:cubicBezTo>
                  <a:cubicBezTo>
                    <a:pt x="171831" y="284480"/>
                    <a:pt x="157861" y="284480"/>
                    <a:pt x="144018" y="284480"/>
                  </a:cubicBezTo>
                  <a:cubicBezTo>
                    <a:pt x="154813" y="212090"/>
                    <a:pt x="165735" y="139827"/>
                    <a:pt x="176657" y="67564"/>
                  </a:cubicBezTo>
                  <a:cubicBezTo>
                    <a:pt x="156591" y="139954"/>
                    <a:pt x="135001" y="212344"/>
                    <a:pt x="111760" y="284480"/>
                  </a:cubicBezTo>
                  <a:cubicBezTo>
                    <a:pt x="99187" y="284480"/>
                    <a:pt x="86614" y="284480"/>
                    <a:pt x="74041" y="284480"/>
                  </a:cubicBezTo>
                  <a:cubicBezTo>
                    <a:pt x="77597" y="212090"/>
                    <a:pt x="82804" y="139827"/>
                    <a:pt x="89535" y="67564"/>
                  </a:cubicBezTo>
                  <a:cubicBezTo>
                    <a:pt x="73660" y="139827"/>
                    <a:pt x="57785" y="212090"/>
                    <a:pt x="41783" y="284480"/>
                  </a:cubicBezTo>
                  <a:cubicBezTo>
                    <a:pt x="27940" y="284480"/>
                    <a:pt x="13970" y="284480"/>
                    <a:pt x="0" y="284480"/>
                  </a:cubicBezTo>
                  <a:cubicBezTo>
                    <a:pt x="23622" y="189611"/>
                    <a:pt x="47244" y="94869"/>
                    <a:pt x="70739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4" name="Shape 276">
              <a:extLst>
                <a:ext uri="{FF2B5EF4-FFF2-40B4-BE49-F238E27FC236}">
                  <a16:creationId xmlns:a16="http://schemas.microsoft.com/office/drawing/2014/main" id="{78C09FF9-9ED1-46D0-8941-1792FEAD2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0"/>
              <a:ext cx="1489" cy="2941"/>
            </a:xfrm>
            <a:custGeom>
              <a:avLst/>
              <a:gdLst>
                <a:gd name="T0" fmla="*/ 85725 w 148844"/>
                <a:gd name="T1" fmla="*/ 0 h 294132"/>
                <a:gd name="T2" fmla="*/ 102489 w 148844"/>
                <a:gd name="T3" fmla="*/ 0 h 294132"/>
                <a:gd name="T4" fmla="*/ 115316 w 148844"/>
                <a:gd name="T5" fmla="*/ 7239 h 294132"/>
                <a:gd name="T6" fmla="*/ 124841 w 148844"/>
                <a:gd name="T7" fmla="*/ 21717 h 294132"/>
                <a:gd name="T8" fmla="*/ 134366 w 148844"/>
                <a:gd name="T9" fmla="*/ 36322 h 294132"/>
                <a:gd name="T10" fmla="*/ 141732 w 148844"/>
                <a:gd name="T11" fmla="*/ 58547 h 294132"/>
                <a:gd name="T12" fmla="*/ 146812 w 148844"/>
                <a:gd name="T13" fmla="*/ 88519 h 294132"/>
                <a:gd name="T14" fmla="*/ 133858 w 148844"/>
                <a:gd name="T15" fmla="*/ 94234 h 294132"/>
                <a:gd name="T16" fmla="*/ 120777 w 148844"/>
                <a:gd name="T17" fmla="*/ 99949 h 294132"/>
                <a:gd name="T18" fmla="*/ 107569 w 148844"/>
                <a:gd name="T19" fmla="*/ 105791 h 294132"/>
                <a:gd name="T20" fmla="*/ 106426 w 148844"/>
                <a:gd name="T21" fmla="*/ 97028 h 294132"/>
                <a:gd name="T22" fmla="*/ 105156 w 148844"/>
                <a:gd name="T23" fmla="*/ 90678 h 294132"/>
                <a:gd name="T24" fmla="*/ 103759 w 148844"/>
                <a:gd name="T25" fmla="*/ 86741 h 294132"/>
                <a:gd name="T26" fmla="*/ 101473 w 148844"/>
                <a:gd name="T27" fmla="*/ 80010 h 294132"/>
                <a:gd name="T28" fmla="*/ 98679 w 148844"/>
                <a:gd name="T29" fmla="*/ 74803 h 294132"/>
                <a:gd name="T30" fmla="*/ 95250 w 148844"/>
                <a:gd name="T31" fmla="*/ 71247 h 294132"/>
                <a:gd name="T32" fmla="*/ 91948 w 148844"/>
                <a:gd name="T33" fmla="*/ 67564 h 294132"/>
                <a:gd name="T34" fmla="*/ 88138 w 148844"/>
                <a:gd name="T35" fmla="*/ 65786 h 294132"/>
                <a:gd name="T36" fmla="*/ 83693 w 148844"/>
                <a:gd name="T37" fmla="*/ 65786 h 294132"/>
                <a:gd name="T38" fmla="*/ 73914 w 148844"/>
                <a:gd name="T39" fmla="*/ 65786 h 294132"/>
                <a:gd name="T40" fmla="*/ 66040 w 148844"/>
                <a:gd name="T41" fmla="*/ 73787 h 294132"/>
                <a:gd name="T42" fmla="*/ 59690 w 148844"/>
                <a:gd name="T43" fmla="*/ 89789 h 294132"/>
                <a:gd name="T44" fmla="*/ 54864 w 148844"/>
                <a:gd name="T45" fmla="*/ 101727 h 294132"/>
                <a:gd name="T46" fmla="*/ 51562 w 148844"/>
                <a:gd name="T47" fmla="*/ 120397 h 294132"/>
                <a:gd name="T48" fmla="*/ 49784 w 148844"/>
                <a:gd name="T49" fmla="*/ 145797 h 294132"/>
                <a:gd name="T50" fmla="*/ 47625 w 148844"/>
                <a:gd name="T51" fmla="*/ 177292 h 294132"/>
                <a:gd name="T52" fmla="*/ 48768 w 148844"/>
                <a:gd name="T53" fmla="*/ 199009 h 294132"/>
                <a:gd name="T54" fmla="*/ 53340 w 148844"/>
                <a:gd name="T55" fmla="*/ 210566 h 294132"/>
                <a:gd name="T56" fmla="*/ 57785 w 148844"/>
                <a:gd name="T57" fmla="*/ 222377 h 294132"/>
                <a:gd name="T58" fmla="*/ 65024 w 148844"/>
                <a:gd name="T59" fmla="*/ 228219 h 294132"/>
                <a:gd name="T60" fmla="*/ 74676 w 148844"/>
                <a:gd name="T61" fmla="*/ 228219 h 294132"/>
                <a:gd name="T62" fmla="*/ 83947 w 148844"/>
                <a:gd name="T63" fmla="*/ 228219 h 294132"/>
                <a:gd name="T64" fmla="*/ 91186 w 148844"/>
                <a:gd name="T65" fmla="*/ 223520 h 294132"/>
                <a:gd name="T66" fmla="*/ 96266 w 148844"/>
                <a:gd name="T67" fmla="*/ 213995 h 294132"/>
                <a:gd name="T68" fmla="*/ 101346 w 148844"/>
                <a:gd name="T69" fmla="*/ 204597 h 294132"/>
                <a:gd name="T70" fmla="*/ 105029 w 148844"/>
                <a:gd name="T71" fmla="*/ 190881 h 294132"/>
                <a:gd name="T72" fmla="*/ 107569 w 148844"/>
                <a:gd name="T73" fmla="*/ 172847 h 294132"/>
                <a:gd name="T74" fmla="*/ 121158 w 148844"/>
                <a:gd name="T75" fmla="*/ 180722 h 294132"/>
                <a:gd name="T76" fmla="*/ 135001 w 148844"/>
                <a:gd name="T77" fmla="*/ 188468 h 294132"/>
                <a:gd name="T78" fmla="*/ 148844 w 148844"/>
                <a:gd name="T79" fmla="*/ 196215 h 294132"/>
                <a:gd name="T80" fmla="*/ 146177 w 148844"/>
                <a:gd name="T81" fmla="*/ 217805 h 294132"/>
                <a:gd name="T82" fmla="*/ 141732 w 148844"/>
                <a:gd name="T83" fmla="*/ 235839 h 294132"/>
                <a:gd name="T84" fmla="*/ 135382 w 148844"/>
                <a:gd name="T85" fmla="*/ 250317 h 294132"/>
                <a:gd name="T86" fmla="*/ 129032 w 148844"/>
                <a:gd name="T87" fmla="*/ 264795 h 294132"/>
                <a:gd name="T88" fmla="*/ 121031 w 148844"/>
                <a:gd name="T89" fmla="*/ 275717 h 294132"/>
                <a:gd name="T90" fmla="*/ 111379 w 148844"/>
                <a:gd name="T91" fmla="*/ 283084 h 294132"/>
                <a:gd name="T92" fmla="*/ 101727 w 148844"/>
                <a:gd name="T93" fmla="*/ 290449 h 294132"/>
                <a:gd name="T94" fmla="*/ 89281 w 148844"/>
                <a:gd name="T95" fmla="*/ 294132 h 294132"/>
                <a:gd name="T96" fmla="*/ 74549 w 148844"/>
                <a:gd name="T97" fmla="*/ 294132 h 294132"/>
                <a:gd name="T98" fmla="*/ 56515 w 148844"/>
                <a:gd name="T99" fmla="*/ 294132 h 294132"/>
                <a:gd name="T100" fmla="*/ 42037 w 148844"/>
                <a:gd name="T101" fmla="*/ 289687 h 294132"/>
                <a:gd name="T102" fmla="*/ 31369 w 148844"/>
                <a:gd name="T103" fmla="*/ 280670 h 294132"/>
                <a:gd name="T104" fmla="*/ 20828 w 148844"/>
                <a:gd name="T105" fmla="*/ 271653 h 294132"/>
                <a:gd name="T106" fmla="*/ 12446 w 148844"/>
                <a:gd name="T107" fmla="*/ 255905 h 294132"/>
                <a:gd name="T108" fmla="*/ 6604 w 148844"/>
                <a:gd name="T109" fmla="*/ 233299 h 294132"/>
                <a:gd name="T110" fmla="*/ 762 w 148844"/>
                <a:gd name="T111" fmla="*/ 210693 h 294132"/>
                <a:gd name="T112" fmla="*/ 0 w 148844"/>
                <a:gd name="T113" fmla="*/ 181737 h 294132"/>
                <a:gd name="T114" fmla="*/ 3683 w 148844"/>
                <a:gd name="T115" fmla="*/ 146431 h 294132"/>
                <a:gd name="T116" fmla="*/ 8509 w 148844"/>
                <a:gd name="T117" fmla="*/ 99314 h 294132"/>
                <a:gd name="T118" fmla="*/ 18542 w 148844"/>
                <a:gd name="T119" fmla="*/ 63247 h 294132"/>
                <a:gd name="T120" fmla="*/ 32893 w 148844"/>
                <a:gd name="T121" fmla="*/ 37847 h 294132"/>
                <a:gd name="T122" fmla="*/ 47117 w 148844"/>
                <a:gd name="T123" fmla="*/ 12700 h 294132"/>
                <a:gd name="T124" fmla="*/ 64389 w 148844"/>
                <a:gd name="T125" fmla="*/ 0 h 294132"/>
                <a:gd name="T126" fmla="*/ 85725 w 148844"/>
                <a:gd name="T127" fmla="*/ 0 h 294132"/>
                <a:gd name="T128" fmla="*/ 0 w 148844"/>
                <a:gd name="T129" fmla="*/ 0 h 294132"/>
                <a:gd name="T130" fmla="*/ 148844 w 148844"/>
                <a:gd name="T131" fmla="*/ 294132 h 294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844" h="294132">
                  <a:moveTo>
                    <a:pt x="85725" y="0"/>
                  </a:moveTo>
                  <a:cubicBezTo>
                    <a:pt x="102489" y="0"/>
                    <a:pt x="115316" y="7239"/>
                    <a:pt x="124841" y="21717"/>
                  </a:cubicBezTo>
                  <a:cubicBezTo>
                    <a:pt x="134366" y="36322"/>
                    <a:pt x="141732" y="58547"/>
                    <a:pt x="146812" y="88519"/>
                  </a:cubicBezTo>
                  <a:cubicBezTo>
                    <a:pt x="133858" y="94234"/>
                    <a:pt x="120777" y="99949"/>
                    <a:pt x="107569" y="105791"/>
                  </a:cubicBezTo>
                  <a:cubicBezTo>
                    <a:pt x="106426" y="97028"/>
                    <a:pt x="105156" y="90678"/>
                    <a:pt x="103759" y="86741"/>
                  </a:cubicBezTo>
                  <a:cubicBezTo>
                    <a:pt x="101473" y="80010"/>
                    <a:pt x="98679" y="74803"/>
                    <a:pt x="95250" y="71247"/>
                  </a:cubicBezTo>
                  <a:cubicBezTo>
                    <a:pt x="91948" y="67564"/>
                    <a:pt x="88138" y="65786"/>
                    <a:pt x="83693" y="65786"/>
                  </a:cubicBezTo>
                  <a:cubicBezTo>
                    <a:pt x="73914" y="65786"/>
                    <a:pt x="66040" y="73787"/>
                    <a:pt x="59690" y="89789"/>
                  </a:cubicBezTo>
                  <a:cubicBezTo>
                    <a:pt x="54864" y="101727"/>
                    <a:pt x="51562" y="120397"/>
                    <a:pt x="49784" y="145797"/>
                  </a:cubicBezTo>
                  <a:cubicBezTo>
                    <a:pt x="47625" y="177292"/>
                    <a:pt x="48768" y="199009"/>
                    <a:pt x="53340" y="210566"/>
                  </a:cubicBezTo>
                  <a:cubicBezTo>
                    <a:pt x="57785" y="222377"/>
                    <a:pt x="65024" y="228219"/>
                    <a:pt x="74676" y="228219"/>
                  </a:cubicBezTo>
                  <a:cubicBezTo>
                    <a:pt x="83947" y="228219"/>
                    <a:pt x="91186" y="223520"/>
                    <a:pt x="96266" y="213995"/>
                  </a:cubicBezTo>
                  <a:cubicBezTo>
                    <a:pt x="101346" y="204597"/>
                    <a:pt x="105029" y="190881"/>
                    <a:pt x="107569" y="172847"/>
                  </a:cubicBezTo>
                  <a:cubicBezTo>
                    <a:pt x="121158" y="180722"/>
                    <a:pt x="135001" y="188468"/>
                    <a:pt x="148844" y="196215"/>
                  </a:cubicBezTo>
                  <a:cubicBezTo>
                    <a:pt x="146177" y="217805"/>
                    <a:pt x="141732" y="235839"/>
                    <a:pt x="135382" y="250317"/>
                  </a:cubicBezTo>
                  <a:cubicBezTo>
                    <a:pt x="129032" y="264795"/>
                    <a:pt x="121031" y="275717"/>
                    <a:pt x="111379" y="283084"/>
                  </a:cubicBezTo>
                  <a:cubicBezTo>
                    <a:pt x="101727" y="290449"/>
                    <a:pt x="89281" y="294132"/>
                    <a:pt x="74549" y="294132"/>
                  </a:cubicBezTo>
                  <a:cubicBezTo>
                    <a:pt x="56515" y="294132"/>
                    <a:pt x="42037" y="289687"/>
                    <a:pt x="31369" y="280670"/>
                  </a:cubicBezTo>
                  <a:cubicBezTo>
                    <a:pt x="20828" y="271653"/>
                    <a:pt x="12446" y="255905"/>
                    <a:pt x="6604" y="233299"/>
                  </a:cubicBezTo>
                  <a:cubicBezTo>
                    <a:pt x="762" y="210693"/>
                    <a:pt x="0" y="181737"/>
                    <a:pt x="3683" y="146431"/>
                  </a:cubicBezTo>
                  <a:cubicBezTo>
                    <a:pt x="8509" y="99314"/>
                    <a:pt x="18542" y="63247"/>
                    <a:pt x="32893" y="37847"/>
                  </a:cubicBezTo>
                  <a:cubicBezTo>
                    <a:pt x="47117" y="12700"/>
                    <a:pt x="64389" y="0"/>
                    <a:pt x="85725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5" name="Picture 44" descr="A picture containing icon&#10;&#10;Description automatically generated">
            <a:extLst>
              <a:ext uri="{FF2B5EF4-FFF2-40B4-BE49-F238E27FC236}">
                <a16:creationId xmlns:a16="http://schemas.microsoft.com/office/drawing/2014/main" id="{8EB59761-82EE-424F-A3A8-823241B5F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58" y="4626280"/>
            <a:ext cx="2886297" cy="138542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0520C45-D6CF-73B8-BDFF-C31CCFEA51C9}"/>
              </a:ext>
            </a:extLst>
          </p:cNvPr>
          <p:cNvSpPr txBox="1"/>
          <p:nvPr/>
        </p:nvSpPr>
        <p:spPr>
          <a:xfrm>
            <a:off x="7070431" y="3151494"/>
            <a:ext cx="39182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000" b="1" i="0" cap="all" dirty="0">
                <a:solidFill>
                  <a:srgbClr val="038C7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PAST PRESIDENT</a:t>
            </a:r>
          </a:p>
          <a:p>
            <a:pPr algn="l" fontAlgn="base"/>
            <a:r>
              <a:rPr lang="en-US" sz="2000" b="1" i="0" cap="all" dirty="0">
                <a:solidFill>
                  <a:srgbClr val="96B3D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DOUGLAS HANDY</a:t>
            </a:r>
          </a:p>
          <a:p>
            <a:pPr algn="l" fontAlgn="base"/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Baltimore County Public Schools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EA9500D0-D324-A24A-3CD6-6D4333886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34" y="3155818"/>
            <a:ext cx="803333" cy="105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0E22F1E-C62C-4012-DF2E-E27302F760AE}"/>
              </a:ext>
            </a:extLst>
          </p:cNvPr>
          <p:cNvSpPr txBox="1"/>
          <p:nvPr/>
        </p:nvSpPr>
        <p:spPr>
          <a:xfrm>
            <a:off x="7070431" y="1582672"/>
            <a:ext cx="36656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000" b="1" i="0" cap="all" dirty="0">
                <a:solidFill>
                  <a:srgbClr val="038C7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PRESIDENT-ELECT</a:t>
            </a:r>
          </a:p>
          <a:p>
            <a:pPr algn="l" fontAlgn="base"/>
            <a:r>
              <a:rPr lang="en-US" sz="2000" b="1" i="0" cap="all" dirty="0" err="1">
                <a:solidFill>
                  <a:srgbClr val="96B3D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CarRie</a:t>
            </a:r>
            <a:r>
              <a:rPr lang="en-US" sz="2000" b="1" i="0" cap="all" dirty="0">
                <a:solidFill>
                  <a:srgbClr val="96B3D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Akins</a:t>
            </a:r>
          </a:p>
          <a:p>
            <a:pPr algn="l" fontAlgn="base"/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Calvert County Public Schools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B23E130F-8E3B-6527-C14D-BD17016E1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21" y="237404"/>
            <a:ext cx="724588" cy="96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D325DF3-79E0-B4C8-D32E-EF85F196AD2D}"/>
              </a:ext>
            </a:extLst>
          </p:cNvPr>
          <p:cNvSpPr txBox="1"/>
          <p:nvPr/>
        </p:nvSpPr>
        <p:spPr>
          <a:xfrm>
            <a:off x="7070431" y="4548674"/>
            <a:ext cx="37554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000" b="1" i="0" cap="all" dirty="0">
                <a:solidFill>
                  <a:srgbClr val="038C7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TREASURER/Executive Director </a:t>
            </a:r>
          </a:p>
          <a:p>
            <a:pPr algn="l" fontAlgn="base"/>
            <a:r>
              <a:rPr lang="en-US" sz="2000" b="1" i="0" cap="all" dirty="0">
                <a:solidFill>
                  <a:srgbClr val="96B3D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SHARON R. KRAMER</a:t>
            </a:r>
          </a:p>
          <a:p>
            <a:pPr algn="l" fontAlgn="base"/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Howard County Public Schools (retired)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" name="Picture 6">
            <a:extLst>
              <a:ext uri="{FF2B5EF4-FFF2-40B4-BE49-F238E27FC236}">
                <a16:creationId xmlns:a16="http://schemas.microsoft.com/office/drawing/2014/main" id="{196810E0-681A-B102-A9ED-E6512762B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98" y="4571635"/>
            <a:ext cx="810970" cy="94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1BB24FD-DCF4-E50F-F189-A9163030F7D2}"/>
              </a:ext>
            </a:extLst>
          </p:cNvPr>
          <p:cNvSpPr txBox="1"/>
          <p:nvPr/>
        </p:nvSpPr>
        <p:spPr>
          <a:xfrm>
            <a:off x="7052773" y="186197"/>
            <a:ext cx="36656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000" b="1" i="0" cap="all" dirty="0">
                <a:solidFill>
                  <a:srgbClr val="038C7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PRESIDENT</a:t>
            </a:r>
          </a:p>
          <a:p>
            <a:pPr algn="l" fontAlgn="base"/>
            <a:r>
              <a:rPr lang="en-US" sz="2000" b="1" i="0" cap="all" dirty="0">
                <a:solidFill>
                  <a:srgbClr val="96B3D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ROBERT M. LIMPERT</a:t>
            </a:r>
          </a:p>
          <a:p>
            <a:pPr algn="l" fontAlgn="base"/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Harford Community College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A5DBB71-D810-61CC-F8E9-2F999A941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91" y="1512147"/>
            <a:ext cx="808316" cy="113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51A6CB-A85E-47AB-9B05-B772BE8700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743943" y="231840"/>
            <a:ext cx="893363" cy="9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4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CAEF1-DAA2-40F3-AC7B-31B86260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64" y="889911"/>
            <a:ext cx="4095310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Welcome and MCTA Goals and Vision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8:45 a.m. – 9 a.m.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A3BD5B9-4AE6-4827-8A8B-D2C9A1471E45}"/>
              </a:ext>
            </a:extLst>
          </p:cNvPr>
          <p:cNvSpPr txBox="1"/>
          <p:nvPr/>
        </p:nvSpPr>
        <p:spPr>
          <a:xfrm>
            <a:off x="5216120" y="4026115"/>
            <a:ext cx="6354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Mr. Robert Limpert</a:t>
            </a:r>
          </a:p>
          <a:p>
            <a:r>
              <a:rPr lang="en-US" sz="2400" b="1" dirty="0"/>
              <a:t>Director of Workforce Development 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 </a:t>
            </a:r>
            <a:endParaRPr lang="en-US" sz="2400" b="1" dirty="0"/>
          </a:p>
          <a:p>
            <a:r>
              <a:rPr lang="en-US" sz="2400" b="1" dirty="0"/>
              <a:t>Harford Community College</a:t>
            </a:r>
          </a:p>
          <a:p>
            <a:r>
              <a:rPr lang="en-US" sz="2400" b="1" dirty="0"/>
              <a:t>MCTA President, 2022 - 2024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753369-60AE-48F8-93AA-F195F4B24F55}"/>
              </a:ext>
            </a:extLst>
          </p:cNvPr>
          <p:cNvGrpSpPr>
            <a:grpSpLocks/>
          </p:cNvGrpSpPr>
          <p:nvPr/>
        </p:nvGrpSpPr>
        <p:grpSpPr bwMode="auto">
          <a:xfrm>
            <a:off x="1220303" y="490400"/>
            <a:ext cx="2090378" cy="872198"/>
            <a:chOff x="0" y="-50"/>
            <a:chExt cx="9144" cy="34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61EAE1-DF7F-4610-99C2-1F73A2ACF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6" y="1555"/>
              <a:ext cx="467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8615555-773E-4F0E-AF85-8F77A68C9B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" cy="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hape 249">
              <a:extLst>
                <a:ext uri="{FF2B5EF4-FFF2-40B4-BE49-F238E27FC236}">
                  <a16:creationId xmlns:a16="http://schemas.microsoft.com/office/drawing/2014/main" id="{6A38C442-51DD-4057-9D0E-16FE613B9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1748"/>
              <a:ext cx="679" cy="1423"/>
            </a:xfrm>
            <a:custGeom>
              <a:avLst/>
              <a:gdLst>
                <a:gd name="T0" fmla="*/ 14224 w 67882"/>
                <a:gd name="T1" fmla="*/ 0 h 142240"/>
                <a:gd name="T2" fmla="*/ 59055 w 67882"/>
                <a:gd name="T3" fmla="*/ 0 h 142240"/>
                <a:gd name="T4" fmla="*/ 67882 w 67882"/>
                <a:gd name="T5" fmla="*/ 10941 h 142240"/>
                <a:gd name="T6" fmla="*/ 67882 w 67882"/>
                <a:gd name="T7" fmla="*/ 62420 h 142240"/>
                <a:gd name="T8" fmla="*/ 49911 w 67882"/>
                <a:gd name="T9" fmla="*/ 36830 h 142240"/>
                <a:gd name="T10" fmla="*/ 52324 w 67882"/>
                <a:gd name="T11" fmla="*/ 88011 h 142240"/>
                <a:gd name="T12" fmla="*/ 67882 w 67882"/>
                <a:gd name="T13" fmla="*/ 88011 h 142240"/>
                <a:gd name="T14" fmla="*/ 67882 w 67882"/>
                <a:gd name="T15" fmla="*/ 118745 h 142240"/>
                <a:gd name="T16" fmla="*/ 52324 w 67882"/>
                <a:gd name="T17" fmla="*/ 118745 h 142240"/>
                <a:gd name="T18" fmla="*/ 52070 w 67882"/>
                <a:gd name="T19" fmla="*/ 142240 h 142240"/>
                <a:gd name="T20" fmla="*/ 0 w 67882"/>
                <a:gd name="T21" fmla="*/ 142240 h 142240"/>
                <a:gd name="T22" fmla="*/ 14224 w 67882"/>
                <a:gd name="T23" fmla="*/ 0 h 142240"/>
                <a:gd name="T24" fmla="*/ 0 w 67882"/>
                <a:gd name="T25" fmla="*/ 0 h 142240"/>
                <a:gd name="T26" fmla="*/ 67882 w 67882"/>
                <a:gd name="T27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67882" h="142240">
                  <a:moveTo>
                    <a:pt x="14224" y="0"/>
                  </a:moveTo>
                  <a:cubicBezTo>
                    <a:pt x="29210" y="0"/>
                    <a:pt x="44196" y="0"/>
                    <a:pt x="59055" y="0"/>
                  </a:cubicBezTo>
                  <a:lnTo>
                    <a:pt x="67882" y="10941"/>
                  </a:lnTo>
                  <a:lnTo>
                    <a:pt x="67882" y="62420"/>
                  </a:lnTo>
                  <a:lnTo>
                    <a:pt x="49911" y="36830"/>
                  </a:lnTo>
                  <a:cubicBezTo>
                    <a:pt x="51181" y="53975"/>
                    <a:pt x="51943" y="70993"/>
                    <a:pt x="52324" y="88011"/>
                  </a:cubicBezTo>
                  <a:lnTo>
                    <a:pt x="67882" y="88011"/>
                  </a:lnTo>
                  <a:lnTo>
                    <a:pt x="67882" y="118745"/>
                  </a:lnTo>
                  <a:lnTo>
                    <a:pt x="52324" y="118745"/>
                  </a:lnTo>
                  <a:cubicBezTo>
                    <a:pt x="52324" y="126619"/>
                    <a:pt x="52324" y="134366"/>
                    <a:pt x="52070" y="142240"/>
                  </a:cubicBezTo>
                  <a:cubicBezTo>
                    <a:pt x="34798" y="142240"/>
                    <a:pt x="17399" y="142240"/>
                    <a:pt x="0" y="142240"/>
                  </a:cubicBezTo>
                  <a:cubicBezTo>
                    <a:pt x="8763" y="94869"/>
                    <a:pt x="13462" y="47498"/>
                    <a:pt x="14224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Shape 250">
              <a:extLst>
                <a:ext uri="{FF2B5EF4-FFF2-40B4-BE49-F238E27FC236}">
                  <a16:creationId xmlns:a16="http://schemas.microsoft.com/office/drawing/2014/main" id="{EBEF4420-D13D-4C4E-9539-DAAA356B7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1748"/>
              <a:ext cx="1335" cy="1423"/>
            </a:xfrm>
            <a:custGeom>
              <a:avLst/>
              <a:gdLst>
                <a:gd name="T0" fmla="*/ 0 w 133477"/>
                <a:gd name="T1" fmla="*/ 0 h 142240"/>
                <a:gd name="T2" fmla="*/ 41656 w 133477"/>
                <a:gd name="T3" fmla="*/ 0 h 142240"/>
                <a:gd name="T4" fmla="*/ 83312 w 133477"/>
                <a:gd name="T5" fmla="*/ 0 h 142240"/>
                <a:gd name="T6" fmla="*/ 124968 w 133477"/>
                <a:gd name="T7" fmla="*/ 0 h 142240"/>
                <a:gd name="T8" fmla="*/ 127762 w 133477"/>
                <a:gd name="T9" fmla="*/ 11684 h 142240"/>
                <a:gd name="T10" fmla="*/ 130683 w 133477"/>
                <a:gd name="T11" fmla="*/ 23495 h 142240"/>
                <a:gd name="T12" fmla="*/ 133477 w 133477"/>
                <a:gd name="T13" fmla="*/ 35179 h 142240"/>
                <a:gd name="T14" fmla="*/ 118618 w 133477"/>
                <a:gd name="T15" fmla="*/ 35179 h 142240"/>
                <a:gd name="T16" fmla="*/ 103886 w 133477"/>
                <a:gd name="T17" fmla="*/ 35179 h 142240"/>
                <a:gd name="T18" fmla="*/ 89027 w 133477"/>
                <a:gd name="T19" fmla="*/ 35179 h 142240"/>
                <a:gd name="T20" fmla="*/ 95123 w 133477"/>
                <a:gd name="T21" fmla="*/ 70866 h 142240"/>
                <a:gd name="T22" fmla="*/ 101092 w 133477"/>
                <a:gd name="T23" fmla="*/ 106553 h 142240"/>
                <a:gd name="T24" fmla="*/ 107188 w 133477"/>
                <a:gd name="T25" fmla="*/ 142240 h 142240"/>
                <a:gd name="T26" fmla="*/ 90170 w 133477"/>
                <a:gd name="T27" fmla="*/ 142240 h 142240"/>
                <a:gd name="T28" fmla="*/ 73152 w 133477"/>
                <a:gd name="T29" fmla="*/ 142240 h 142240"/>
                <a:gd name="T30" fmla="*/ 56134 w 133477"/>
                <a:gd name="T31" fmla="*/ 142240 h 142240"/>
                <a:gd name="T32" fmla="*/ 52578 w 133477"/>
                <a:gd name="T33" fmla="*/ 106553 h 142240"/>
                <a:gd name="T34" fmla="*/ 49022 w 133477"/>
                <a:gd name="T35" fmla="*/ 70866 h 142240"/>
                <a:gd name="T36" fmla="*/ 45466 w 133477"/>
                <a:gd name="T37" fmla="*/ 35179 h 142240"/>
                <a:gd name="T38" fmla="*/ 30607 w 133477"/>
                <a:gd name="T39" fmla="*/ 35179 h 142240"/>
                <a:gd name="T40" fmla="*/ 15875 w 133477"/>
                <a:gd name="T41" fmla="*/ 35179 h 142240"/>
                <a:gd name="T42" fmla="*/ 1016 w 133477"/>
                <a:gd name="T43" fmla="*/ 35179 h 142240"/>
                <a:gd name="T44" fmla="*/ 635 w 133477"/>
                <a:gd name="T45" fmla="*/ 23495 h 142240"/>
                <a:gd name="T46" fmla="*/ 381 w 133477"/>
                <a:gd name="T47" fmla="*/ 11684 h 142240"/>
                <a:gd name="T48" fmla="*/ 0 w 133477"/>
                <a:gd name="T49" fmla="*/ 0 h 142240"/>
                <a:gd name="T50" fmla="*/ 0 w 133477"/>
                <a:gd name="T51" fmla="*/ 0 h 142240"/>
                <a:gd name="T52" fmla="*/ 133477 w 133477"/>
                <a:gd name="T5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14224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11684"/>
                    <a:pt x="130683" y="23495"/>
                    <a:pt x="133477" y="35179"/>
                  </a:cubicBezTo>
                  <a:cubicBezTo>
                    <a:pt x="118618" y="35179"/>
                    <a:pt x="103886" y="35179"/>
                    <a:pt x="89027" y="35179"/>
                  </a:cubicBezTo>
                  <a:cubicBezTo>
                    <a:pt x="95123" y="70866"/>
                    <a:pt x="101092" y="106553"/>
                    <a:pt x="107188" y="142240"/>
                  </a:cubicBezTo>
                  <a:cubicBezTo>
                    <a:pt x="90170" y="142240"/>
                    <a:pt x="73152" y="142240"/>
                    <a:pt x="56134" y="142240"/>
                  </a:cubicBezTo>
                  <a:cubicBezTo>
                    <a:pt x="52578" y="106553"/>
                    <a:pt x="49022" y="70866"/>
                    <a:pt x="45466" y="35179"/>
                  </a:cubicBezTo>
                  <a:cubicBezTo>
                    <a:pt x="30607" y="35179"/>
                    <a:pt x="15875" y="35179"/>
                    <a:pt x="1016" y="35179"/>
                  </a:cubicBezTo>
                  <a:cubicBezTo>
                    <a:pt x="635" y="23495"/>
                    <a:pt x="381" y="11684"/>
                    <a:pt x="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Shape 251">
              <a:extLst>
                <a:ext uri="{FF2B5EF4-FFF2-40B4-BE49-F238E27FC236}">
                  <a16:creationId xmlns:a16="http://schemas.microsoft.com/office/drawing/2014/main" id="{879FCE6A-2A6E-48B0-B62A-2D20418E8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1748"/>
              <a:ext cx="2203" cy="1423"/>
            </a:xfrm>
            <a:custGeom>
              <a:avLst/>
              <a:gdLst>
                <a:gd name="T0" fmla="*/ 70612 w 220345"/>
                <a:gd name="T1" fmla="*/ 0 h 142240"/>
                <a:gd name="T2" fmla="*/ 88646 w 220345"/>
                <a:gd name="T3" fmla="*/ 0 h 142240"/>
                <a:gd name="T4" fmla="*/ 106680 w 220345"/>
                <a:gd name="T5" fmla="*/ 0 h 142240"/>
                <a:gd name="T6" fmla="*/ 124714 w 220345"/>
                <a:gd name="T7" fmla="*/ 0 h 142240"/>
                <a:gd name="T8" fmla="*/ 120015 w 220345"/>
                <a:gd name="T9" fmla="*/ 28829 h 142240"/>
                <a:gd name="T10" fmla="*/ 116205 w 220345"/>
                <a:gd name="T11" fmla="*/ 57658 h 142240"/>
                <a:gd name="T12" fmla="*/ 113538 w 220345"/>
                <a:gd name="T13" fmla="*/ 86614 h 142240"/>
                <a:gd name="T14" fmla="*/ 132080 w 220345"/>
                <a:gd name="T15" fmla="*/ 57785 h 142240"/>
                <a:gd name="T16" fmla="*/ 149733 w 220345"/>
                <a:gd name="T17" fmla="*/ 28956 h 142240"/>
                <a:gd name="T18" fmla="*/ 166243 w 220345"/>
                <a:gd name="T19" fmla="*/ 0 h 142240"/>
                <a:gd name="T20" fmla="*/ 184277 w 220345"/>
                <a:gd name="T21" fmla="*/ 0 h 142240"/>
                <a:gd name="T22" fmla="*/ 202311 w 220345"/>
                <a:gd name="T23" fmla="*/ 0 h 142240"/>
                <a:gd name="T24" fmla="*/ 220345 w 220345"/>
                <a:gd name="T25" fmla="*/ 0 h 142240"/>
                <a:gd name="T26" fmla="*/ 208788 w 220345"/>
                <a:gd name="T27" fmla="*/ 47371 h 142240"/>
                <a:gd name="T28" fmla="*/ 197231 w 220345"/>
                <a:gd name="T29" fmla="*/ 94869 h 142240"/>
                <a:gd name="T30" fmla="*/ 185674 w 220345"/>
                <a:gd name="T31" fmla="*/ 142240 h 142240"/>
                <a:gd name="T32" fmla="*/ 171704 w 220345"/>
                <a:gd name="T33" fmla="*/ 142240 h 142240"/>
                <a:gd name="T34" fmla="*/ 157861 w 220345"/>
                <a:gd name="T35" fmla="*/ 142240 h 142240"/>
                <a:gd name="T36" fmla="*/ 143891 w 220345"/>
                <a:gd name="T37" fmla="*/ 142240 h 142240"/>
                <a:gd name="T38" fmla="*/ 154813 w 220345"/>
                <a:gd name="T39" fmla="*/ 106045 h 142240"/>
                <a:gd name="T40" fmla="*/ 165608 w 220345"/>
                <a:gd name="T41" fmla="*/ 69977 h 142240"/>
                <a:gd name="T42" fmla="*/ 176530 w 220345"/>
                <a:gd name="T43" fmla="*/ 33782 h 142240"/>
                <a:gd name="T44" fmla="*/ 156464 w 220345"/>
                <a:gd name="T45" fmla="*/ 69977 h 142240"/>
                <a:gd name="T46" fmla="*/ 134874 w 220345"/>
                <a:gd name="T47" fmla="*/ 106172 h 142240"/>
                <a:gd name="T48" fmla="*/ 111633 w 220345"/>
                <a:gd name="T49" fmla="*/ 142240 h 142240"/>
                <a:gd name="T50" fmla="*/ 99060 w 220345"/>
                <a:gd name="T51" fmla="*/ 142240 h 142240"/>
                <a:gd name="T52" fmla="*/ 86487 w 220345"/>
                <a:gd name="T53" fmla="*/ 142240 h 142240"/>
                <a:gd name="T54" fmla="*/ 73914 w 220345"/>
                <a:gd name="T55" fmla="*/ 142240 h 142240"/>
                <a:gd name="T56" fmla="*/ 77470 w 220345"/>
                <a:gd name="T57" fmla="*/ 106045 h 142240"/>
                <a:gd name="T58" fmla="*/ 82677 w 220345"/>
                <a:gd name="T59" fmla="*/ 69850 h 142240"/>
                <a:gd name="T60" fmla="*/ 89408 w 220345"/>
                <a:gd name="T61" fmla="*/ 33782 h 142240"/>
                <a:gd name="T62" fmla="*/ 73533 w 220345"/>
                <a:gd name="T63" fmla="*/ 69977 h 142240"/>
                <a:gd name="T64" fmla="*/ 57658 w 220345"/>
                <a:gd name="T65" fmla="*/ 106045 h 142240"/>
                <a:gd name="T66" fmla="*/ 41783 w 220345"/>
                <a:gd name="T67" fmla="*/ 142240 h 142240"/>
                <a:gd name="T68" fmla="*/ 27813 w 220345"/>
                <a:gd name="T69" fmla="*/ 142240 h 142240"/>
                <a:gd name="T70" fmla="*/ 13843 w 220345"/>
                <a:gd name="T71" fmla="*/ 142240 h 142240"/>
                <a:gd name="T72" fmla="*/ 0 w 220345"/>
                <a:gd name="T73" fmla="*/ 142240 h 142240"/>
                <a:gd name="T74" fmla="*/ 23495 w 220345"/>
                <a:gd name="T75" fmla="*/ 94869 h 142240"/>
                <a:gd name="T76" fmla="*/ 47117 w 220345"/>
                <a:gd name="T77" fmla="*/ 47371 h 142240"/>
                <a:gd name="T78" fmla="*/ 70612 w 220345"/>
                <a:gd name="T79" fmla="*/ 0 h 142240"/>
                <a:gd name="T80" fmla="*/ 0 w 220345"/>
                <a:gd name="T81" fmla="*/ 0 h 142240"/>
                <a:gd name="T82" fmla="*/ 220345 w 220345"/>
                <a:gd name="T8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345" h="142240">
                  <a:moveTo>
                    <a:pt x="70612" y="0"/>
                  </a:moveTo>
                  <a:cubicBezTo>
                    <a:pt x="88646" y="0"/>
                    <a:pt x="106680" y="0"/>
                    <a:pt x="124714" y="0"/>
                  </a:cubicBezTo>
                  <a:cubicBezTo>
                    <a:pt x="120015" y="28829"/>
                    <a:pt x="116205" y="57658"/>
                    <a:pt x="113538" y="86614"/>
                  </a:cubicBezTo>
                  <a:cubicBezTo>
                    <a:pt x="132080" y="57785"/>
                    <a:pt x="149733" y="28956"/>
                    <a:pt x="166243" y="0"/>
                  </a:cubicBezTo>
                  <a:cubicBezTo>
                    <a:pt x="184277" y="0"/>
                    <a:pt x="202311" y="0"/>
                    <a:pt x="220345" y="0"/>
                  </a:cubicBezTo>
                  <a:cubicBezTo>
                    <a:pt x="208788" y="47371"/>
                    <a:pt x="197231" y="94869"/>
                    <a:pt x="185674" y="142240"/>
                  </a:cubicBezTo>
                  <a:cubicBezTo>
                    <a:pt x="171704" y="142240"/>
                    <a:pt x="157861" y="142240"/>
                    <a:pt x="143891" y="142240"/>
                  </a:cubicBezTo>
                  <a:cubicBezTo>
                    <a:pt x="154813" y="106045"/>
                    <a:pt x="165608" y="69977"/>
                    <a:pt x="176530" y="33782"/>
                  </a:cubicBezTo>
                  <a:cubicBezTo>
                    <a:pt x="156464" y="69977"/>
                    <a:pt x="134874" y="106172"/>
                    <a:pt x="111633" y="142240"/>
                  </a:cubicBezTo>
                  <a:cubicBezTo>
                    <a:pt x="99060" y="142240"/>
                    <a:pt x="86487" y="142240"/>
                    <a:pt x="73914" y="142240"/>
                  </a:cubicBezTo>
                  <a:cubicBezTo>
                    <a:pt x="77470" y="106045"/>
                    <a:pt x="82677" y="69850"/>
                    <a:pt x="89408" y="33782"/>
                  </a:cubicBezTo>
                  <a:cubicBezTo>
                    <a:pt x="73533" y="69977"/>
                    <a:pt x="57658" y="106045"/>
                    <a:pt x="41783" y="142240"/>
                  </a:cubicBezTo>
                  <a:cubicBezTo>
                    <a:pt x="27813" y="142240"/>
                    <a:pt x="13843" y="142240"/>
                    <a:pt x="0" y="142240"/>
                  </a:cubicBezTo>
                  <a:cubicBezTo>
                    <a:pt x="23495" y="94869"/>
                    <a:pt x="47117" y="47371"/>
                    <a:pt x="70612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Shape 252">
              <a:extLst>
                <a:ext uri="{FF2B5EF4-FFF2-40B4-BE49-F238E27FC236}">
                  <a16:creationId xmlns:a16="http://schemas.microsoft.com/office/drawing/2014/main" id="{5A1A13B3-FC57-4087-AD2F-B95A5E533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724"/>
              <a:ext cx="1490" cy="1471"/>
            </a:xfrm>
            <a:custGeom>
              <a:avLst/>
              <a:gdLst>
                <a:gd name="T0" fmla="*/ 85725 w 148971"/>
                <a:gd name="T1" fmla="*/ 0 h 147066"/>
                <a:gd name="T2" fmla="*/ 102489 w 148971"/>
                <a:gd name="T3" fmla="*/ 0 h 147066"/>
                <a:gd name="T4" fmla="*/ 115316 w 148971"/>
                <a:gd name="T5" fmla="*/ 3683 h 147066"/>
                <a:gd name="T6" fmla="*/ 124841 w 148971"/>
                <a:gd name="T7" fmla="*/ 10922 h 147066"/>
                <a:gd name="T8" fmla="*/ 134493 w 148971"/>
                <a:gd name="T9" fmla="*/ 18161 h 147066"/>
                <a:gd name="T10" fmla="*/ 141732 w 148971"/>
                <a:gd name="T11" fmla="*/ 29210 h 147066"/>
                <a:gd name="T12" fmla="*/ 146939 w 148971"/>
                <a:gd name="T13" fmla="*/ 44196 h 147066"/>
                <a:gd name="T14" fmla="*/ 133858 w 148971"/>
                <a:gd name="T15" fmla="*/ 47117 h 147066"/>
                <a:gd name="T16" fmla="*/ 120777 w 148971"/>
                <a:gd name="T17" fmla="*/ 50038 h 147066"/>
                <a:gd name="T18" fmla="*/ 107569 w 148971"/>
                <a:gd name="T19" fmla="*/ 52832 h 147066"/>
                <a:gd name="T20" fmla="*/ 106426 w 148971"/>
                <a:gd name="T21" fmla="*/ 48514 h 147066"/>
                <a:gd name="T22" fmla="*/ 105156 w 148971"/>
                <a:gd name="T23" fmla="*/ 45339 h 147066"/>
                <a:gd name="T24" fmla="*/ 103759 w 148971"/>
                <a:gd name="T25" fmla="*/ 43434 h 147066"/>
                <a:gd name="T26" fmla="*/ 101473 w 148971"/>
                <a:gd name="T27" fmla="*/ 40005 h 147066"/>
                <a:gd name="T28" fmla="*/ 98679 w 148971"/>
                <a:gd name="T29" fmla="*/ 37465 h 147066"/>
                <a:gd name="T30" fmla="*/ 95250 w 148971"/>
                <a:gd name="T31" fmla="*/ 35560 h 147066"/>
                <a:gd name="T32" fmla="*/ 91948 w 148971"/>
                <a:gd name="T33" fmla="*/ 33782 h 147066"/>
                <a:gd name="T34" fmla="*/ 88138 w 148971"/>
                <a:gd name="T35" fmla="*/ 32893 h 147066"/>
                <a:gd name="T36" fmla="*/ 83820 w 148971"/>
                <a:gd name="T37" fmla="*/ 32893 h 147066"/>
                <a:gd name="T38" fmla="*/ 73914 w 148971"/>
                <a:gd name="T39" fmla="*/ 32893 h 147066"/>
                <a:gd name="T40" fmla="*/ 66040 w 148971"/>
                <a:gd name="T41" fmla="*/ 36957 h 147066"/>
                <a:gd name="T42" fmla="*/ 59690 w 148971"/>
                <a:gd name="T43" fmla="*/ 44958 h 147066"/>
                <a:gd name="T44" fmla="*/ 54864 w 148971"/>
                <a:gd name="T45" fmla="*/ 50927 h 147066"/>
                <a:gd name="T46" fmla="*/ 51562 w 148971"/>
                <a:gd name="T47" fmla="*/ 60198 h 147066"/>
                <a:gd name="T48" fmla="*/ 49784 w 148971"/>
                <a:gd name="T49" fmla="*/ 72898 h 147066"/>
                <a:gd name="T50" fmla="*/ 47625 w 148971"/>
                <a:gd name="T51" fmla="*/ 88646 h 147066"/>
                <a:gd name="T52" fmla="*/ 48768 w 148971"/>
                <a:gd name="T53" fmla="*/ 99441 h 147066"/>
                <a:gd name="T54" fmla="*/ 53340 w 148971"/>
                <a:gd name="T55" fmla="*/ 105283 h 147066"/>
                <a:gd name="T56" fmla="*/ 57785 w 148971"/>
                <a:gd name="T57" fmla="*/ 111125 h 147066"/>
                <a:gd name="T58" fmla="*/ 65024 w 148971"/>
                <a:gd name="T59" fmla="*/ 114046 h 147066"/>
                <a:gd name="T60" fmla="*/ 74676 w 148971"/>
                <a:gd name="T61" fmla="*/ 114046 h 147066"/>
                <a:gd name="T62" fmla="*/ 83947 w 148971"/>
                <a:gd name="T63" fmla="*/ 114046 h 147066"/>
                <a:gd name="T64" fmla="*/ 91313 w 148971"/>
                <a:gd name="T65" fmla="*/ 111760 h 147066"/>
                <a:gd name="T66" fmla="*/ 96266 w 148971"/>
                <a:gd name="T67" fmla="*/ 107061 h 147066"/>
                <a:gd name="T68" fmla="*/ 101346 w 148971"/>
                <a:gd name="T69" fmla="*/ 102362 h 147066"/>
                <a:gd name="T70" fmla="*/ 105156 w 148971"/>
                <a:gd name="T71" fmla="*/ 95504 h 147066"/>
                <a:gd name="T72" fmla="*/ 107569 w 148971"/>
                <a:gd name="T73" fmla="*/ 86487 h 147066"/>
                <a:gd name="T74" fmla="*/ 121158 w 148971"/>
                <a:gd name="T75" fmla="*/ 90297 h 147066"/>
                <a:gd name="T76" fmla="*/ 135001 w 148971"/>
                <a:gd name="T77" fmla="*/ 94234 h 147066"/>
                <a:gd name="T78" fmla="*/ 148971 w 148971"/>
                <a:gd name="T79" fmla="*/ 98044 h 147066"/>
                <a:gd name="T80" fmla="*/ 146304 w 148971"/>
                <a:gd name="T81" fmla="*/ 108839 h 147066"/>
                <a:gd name="T82" fmla="*/ 141732 w 148971"/>
                <a:gd name="T83" fmla="*/ 117983 h 147066"/>
                <a:gd name="T84" fmla="*/ 135382 w 148971"/>
                <a:gd name="T85" fmla="*/ 125095 h 147066"/>
                <a:gd name="T86" fmla="*/ 129159 w 148971"/>
                <a:gd name="T87" fmla="*/ 132461 h 147066"/>
                <a:gd name="T88" fmla="*/ 121031 w 148971"/>
                <a:gd name="T89" fmla="*/ 137922 h 147066"/>
                <a:gd name="T90" fmla="*/ 111379 w 148971"/>
                <a:gd name="T91" fmla="*/ 141605 h 147066"/>
                <a:gd name="T92" fmla="*/ 101727 w 148971"/>
                <a:gd name="T93" fmla="*/ 145288 h 147066"/>
                <a:gd name="T94" fmla="*/ 89281 w 148971"/>
                <a:gd name="T95" fmla="*/ 147066 h 147066"/>
                <a:gd name="T96" fmla="*/ 74549 w 148971"/>
                <a:gd name="T97" fmla="*/ 147066 h 147066"/>
                <a:gd name="T98" fmla="*/ 56515 w 148971"/>
                <a:gd name="T99" fmla="*/ 147066 h 147066"/>
                <a:gd name="T100" fmla="*/ 42037 w 148971"/>
                <a:gd name="T101" fmla="*/ 144907 h 147066"/>
                <a:gd name="T102" fmla="*/ 31369 w 148971"/>
                <a:gd name="T103" fmla="*/ 140335 h 147066"/>
                <a:gd name="T104" fmla="*/ 20828 w 148971"/>
                <a:gd name="T105" fmla="*/ 135890 h 147066"/>
                <a:gd name="T106" fmla="*/ 12446 w 148971"/>
                <a:gd name="T107" fmla="*/ 128016 h 147066"/>
                <a:gd name="T108" fmla="*/ 6604 w 148971"/>
                <a:gd name="T109" fmla="*/ 116586 h 147066"/>
                <a:gd name="T110" fmla="*/ 762 w 148971"/>
                <a:gd name="T111" fmla="*/ 105283 h 147066"/>
                <a:gd name="T112" fmla="*/ 0 w 148971"/>
                <a:gd name="T113" fmla="*/ 90805 h 147066"/>
                <a:gd name="T114" fmla="*/ 3683 w 148971"/>
                <a:gd name="T115" fmla="*/ 73152 h 147066"/>
                <a:gd name="T116" fmla="*/ 8509 w 148971"/>
                <a:gd name="T117" fmla="*/ 49657 h 147066"/>
                <a:gd name="T118" fmla="*/ 18542 w 148971"/>
                <a:gd name="T119" fmla="*/ 31623 h 147066"/>
                <a:gd name="T120" fmla="*/ 32893 w 148971"/>
                <a:gd name="T121" fmla="*/ 18923 h 147066"/>
                <a:gd name="T122" fmla="*/ 47117 w 148971"/>
                <a:gd name="T123" fmla="*/ 6350 h 147066"/>
                <a:gd name="T124" fmla="*/ 64389 w 148971"/>
                <a:gd name="T125" fmla="*/ 0 h 147066"/>
                <a:gd name="T126" fmla="*/ 85725 w 148971"/>
                <a:gd name="T127" fmla="*/ 0 h 147066"/>
                <a:gd name="T128" fmla="*/ 0 w 148971"/>
                <a:gd name="T129" fmla="*/ 0 h 147066"/>
                <a:gd name="T130" fmla="*/ 148971 w 148971"/>
                <a:gd name="T131" fmla="*/ 147066 h 147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971" h="147066">
                  <a:moveTo>
                    <a:pt x="85725" y="0"/>
                  </a:moveTo>
                  <a:cubicBezTo>
                    <a:pt x="102489" y="0"/>
                    <a:pt x="115316" y="3683"/>
                    <a:pt x="124841" y="10922"/>
                  </a:cubicBezTo>
                  <a:cubicBezTo>
                    <a:pt x="134493" y="18161"/>
                    <a:pt x="141732" y="29210"/>
                    <a:pt x="146939" y="44196"/>
                  </a:cubicBezTo>
                  <a:cubicBezTo>
                    <a:pt x="133858" y="47117"/>
                    <a:pt x="120777" y="50038"/>
                    <a:pt x="107569" y="52832"/>
                  </a:cubicBezTo>
                  <a:cubicBezTo>
                    <a:pt x="106426" y="48514"/>
                    <a:pt x="105156" y="45339"/>
                    <a:pt x="103759" y="43434"/>
                  </a:cubicBezTo>
                  <a:cubicBezTo>
                    <a:pt x="101473" y="40005"/>
                    <a:pt x="98679" y="37465"/>
                    <a:pt x="95250" y="35560"/>
                  </a:cubicBezTo>
                  <a:cubicBezTo>
                    <a:pt x="91948" y="33782"/>
                    <a:pt x="88138" y="32893"/>
                    <a:pt x="83820" y="32893"/>
                  </a:cubicBezTo>
                  <a:cubicBezTo>
                    <a:pt x="73914" y="32893"/>
                    <a:pt x="66040" y="36957"/>
                    <a:pt x="59690" y="44958"/>
                  </a:cubicBezTo>
                  <a:cubicBezTo>
                    <a:pt x="54864" y="50927"/>
                    <a:pt x="51562" y="60198"/>
                    <a:pt x="49784" y="72898"/>
                  </a:cubicBezTo>
                  <a:cubicBezTo>
                    <a:pt x="47625" y="88646"/>
                    <a:pt x="48768" y="99441"/>
                    <a:pt x="53340" y="105283"/>
                  </a:cubicBezTo>
                  <a:cubicBezTo>
                    <a:pt x="57785" y="111125"/>
                    <a:pt x="65024" y="114046"/>
                    <a:pt x="74676" y="114046"/>
                  </a:cubicBezTo>
                  <a:cubicBezTo>
                    <a:pt x="83947" y="114046"/>
                    <a:pt x="91313" y="111760"/>
                    <a:pt x="96266" y="107061"/>
                  </a:cubicBezTo>
                  <a:cubicBezTo>
                    <a:pt x="101346" y="102362"/>
                    <a:pt x="105156" y="95504"/>
                    <a:pt x="107569" y="86487"/>
                  </a:cubicBezTo>
                  <a:cubicBezTo>
                    <a:pt x="121158" y="90297"/>
                    <a:pt x="135001" y="94234"/>
                    <a:pt x="148971" y="98044"/>
                  </a:cubicBezTo>
                  <a:cubicBezTo>
                    <a:pt x="146304" y="108839"/>
                    <a:pt x="141732" y="117983"/>
                    <a:pt x="135382" y="125095"/>
                  </a:cubicBezTo>
                  <a:cubicBezTo>
                    <a:pt x="129159" y="132461"/>
                    <a:pt x="121031" y="137922"/>
                    <a:pt x="111379" y="141605"/>
                  </a:cubicBezTo>
                  <a:cubicBezTo>
                    <a:pt x="101727" y="145288"/>
                    <a:pt x="89281" y="147066"/>
                    <a:pt x="74549" y="147066"/>
                  </a:cubicBezTo>
                  <a:cubicBezTo>
                    <a:pt x="56515" y="147066"/>
                    <a:pt x="42037" y="144907"/>
                    <a:pt x="31369" y="140335"/>
                  </a:cubicBezTo>
                  <a:cubicBezTo>
                    <a:pt x="20828" y="135890"/>
                    <a:pt x="12446" y="128016"/>
                    <a:pt x="6604" y="116586"/>
                  </a:cubicBezTo>
                  <a:cubicBezTo>
                    <a:pt x="762" y="105283"/>
                    <a:pt x="0" y="90805"/>
                    <a:pt x="3683" y="73152"/>
                  </a:cubicBezTo>
                  <a:cubicBezTo>
                    <a:pt x="8509" y="49657"/>
                    <a:pt x="18542" y="31623"/>
                    <a:pt x="32893" y="18923"/>
                  </a:cubicBezTo>
                  <a:cubicBezTo>
                    <a:pt x="47117" y="6350"/>
                    <a:pt x="64389" y="0"/>
                    <a:pt x="85725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Shape 253">
              <a:extLst>
                <a:ext uri="{FF2B5EF4-FFF2-40B4-BE49-F238E27FC236}">
                  <a16:creationId xmlns:a16="http://schemas.microsoft.com/office/drawing/2014/main" id="{0003A80F-ECD7-4345-965F-03CEC1B85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" y="1858"/>
              <a:ext cx="1120" cy="1313"/>
            </a:xfrm>
            <a:custGeom>
              <a:avLst/>
              <a:gdLst>
                <a:gd name="T0" fmla="*/ 0 w 111951"/>
                <a:gd name="T1" fmla="*/ 0 h 131299"/>
                <a:gd name="T2" fmla="*/ 48704 w 111951"/>
                <a:gd name="T3" fmla="*/ 60370 h 131299"/>
                <a:gd name="T4" fmla="*/ 111951 w 111951"/>
                <a:gd name="T5" fmla="*/ 131299 h 131299"/>
                <a:gd name="T6" fmla="*/ 58483 w 111951"/>
                <a:gd name="T7" fmla="*/ 131299 h 131299"/>
                <a:gd name="T8" fmla="*/ 40577 w 111951"/>
                <a:gd name="T9" fmla="*/ 107804 h 131299"/>
                <a:gd name="T10" fmla="*/ 0 w 111951"/>
                <a:gd name="T11" fmla="*/ 107804 h 131299"/>
                <a:gd name="T12" fmla="*/ 0 w 111951"/>
                <a:gd name="T13" fmla="*/ 77070 h 131299"/>
                <a:gd name="T14" fmla="*/ 17971 w 111951"/>
                <a:gd name="T15" fmla="*/ 77070 h 131299"/>
                <a:gd name="T16" fmla="*/ 0 w 111951"/>
                <a:gd name="T17" fmla="*/ 51480 h 131299"/>
                <a:gd name="T18" fmla="*/ 0 w 111951"/>
                <a:gd name="T19" fmla="*/ 0 h 131299"/>
                <a:gd name="T20" fmla="*/ 0 w 111951"/>
                <a:gd name="T21" fmla="*/ 0 h 131299"/>
                <a:gd name="T22" fmla="*/ 111951 w 111951"/>
                <a:gd name="T23" fmla="*/ 131299 h 13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1951" h="131299">
                  <a:moveTo>
                    <a:pt x="0" y="0"/>
                  </a:moveTo>
                  <a:lnTo>
                    <a:pt x="48704" y="60370"/>
                  </a:lnTo>
                  <a:cubicBezTo>
                    <a:pt x="68834" y="84087"/>
                    <a:pt x="89916" y="107741"/>
                    <a:pt x="111951" y="131299"/>
                  </a:cubicBezTo>
                  <a:cubicBezTo>
                    <a:pt x="94043" y="131299"/>
                    <a:pt x="76264" y="131299"/>
                    <a:pt x="58483" y="131299"/>
                  </a:cubicBezTo>
                  <a:cubicBezTo>
                    <a:pt x="52388" y="123426"/>
                    <a:pt x="46418" y="115678"/>
                    <a:pt x="40577" y="107804"/>
                  </a:cubicBezTo>
                  <a:lnTo>
                    <a:pt x="0" y="107804"/>
                  </a:lnTo>
                  <a:lnTo>
                    <a:pt x="0" y="77070"/>
                  </a:lnTo>
                  <a:lnTo>
                    <a:pt x="17971" y="77070"/>
                  </a:lnTo>
                  <a:lnTo>
                    <a:pt x="0" y="5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Shape 254">
              <a:extLst>
                <a:ext uri="{FF2B5EF4-FFF2-40B4-BE49-F238E27FC236}">
                  <a16:creationId xmlns:a16="http://schemas.microsoft.com/office/drawing/2014/main" id="{E82E3C23-6F3D-48EE-B2F7-8B98FC1DC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302"/>
              <a:ext cx="33" cy="331"/>
            </a:xfrm>
            <a:custGeom>
              <a:avLst/>
              <a:gdLst>
                <a:gd name="T0" fmla="*/ 3366 w 3366"/>
                <a:gd name="T1" fmla="*/ 0 h 33151"/>
                <a:gd name="T2" fmla="*/ 3366 w 3366"/>
                <a:gd name="T3" fmla="*/ 33151 h 33151"/>
                <a:gd name="T4" fmla="*/ 0 w 3366"/>
                <a:gd name="T5" fmla="*/ 31017 h 33151"/>
                <a:gd name="T6" fmla="*/ 3366 w 3366"/>
                <a:gd name="T7" fmla="*/ 0 h 33151"/>
                <a:gd name="T8" fmla="*/ 0 w 3366"/>
                <a:gd name="T9" fmla="*/ 0 h 33151"/>
                <a:gd name="T10" fmla="*/ 3366 w 3366"/>
                <a:gd name="T11" fmla="*/ 33151 h 3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366" h="33151">
                  <a:moveTo>
                    <a:pt x="3366" y="0"/>
                  </a:moveTo>
                  <a:lnTo>
                    <a:pt x="3366" y="33151"/>
                  </a:lnTo>
                  <a:lnTo>
                    <a:pt x="0" y="31017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" name="Shape 255">
              <a:extLst>
                <a:ext uri="{FF2B5EF4-FFF2-40B4-BE49-F238E27FC236}">
                  <a16:creationId xmlns:a16="http://schemas.microsoft.com/office/drawing/2014/main" id="{6E4DFCC0-9EDD-48CB-98B4-74805755B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1717"/>
              <a:ext cx="1172" cy="1485"/>
            </a:xfrm>
            <a:custGeom>
              <a:avLst/>
              <a:gdLst>
                <a:gd name="T0" fmla="*/ 77216 w 117285"/>
                <a:gd name="T1" fmla="*/ 0 h 148590"/>
                <a:gd name="T2" fmla="*/ 117285 w 117285"/>
                <a:gd name="T3" fmla="*/ 0 h 148590"/>
                <a:gd name="T4" fmla="*/ 117285 w 117285"/>
                <a:gd name="T5" fmla="*/ 6350 h 148590"/>
                <a:gd name="T6" fmla="*/ 82169 w 117285"/>
                <a:gd name="T7" fmla="*/ 6350 h 148590"/>
                <a:gd name="T8" fmla="*/ 14732 w 117285"/>
                <a:gd name="T9" fmla="*/ 142240 h 148590"/>
                <a:gd name="T10" fmla="*/ 43307 w 117285"/>
                <a:gd name="T11" fmla="*/ 142240 h 148590"/>
                <a:gd name="T12" fmla="*/ 89916 w 117285"/>
                <a:gd name="T13" fmla="*/ 36322 h 148590"/>
                <a:gd name="T14" fmla="*/ 97028 w 117285"/>
                <a:gd name="T15" fmla="*/ 33782 h 148590"/>
                <a:gd name="T16" fmla="*/ 102489 w 117285"/>
                <a:gd name="T17" fmla="*/ 37211 h 148590"/>
                <a:gd name="T18" fmla="*/ 97663 w 117285"/>
                <a:gd name="T19" fmla="*/ 64262 h 148590"/>
                <a:gd name="T20" fmla="*/ 93472 w 117285"/>
                <a:gd name="T21" fmla="*/ 91440 h 148590"/>
                <a:gd name="T22" fmla="*/ 89916 w 117285"/>
                <a:gd name="T23" fmla="*/ 118491 h 148590"/>
                <a:gd name="T24" fmla="*/ 87249 w 117285"/>
                <a:gd name="T25" fmla="*/ 142240 h 148590"/>
                <a:gd name="T26" fmla="*/ 113665 w 117285"/>
                <a:gd name="T27" fmla="*/ 142240 h 148590"/>
                <a:gd name="T28" fmla="*/ 117285 w 117285"/>
                <a:gd name="T29" fmla="*/ 136403 h 148590"/>
                <a:gd name="T30" fmla="*/ 117285 w 117285"/>
                <a:gd name="T31" fmla="*/ 148590 h 148590"/>
                <a:gd name="T32" fmla="*/ 80518 w 117285"/>
                <a:gd name="T33" fmla="*/ 148590 h 148590"/>
                <a:gd name="T34" fmla="*/ 75946 w 117285"/>
                <a:gd name="T35" fmla="*/ 147701 h 148590"/>
                <a:gd name="T36" fmla="*/ 74168 w 117285"/>
                <a:gd name="T37" fmla="*/ 145288 h 148590"/>
                <a:gd name="T38" fmla="*/ 77216 w 117285"/>
                <a:gd name="T39" fmla="*/ 118110 h 148590"/>
                <a:gd name="T40" fmla="*/ 80772 w 117285"/>
                <a:gd name="T41" fmla="*/ 91059 h 148590"/>
                <a:gd name="T42" fmla="*/ 81915 w 117285"/>
                <a:gd name="T43" fmla="*/ 84074 h 148590"/>
                <a:gd name="T44" fmla="*/ 54610 w 117285"/>
                <a:gd name="T45" fmla="*/ 146177 h 148590"/>
                <a:gd name="T46" fmla="*/ 48387 w 117285"/>
                <a:gd name="T47" fmla="*/ 148590 h 148590"/>
                <a:gd name="T48" fmla="*/ 6604 w 117285"/>
                <a:gd name="T49" fmla="*/ 148590 h 148590"/>
                <a:gd name="T50" fmla="*/ 1524 w 117285"/>
                <a:gd name="T51" fmla="*/ 147447 h 148590"/>
                <a:gd name="T52" fmla="*/ 381 w 117285"/>
                <a:gd name="T53" fmla="*/ 144653 h 148590"/>
                <a:gd name="T54" fmla="*/ 71120 w 117285"/>
                <a:gd name="T55" fmla="*/ 2413 h 148590"/>
                <a:gd name="T56" fmla="*/ 77216 w 117285"/>
                <a:gd name="T57" fmla="*/ 0 h 148590"/>
                <a:gd name="T58" fmla="*/ 0 w 117285"/>
                <a:gd name="T59" fmla="*/ 0 h 148590"/>
                <a:gd name="T60" fmla="*/ 117285 w 117285"/>
                <a:gd name="T61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117285" h="148590">
                  <a:moveTo>
                    <a:pt x="77216" y="0"/>
                  </a:moveTo>
                  <a:lnTo>
                    <a:pt x="117285" y="0"/>
                  </a:lnTo>
                  <a:lnTo>
                    <a:pt x="117285" y="6350"/>
                  </a:lnTo>
                  <a:lnTo>
                    <a:pt x="82169" y="6350"/>
                  </a:lnTo>
                  <a:lnTo>
                    <a:pt x="14732" y="142240"/>
                  </a:lnTo>
                  <a:lnTo>
                    <a:pt x="43307" y="142240"/>
                  </a:lnTo>
                  <a:lnTo>
                    <a:pt x="89916" y="36322"/>
                  </a:lnTo>
                  <a:cubicBezTo>
                    <a:pt x="90678" y="34671"/>
                    <a:pt x="93726" y="33528"/>
                    <a:pt x="97028" y="33782"/>
                  </a:cubicBezTo>
                  <a:cubicBezTo>
                    <a:pt x="100330" y="34036"/>
                    <a:pt x="102743" y="35560"/>
                    <a:pt x="102489" y="37211"/>
                  </a:cubicBezTo>
                  <a:lnTo>
                    <a:pt x="97663" y="64262"/>
                  </a:lnTo>
                  <a:lnTo>
                    <a:pt x="93472" y="91440"/>
                  </a:lnTo>
                  <a:lnTo>
                    <a:pt x="89916" y="118491"/>
                  </a:lnTo>
                  <a:lnTo>
                    <a:pt x="87249" y="142240"/>
                  </a:lnTo>
                  <a:lnTo>
                    <a:pt x="113665" y="142240"/>
                  </a:lnTo>
                  <a:lnTo>
                    <a:pt x="117285" y="136403"/>
                  </a:lnTo>
                  <a:lnTo>
                    <a:pt x="117285" y="148590"/>
                  </a:lnTo>
                  <a:lnTo>
                    <a:pt x="80518" y="148590"/>
                  </a:lnTo>
                  <a:cubicBezTo>
                    <a:pt x="78740" y="148590"/>
                    <a:pt x="77089" y="148336"/>
                    <a:pt x="75946" y="147701"/>
                  </a:cubicBezTo>
                  <a:cubicBezTo>
                    <a:pt x="74676" y="147066"/>
                    <a:pt x="74041" y="146177"/>
                    <a:pt x="74168" y="145288"/>
                  </a:cubicBezTo>
                  <a:lnTo>
                    <a:pt x="77216" y="118110"/>
                  </a:lnTo>
                  <a:lnTo>
                    <a:pt x="80772" y="91059"/>
                  </a:lnTo>
                  <a:lnTo>
                    <a:pt x="81915" y="84074"/>
                  </a:lnTo>
                  <a:lnTo>
                    <a:pt x="54610" y="146177"/>
                  </a:lnTo>
                  <a:cubicBezTo>
                    <a:pt x="53975" y="147574"/>
                    <a:pt x="51435" y="148590"/>
                    <a:pt x="48387" y="148590"/>
                  </a:cubicBezTo>
                  <a:lnTo>
                    <a:pt x="6604" y="148590"/>
                  </a:lnTo>
                  <a:cubicBezTo>
                    <a:pt x="4572" y="148590"/>
                    <a:pt x="2794" y="148209"/>
                    <a:pt x="1524" y="147447"/>
                  </a:cubicBezTo>
                  <a:cubicBezTo>
                    <a:pt x="381" y="146685"/>
                    <a:pt x="0" y="145669"/>
                    <a:pt x="381" y="144653"/>
                  </a:cubicBezTo>
                  <a:lnTo>
                    <a:pt x="71120" y="2413"/>
                  </a:lnTo>
                  <a:cubicBezTo>
                    <a:pt x="71755" y="1016"/>
                    <a:pt x="74295" y="0"/>
                    <a:pt x="77216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Shape 256">
              <a:extLst>
                <a:ext uri="{FF2B5EF4-FFF2-40B4-BE49-F238E27FC236}">
                  <a16:creationId xmlns:a16="http://schemas.microsoft.com/office/drawing/2014/main" id="{777F82F0-DA1F-438B-8C60-2EFFC4BFE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031"/>
              <a:ext cx="325" cy="865"/>
            </a:xfrm>
            <a:custGeom>
              <a:avLst/>
              <a:gdLst>
                <a:gd name="T0" fmla="*/ 32512 w 32512"/>
                <a:gd name="T1" fmla="*/ 0 h 86534"/>
                <a:gd name="T2" fmla="*/ 32512 w 32512"/>
                <a:gd name="T3" fmla="*/ 7413 h 86534"/>
                <a:gd name="T4" fmla="*/ 29972 w 32512"/>
                <a:gd name="T5" fmla="*/ 8937 h 86534"/>
                <a:gd name="T6" fmla="*/ 27686 w 32512"/>
                <a:gd name="T7" fmla="*/ 10715 h 86534"/>
                <a:gd name="T8" fmla="*/ 25400 w 32512"/>
                <a:gd name="T9" fmla="*/ 12874 h 86534"/>
                <a:gd name="T10" fmla="*/ 23114 w 32512"/>
                <a:gd name="T11" fmla="*/ 15541 h 86534"/>
                <a:gd name="T12" fmla="*/ 21590 w 32512"/>
                <a:gd name="T13" fmla="*/ 17700 h 86534"/>
                <a:gd name="T14" fmla="*/ 20066 w 32512"/>
                <a:gd name="T15" fmla="*/ 20240 h 86534"/>
                <a:gd name="T16" fmla="*/ 18796 w 32512"/>
                <a:gd name="T17" fmla="*/ 23161 h 86534"/>
                <a:gd name="T18" fmla="*/ 17526 w 32512"/>
                <a:gd name="T19" fmla="*/ 26336 h 86534"/>
                <a:gd name="T20" fmla="*/ 16383 w 32512"/>
                <a:gd name="T21" fmla="*/ 29892 h 86534"/>
                <a:gd name="T22" fmla="*/ 15367 w 32512"/>
                <a:gd name="T23" fmla="*/ 33702 h 86534"/>
                <a:gd name="T24" fmla="*/ 14478 w 32512"/>
                <a:gd name="T25" fmla="*/ 37894 h 86534"/>
                <a:gd name="T26" fmla="*/ 13716 w 32512"/>
                <a:gd name="T27" fmla="*/ 42465 h 86534"/>
                <a:gd name="T28" fmla="*/ 13081 w 32512"/>
                <a:gd name="T29" fmla="*/ 48053 h 86534"/>
                <a:gd name="T30" fmla="*/ 12827 w 32512"/>
                <a:gd name="T31" fmla="*/ 53260 h 86534"/>
                <a:gd name="T32" fmla="*/ 12700 w 32512"/>
                <a:gd name="T33" fmla="*/ 57959 h 86534"/>
                <a:gd name="T34" fmla="*/ 13081 w 32512"/>
                <a:gd name="T35" fmla="*/ 62150 h 86534"/>
                <a:gd name="T36" fmla="*/ 13589 w 32512"/>
                <a:gd name="T37" fmla="*/ 65706 h 86534"/>
                <a:gd name="T38" fmla="*/ 14478 w 32512"/>
                <a:gd name="T39" fmla="*/ 68881 h 86534"/>
                <a:gd name="T40" fmla="*/ 15621 w 32512"/>
                <a:gd name="T41" fmla="*/ 71548 h 86534"/>
                <a:gd name="T42" fmla="*/ 16891 w 32512"/>
                <a:gd name="T43" fmla="*/ 73453 h 86534"/>
                <a:gd name="T44" fmla="*/ 20066 w 32512"/>
                <a:gd name="T45" fmla="*/ 76755 h 86534"/>
                <a:gd name="T46" fmla="*/ 23622 w 32512"/>
                <a:gd name="T47" fmla="*/ 78787 h 86534"/>
                <a:gd name="T48" fmla="*/ 27686 w 32512"/>
                <a:gd name="T49" fmla="*/ 79803 h 86534"/>
                <a:gd name="T50" fmla="*/ 32385 w 32512"/>
                <a:gd name="T51" fmla="*/ 80184 h 86534"/>
                <a:gd name="T52" fmla="*/ 32512 w 32512"/>
                <a:gd name="T53" fmla="*/ 80177 h 86534"/>
                <a:gd name="T54" fmla="*/ 32512 w 32512"/>
                <a:gd name="T55" fmla="*/ 86534 h 86534"/>
                <a:gd name="T56" fmla="*/ 31369 w 32512"/>
                <a:gd name="T57" fmla="*/ 86534 h 86534"/>
                <a:gd name="T58" fmla="*/ 24511 w 32512"/>
                <a:gd name="T59" fmla="*/ 86026 h 86534"/>
                <a:gd name="T60" fmla="*/ 22479 w 32512"/>
                <a:gd name="T61" fmla="*/ 85645 h 86534"/>
                <a:gd name="T62" fmla="*/ 16510 w 32512"/>
                <a:gd name="T63" fmla="*/ 83994 h 86534"/>
                <a:gd name="T64" fmla="*/ 14859 w 32512"/>
                <a:gd name="T65" fmla="*/ 83359 h 86534"/>
                <a:gd name="T66" fmla="*/ 10033 w 32512"/>
                <a:gd name="T67" fmla="*/ 80692 h 86534"/>
                <a:gd name="T68" fmla="*/ 9144 w 32512"/>
                <a:gd name="T69" fmla="*/ 79930 h 86534"/>
                <a:gd name="T70" fmla="*/ 5334 w 32512"/>
                <a:gd name="T71" fmla="*/ 76120 h 86534"/>
                <a:gd name="T72" fmla="*/ 4953 w 32512"/>
                <a:gd name="T73" fmla="*/ 75612 h 86534"/>
                <a:gd name="T74" fmla="*/ 3175 w 32512"/>
                <a:gd name="T75" fmla="*/ 72945 h 86534"/>
                <a:gd name="T76" fmla="*/ 1905 w 32512"/>
                <a:gd name="T77" fmla="*/ 69770 h 86534"/>
                <a:gd name="T78" fmla="*/ 889 w 32512"/>
                <a:gd name="T79" fmla="*/ 66214 h 86534"/>
                <a:gd name="T80" fmla="*/ 381 w 32512"/>
                <a:gd name="T81" fmla="*/ 62277 h 86534"/>
                <a:gd name="T82" fmla="*/ 0 w 32512"/>
                <a:gd name="T83" fmla="*/ 57832 h 86534"/>
                <a:gd name="T84" fmla="*/ 127 w 32512"/>
                <a:gd name="T85" fmla="*/ 53006 h 86534"/>
                <a:gd name="T86" fmla="*/ 381 w 32512"/>
                <a:gd name="T87" fmla="*/ 47672 h 86534"/>
                <a:gd name="T88" fmla="*/ 1143 w 32512"/>
                <a:gd name="T89" fmla="*/ 41957 h 86534"/>
                <a:gd name="T90" fmla="*/ 1905 w 32512"/>
                <a:gd name="T91" fmla="*/ 37258 h 86534"/>
                <a:gd name="T92" fmla="*/ 2794 w 32512"/>
                <a:gd name="T93" fmla="*/ 32940 h 86534"/>
                <a:gd name="T94" fmla="*/ 3810 w 32512"/>
                <a:gd name="T95" fmla="*/ 28876 h 86534"/>
                <a:gd name="T96" fmla="*/ 5080 w 32512"/>
                <a:gd name="T97" fmla="*/ 25066 h 86534"/>
                <a:gd name="T98" fmla="*/ 6350 w 32512"/>
                <a:gd name="T99" fmla="*/ 21637 h 86534"/>
                <a:gd name="T100" fmla="*/ 7874 w 32512"/>
                <a:gd name="T101" fmla="*/ 18462 h 86534"/>
                <a:gd name="T102" fmla="*/ 9652 w 32512"/>
                <a:gd name="T103" fmla="*/ 15541 h 86534"/>
                <a:gd name="T104" fmla="*/ 11557 w 32512"/>
                <a:gd name="T105" fmla="*/ 13001 h 86534"/>
                <a:gd name="T106" fmla="*/ 14224 w 32512"/>
                <a:gd name="T107" fmla="*/ 9953 h 86534"/>
                <a:gd name="T108" fmla="*/ 17145 w 32512"/>
                <a:gd name="T109" fmla="*/ 7286 h 86534"/>
                <a:gd name="T110" fmla="*/ 20320 w 32512"/>
                <a:gd name="T111" fmla="*/ 4873 h 86534"/>
                <a:gd name="T112" fmla="*/ 23241 w 32512"/>
                <a:gd name="T113" fmla="*/ 3222 h 86534"/>
                <a:gd name="T114" fmla="*/ 23876 w 32512"/>
                <a:gd name="T115" fmla="*/ 2841 h 86534"/>
                <a:gd name="T116" fmla="*/ 26924 w 32512"/>
                <a:gd name="T117" fmla="*/ 1571 h 86534"/>
                <a:gd name="T118" fmla="*/ 27940 w 32512"/>
                <a:gd name="T119" fmla="*/ 1190 h 86534"/>
                <a:gd name="T120" fmla="*/ 31242 w 32512"/>
                <a:gd name="T121" fmla="*/ 174 h 86534"/>
                <a:gd name="T122" fmla="*/ 32258 w 32512"/>
                <a:gd name="T123" fmla="*/ 47 h 86534"/>
                <a:gd name="T124" fmla="*/ 32512 w 32512"/>
                <a:gd name="T125" fmla="*/ 0 h 86534"/>
                <a:gd name="T126" fmla="*/ 0 w 32512"/>
                <a:gd name="T127" fmla="*/ 0 h 86534"/>
                <a:gd name="T128" fmla="*/ 32512 w 32512"/>
                <a:gd name="T129" fmla="*/ 86534 h 86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32512" h="86534">
                  <a:moveTo>
                    <a:pt x="32512" y="0"/>
                  </a:moveTo>
                  <a:lnTo>
                    <a:pt x="32512" y="7413"/>
                  </a:lnTo>
                  <a:lnTo>
                    <a:pt x="29972" y="8937"/>
                  </a:lnTo>
                  <a:lnTo>
                    <a:pt x="27686" y="10715"/>
                  </a:lnTo>
                  <a:lnTo>
                    <a:pt x="25400" y="12874"/>
                  </a:lnTo>
                  <a:lnTo>
                    <a:pt x="23114" y="15541"/>
                  </a:lnTo>
                  <a:lnTo>
                    <a:pt x="21590" y="17700"/>
                  </a:lnTo>
                  <a:lnTo>
                    <a:pt x="20066" y="20240"/>
                  </a:lnTo>
                  <a:lnTo>
                    <a:pt x="18796" y="23161"/>
                  </a:lnTo>
                  <a:lnTo>
                    <a:pt x="17526" y="26336"/>
                  </a:lnTo>
                  <a:lnTo>
                    <a:pt x="16383" y="29892"/>
                  </a:lnTo>
                  <a:lnTo>
                    <a:pt x="15367" y="33702"/>
                  </a:lnTo>
                  <a:lnTo>
                    <a:pt x="14478" y="37894"/>
                  </a:lnTo>
                  <a:lnTo>
                    <a:pt x="13716" y="42465"/>
                  </a:lnTo>
                  <a:lnTo>
                    <a:pt x="13081" y="48053"/>
                  </a:lnTo>
                  <a:lnTo>
                    <a:pt x="12827" y="53260"/>
                  </a:lnTo>
                  <a:lnTo>
                    <a:pt x="12700" y="57959"/>
                  </a:lnTo>
                  <a:lnTo>
                    <a:pt x="13081" y="62150"/>
                  </a:lnTo>
                  <a:lnTo>
                    <a:pt x="13589" y="65706"/>
                  </a:lnTo>
                  <a:lnTo>
                    <a:pt x="14478" y="68881"/>
                  </a:lnTo>
                  <a:lnTo>
                    <a:pt x="15621" y="71548"/>
                  </a:lnTo>
                  <a:lnTo>
                    <a:pt x="16891" y="73453"/>
                  </a:lnTo>
                  <a:lnTo>
                    <a:pt x="20066" y="76755"/>
                  </a:lnTo>
                  <a:lnTo>
                    <a:pt x="23622" y="78787"/>
                  </a:lnTo>
                  <a:lnTo>
                    <a:pt x="27686" y="79803"/>
                  </a:lnTo>
                  <a:lnTo>
                    <a:pt x="32385" y="80184"/>
                  </a:lnTo>
                  <a:lnTo>
                    <a:pt x="32512" y="80177"/>
                  </a:lnTo>
                  <a:lnTo>
                    <a:pt x="32512" y="86534"/>
                  </a:lnTo>
                  <a:lnTo>
                    <a:pt x="31369" y="86534"/>
                  </a:lnTo>
                  <a:lnTo>
                    <a:pt x="24511" y="86026"/>
                  </a:lnTo>
                  <a:cubicBezTo>
                    <a:pt x="23876" y="86026"/>
                    <a:pt x="23114" y="85899"/>
                    <a:pt x="22479" y="85645"/>
                  </a:cubicBezTo>
                  <a:lnTo>
                    <a:pt x="16510" y="83994"/>
                  </a:lnTo>
                  <a:cubicBezTo>
                    <a:pt x="15875" y="83867"/>
                    <a:pt x="15367" y="83613"/>
                    <a:pt x="14859" y="83359"/>
                  </a:cubicBezTo>
                  <a:lnTo>
                    <a:pt x="10033" y="80692"/>
                  </a:lnTo>
                  <a:cubicBezTo>
                    <a:pt x="9652" y="80438"/>
                    <a:pt x="9398" y="80184"/>
                    <a:pt x="9144" y="79930"/>
                  </a:cubicBezTo>
                  <a:lnTo>
                    <a:pt x="5334" y="76120"/>
                  </a:lnTo>
                  <a:cubicBezTo>
                    <a:pt x="5080" y="75994"/>
                    <a:pt x="4953" y="75739"/>
                    <a:pt x="4953" y="75612"/>
                  </a:cubicBezTo>
                  <a:lnTo>
                    <a:pt x="3175" y="72945"/>
                  </a:lnTo>
                  <a:lnTo>
                    <a:pt x="1905" y="69770"/>
                  </a:lnTo>
                  <a:lnTo>
                    <a:pt x="889" y="66214"/>
                  </a:lnTo>
                  <a:lnTo>
                    <a:pt x="381" y="62277"/>
                  </a:lnTo>
                  <a:lnTo>
                    <a:pt x="0" y="57832"/>
                  </a:lnTo>
                  <a:lnTo>
                    <a:pt x="127" y="53006"/>
                  </a:lnTo>
                  <a:lnTo>
                    <a:pt x="381" y="47672"/>
                  </a:lnTo>
                  <a:lnTo>
                    <a:pt x="1143" y="41957"/>
                  </a:lnTo>
                  <a:lnTo>
                    <a:pt x="1905" y="37258"/>
                  </a:lnTo>
                  <a:lnTo>
                    <a:pt x="2794" y="32940"/>
                  </a:lnTo>
                  <a:lnTo>
                    <a:pt x="3810" y="28876"/>
                  </a:lnTo>
                  <a:lnTo>
                    <a:pt x="5080" y="25066"/>
                  </a:lnTo>
                  <a:lnTo>
                    <a:pt x="6350" y="21637"/>
                  </a:lnTo>
                  <a:lnTo>
                    <a:pt x="7874" y="18462"/>
                  </a:lnTo>
                  <a:lnTo>
                    <a:pt x="9652" y="15541"/>
                  </a:lnTo>
                  <a:lnTo>
                    <a:pt x="11557" y="13001"/>
                  </a:lnTo>
                  <a:lnTo>
                    <a:pt x="14224" y="9953"/>
                  </a:lnTo>
                  <a:lnTo>
                    <a:pt x="17145" y="7286"/>
                  </a:lnTo>
                  <a:lnTo>
                    <a:pt x="20320" y="4873"/>
                  </a:lnTo>
                  <a:lnTo>
                    <a:pt x="23241" y="3222"/>
                  </a:lnTo>
                  <a:cubicBezTo>
                    <a:pt x="23368" y="3095"/>
                    <a:pt x="23622" y="2969"/>
                    <a:pt x="23876" y="2841"/>
                  </a:cubicBezTo>
                  <a:lnTo>
                    <a:pt x="26924" y="1571"/>
                  </a:lnTo>
                  <a:cubicBezTo>
                    <a:pt x="27178" y="1317"/>
                    <a:pt x="27559" y="1190"/>
                    <a:pt x="27940" y="1190"/>
                  </a:cubicBezTo>
                  <a:lnTo>
                    <a:pt x="31242" y="174"/>
                  </a:lnTo>
                  <a:cubicBezTo>
                    <a:pt x="31496" y="174"/>
                    <a:pt x="31877" y="47"/>
                    <a:pt x="32258" y="47"/>
                  </a:cubicBezTo>
                  <a:lnTo>
                    <a:pt x="32512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Shape 257">
              <a:extLst>
                <a:ext uri="{FF2B5EF4-FFF2-40B4-BE49-F238E27FC236}">
                  <a16:creationId xmlns:a16="http://schemas.microsoft.com/office/drawing/2014/main" id="{97160F29-BAEA-4C85-A990-36134B790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717"/>
              <a:ext cx="1163" cy="1485"/>
            </a:xfrm>
            <a:custGeom>
              <a:avLst/>
              <a:gdLst>
                <a:gd name="T0" fmla="*/ 0 w 116268"/>
                <a:gd name="T1" fmla="*/ 0 h 148590"/>
                <a:gd name="T2" fmla="*/ 14034 w 116268"/>
                <a:gd name="T3" fmla="*/ 0 h 148590"/>
                <a:gd name="T4" fmla="*/ 18733 w 116268"/>
                <a:gd name="T5" fmla="*/ 1016 h 148590"/>
                <a:gd name="T6" fmla="*/ 20384 w 116268"/>
                <a:gd name="T7" fmla="*/ 3429 h 148590"/>
                <a:gd name="T8" fmla="*/ 14034 w 116268"/>
                <a:gd name="T9" fmla="*/ 46736 h 148590"/>
                <a:gd name="T10" fmla="*/ 12128 w 116268"/>
                <a:gd name="T11" fmla="*/ 64516 h 148590"/>
                <a:gd name="T12" fmla="*/ 23940 w 116268"/>
                <a:gd name="T13" fmla="*/ 45593 h 148590"/>
                <a:gd name="T14" fmla="*/ 49466 w 116268"/>
                <a:gd name="T15" fmla="*/ 2286 h 148590"/>
                <a:gd name="T16" fmla="*/ 55563 w 116268"/>
                <a:gd name="T17" fmla="*/ 0 h 148590"/>
                <a:gd name="T18" fmla="*/ 109665 w 116268"/>
                <a:gd name="T19" fmla="*/ 0 h 148590"/>
                <a:gd name="T20" fmla="*/ 114490 w 116268"/>
                <a:gd name="T21" fmla="*/ 1143 h 148590"/>
                <a:gd name="T22" fmla="*/ 116015 w 116268"/>
                <a:gd name="T23" fmla="*/ 3556 h 148590"/>
                <a:gd name="T24" fmla="*/ 81343 w 116268"/>
                <a:gd name="T25" fmla="*/ 145796 h 148590"/>
                <a:gd name="T26" fmla="*/ 74993 w 116268"/>
                <a:gd name="T27" fmla="*/ 148590 h 148590"/>
                <a:gd name="T28" fmla="*/ 33210 w 116268"/>
                <a:gd name="T29" fmla="*/ 148590 h 148590"/>
                <a:gd name="T30" fmla="*/ 28384 w 116268"/>
                <a:gd name="T31" fmla="*/ 147574 h 148590"/>
                <a:gd name="T32" fmla="*/ 26988 w 116268"/>
                <a:gd name="T33" fmla="*/ 145034 h 148590"/>
                <a:gd name="T34" fmla="*/ 45148 w 116268"/>
                <a:gd name="T35" fmla="*/ 84455 h 148590"/>
                <a:gd name="T36" fmla="*/ 40703 w 116268"/>
                <a:gd name="T37" fmla="*/ 92202 h 148590"/>
                <a:gd name="T38" fmla="*/ 7048 w 116268"/>
                <a:gd name="T39" fmla="*/ 146431 h 148590"/>
                <a:gd name="T40" fmla="*/ 1079 w 116268"/>
                <a:gd name="T41" fmla="*/ 148590 h 148590"/>
                <a:gd name="T42" fmla="*/ 0 w 116268"/>
                <a:gd name="T43" fmla="*/ 148590 h 148590"/>
                <a:gd name="T44" fmla="*/ 0 w 116268"/>
                <a:gd name="T45" fmla="*/ 136403 h 148590"/>
                <a:gd name="T46" fmla="*/ 28511 w 116268"/>
                <a:gd name="T47" fmla="*/ 90424 h 148590"/>
                <a:gd name="T48" fmla="*/ 59753 w 116268"/>
                <a:gd name="T49" fmla="*/ 36068 h 148590"/>
                <a:gd name="T50" fmla="*/ 67247 w 116268"/>
                <a:gd name="T51" fmla="*/ 33909 h 148590"/>
                <a:gd name="T52" fmla="*/ 72199 w 116268"/>
                <a:gd name="T53" fmla="*/ 37465 h 148590"/>
                <a:gd name="T54" fmla="*/ 40577 w 116268"/>
                <a:gd name="T55" fmla="*/ 142240 h 148590"/>
                <a:gd name="T56" fmla="*/ 69405 w 116268"/>
                <a:gd name="T57" fmla="*/ 142240 h 148590"/>
                <a:gd name="T58" fmla="*/ 102553 w 116268"/>
                <a:gd name="T59" fmla="*/ 6350 h 148590"/>
                <a:gd name="T60" fmla="*/ 60389 w 116268"/>
                <a:gd name="T61" fmla="*/ 6350 h 148590"/>
                <a:gd name="T62" fmla="*/ 36004 w 116268"/>
                <a:gd name="T63" fmla="*/ 47498 h 148590"/>
                <a:gd name="T64" fmla="*/ 8953 w 116268"/>
                <a:gd name="T65" fmla="*/ 90678 h 148590"/>
                <a:gd name="T66" fmla="*/ 1841 w 116268"/>
                <a:gd name="T67" fmla="*/ 92837 h 148590"/>
                <a:gd name="T68" fmla="*/ 0 w 116268"/>
                <a:gd name="T69" fmla="*/ 91669 h 148590"/>
                <a:gd name="T70" fmla="*/ 0 w 116268"/>
                <a:gd name="T71" fmla="*/ 58518 h 148590"/>
                <a:gd name="T72" fmla="*/ 1334 w 116268"/>
                <a:gd name="T73" fmla="*/ 46228 h 148590"/>
                <a:gd name="T74" fmla="*/ 7303 w 116268"/>
                <a:gd name="T75" fmla="*/ 6350 h 148590"/>
                <a:gd name="T76" fmla="*/ 0 w 116268"/>
                <a:gd name="T77" fmla="*/ 6350 h 148590"/>
                <a:gd name="T78" fmla="*/ 0 w 116268"/>
                <a:gd name="T79" fmla="*/ 0 h 148590"/>
                <a:gd name="T80" fmla="*/ 0 w 116268"/>
                <a:gd name="T81" fmla="*/ 0 h 148590"/>
                <a:gd name="T82" fmla="*/ 116268 w 116268"/>
                <a:gd name="T8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6268" h="148590">
                  <a:moveTo>
                    <a:pt x="0" y="0"/>
                  </a:moveTo>
                  <a:lnTo>
                    <a:pt x="14034" y="0"/>
                  </a:lnTo>
                  <a:cubicBezTo>
                    <a:pt x="15811" y="0"/>
                    <a:pt x="17590" y="381"/>
                    <a:pt x="18733" y="1016"/>
                  </a:cubicBezTo>
                  <a:cubicBezTo>
                    <a:pt x="19876" y="1651"/>
                    <a:pt x="20510" y="2540"/>
                    <a:pt x="20384" y="3429"/>
                  </a:cubicBezTo>
                  <a:lnTo>
                    <a:pt x="14034" y="46736"/>
                  </a:lnTo>
                  <a:lnTo>
                    <a:pt x="12128" y="64516"/>
                  </a:lnTo>
                  <a:lnTo>
                    <a:pt x="23940" y="45593"/>
                  </a:lnTo>
                  <a:lnTo>
                    <a:pt x="49466" y="2286"/>
                  </a:lnTo>
                  <a:cubicBezTo>
                    <a:pt x="50355" y="1016"/>
                    <a:pt x="52768" y="0"/>
                    <a:pt x="55563" y="0"/>
                  </a:cubicBezTo>
                  <a:lnTo>
                    <a:pt x="109665" y="0"/>
                  </a:lnTo>
                  <a:cubicBezTo>
                    <a:pt x="111570" y="0"/>
                    <a:pt x="113221" y="381"/>
                    <a:pt x="114490" y="1143"/>
                  </a:cubicBezTo>
                  <a:cubicBezTo>
                    <a:pt x="115634" y="1778"/>
                    <a:pt x="116268" y="2667"/>
                    <a:pt x="116015" y="3556"/>
                  </a:cubicBezTo>
                  <a:lnTo>
                    <a:pt x="81343" y="145796"/>
                  </a:lnTo>
                  <a:cubicBezTo>
                    <a:pt x="80963" y="147447"/>
                    <a:pt x="78296" y="148590"/>
                    <a:pt x="74993" y="148590"/>
                  </a:cubicBezTo>
                  <a:lnTo>
                    <a:pt x="33210" y="148590"/>
                  </a:lnTo>
                  <a:cubicBezTo>
                    <a:pt x="31433" y="148590"/>
                    <a:pt x="29654" y="148209"/>
                    <a:pt x="28384" y="147574"/>
                  </a:cubicBezTo>
                  <a:cubicBezTo>
                    <a:pt x="27241" y="146812"/>
                    <a:pt x="26734" y="145923"/>
                    <a:pt x="26988" y="145034"/>
                  </a:cubicBezTo>
                  <a:lnTo>
                    <a:pt x="45148" y="84455"/>
                  </a:lnTo>
                  <a:lnTo>
                    <a:pt x="40703" y="92202"/>
                  </a:lnTo>
                  <a:lnTo>
                    <a:pt x="7048" y="146431"/>
                  </a:lnTo>
                  <a:cubicBezTo>
                    <a:pt x="6286" y="147701"/>
                    <a:pt x="3873" y="148590"/>
                    <a:pt x="1079" y="148590"/>
                  </a:cubicBezTo>
                  <a:lnTo>
                    <a:pt x="0" y="148590"/>
                  </a:lnTo>
                  <a:lnTo>
                    <a:pt x="0" y="136403"/>
                  </a:lnTo>
                  <a:lnTo>
                    <a:pt x="28511" y="90424"/>
                  </a:lnTo>
                  <a:lnTo>
                    <a:pt x="59753" y="36068"/>
                  </a:lnTo>
                  <a:cubicBezTo>
                    <a:pt x="60770" y="34544"/>
                    <a:pt x="63945" y="33528"/>
                    <a:pt x="67247" y="33909"/>
                  </a:cubicBezTo>
                  <a:cubicBezTo>
                    <a:pt x="70548" y="34163"/>
                    <a:pt x="72708" y="35814"/>
                    <a:pt x="72199" y="37465"/>
                  </a:cubicBezTo>
                  <a:lnTo>
                    <a:pt x="40577" y="142240"/>
                  </a:lnTo>
                  <a:lnTo>
                    <a:pt x="69405" y="142240"/>
                  </a:lnTo>
                  <a:lnTo>
                    <a:pt x="102553" y="6350"/>
                  </a:lnTo>
                  <a:lnTo>
                    <a:pt x="60389" y="6350"/>
                  </a:lnTo>
                  <a:lnTo>
                    <a:pt x="36004" y="47498"/>
                  </a:lnTo>
                  <a:lnTo>
                    <a:pt x="8953" y="90678"/>
                  </a:lnTo>
                  <a:cubicBezTo>
                    <a:pt x="8065" y="92202"/>
                    <a:pt x="5016" y="93091"/>
                    <a:pt x="1841" y="92837"/>
                  </a:cubicBezTo>
                  <a:lnTo>
                    <a:pt x="0" y="91669"/>
                  </a:lnTo>
                  <a:lnTo>
                    <a:pt x="0" y="58518"/>
                  </a:lnTo>
                  <a:lnTo>
                    <a:pt x="1334" y="46228"/>
                  </a:lnTo>
                  <a:lnTo>
                    <a:pt x="7303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Shape 258">
              <a:extLst>
                <a:ext uri="{FF2B5EF4-FFF2-40B4-BE49-F238E27FC236}">
                  <a16:creationId xmlns:a16="http://schemas.microsoft.com/office/drawing/2014/main" id="{6D834C9A-801A-48F3-AD8F-A991CDD58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698"/>
              <a:ext cx="797" cy="1529"/>
            </a:xfrm>
            <a:custGeom>
              <a:avLst/>
              <a:gdLst>
                <a:gd name="T0" fmla="*/ 79756 w 79756"/>
                <a:gd name="T1" fmla="*/ 6518 h 152852"/>
                <a:gd name="T2" fmla="*/ 71247 w 79756"/>
                <a:gd name="T3" fmla="*/ 8071 h 152852"/>
                <a:gd name="T4" fmla="*/ 59690 w 79756"/>
                <a:gd name="T5" fmla="*/ 12263 h 152852"/>
                <a:gd name="T6" fmla="*/ 48641 w 79756"/>
                <a:gd name="T7" fmla="*/ 18866 h 152852"/>
                <a:gd name="T8" fmla="*/ 38481 w 79756"/>
                <a:gd name="T9" fmla="*/ 27883 h 152852"/>
                <a:gd name="T10" fmla="*/ 29591 w 79756"/>
                <a:gd name="T11" fmla="*/ 39059 h 152852"/>
                <a:gd name="T12" fmla="*/ 22352 w 79756"/>
                <a:gd name="T13" fmla="*/ 52267 h 152852"/>
                <a:gd name="T14" fmla="*/ 16891 w 79756"/>
                <a:gd name="T15" fmla="*/ 67634 h 152852"/>
                <a:gd name="T16" fmla="*/ 13716 w 79756"/>
                <a:gd name="T17" fmla="*/ 82493 h 152852"/>
                <a:gd name="T18" fmla="*/ 12700 w 79756"/>
                <a:gd name="T19" fmla="*/ 94304 h 152852"/>
                <a:gd name="T20" fmla="*/ 13335 w 79756"/>
                <a:gd name="T21" fmla="*/ 104845 h 152852"/>
                <a:gd name="T22" fmla="*/ 15748 w 79756"/>
                <a:gd name="T23" fmla="*/ 114243 h 152852"/>
                <a:gd name="T24" fmla="*/ 19685 w 79756"/>
                <a:gd name="T25" fmla="*/ 122371 h 152852"/>
                <a:gd name="T26" fmla="*/ 24765 w 79756"/>
                <a:gd name="T27" fmla="*/ 129229 h 152852"/>
                <a:gd name="T28" fmla="*/ 30480 w 79756"/>
                <a:gd name="T29" fmla="*/ 134691 h 152852"/>
                <a:gd name="T30" fmla="*/ 36703 w 79756"/>
                <a:gd name="T31" fmla="*/ 138754 h 152852"/>
                <a:gd name="T32" fmla="*/ 48006 w 79756"/>
                <a:gd name="T33" fmla="*/ 143072 h 152852"/>
                <a:gd name="T34" fmla="*/ 67437 w 79756"/>
                <a:gd name="T35" fmla="*/ 146120 h 152852"/>
                <a:gd name="T36" fmla="*/ 79756 w 79756"/>
                <a:gd name="T37" fmla="*/ 146483 h 152852"/>
                <a:gd name="T38" fmla="*/ 66040 w 79756"/>
                <a:gd name="T39" fmla="*/ 152470 h 152852"/>
                <a:gd name="T40" fmla="*/ 53721 w 79756"/>
                <a:gd name="T41" fmla="*/ 151074 h 152852"/>
                <a:gd name="T42" fmla="*/ 42545 w 79756"/>
                <a:gd name="T43" fmla="*/ 148915 h 152852"/>
                <a:gd name="T44" fmla="*/ 32639 w 79756"/>
                <a:gd name="T45" fmla="*/ 145613 h 152852"/>
                <a:gd name="T46" fmla="*/ 27940 w 79756"/>
                <a:gd name="T47" fmla="*/ 143453 h 152852"/>
                <a:gd name="T48" fmla="*/ 20066 w 79756"/>
                <a:gd name="T49" fmla="*/ 138246 h 152852"/>
                <a:gd name="T50" fmla="*/ 13335 w 79756"/>
                <a:gd name="T51" fmla="*/ 131896 h 152852"/>
                <a:gd name="T52" fmla="*/ 7747 w 79756"/>
                <a:gd name="T53" fmla="*/ 124403 h 152852"/>
                <a:gd name="T54" fmla="*/ 3302 w 79756"/>
                <a:gd name="T55" fmla="*/ 115514 h 152852"/>
                <a:gd name="T56" fmla="*/ 635 w 79756"/>
                <a:gd name="T57" fmla="*/ 105480 h 152852"/>
                <a:gd name="T58" fmla="*/ 0 w 79756"/>
                <a:gd name="T59" fmla="*/ 94431 h 152852"/>
                <a:gd name="T60" fmla="*/ 1016 w 79756"/>
                <a:gd name="T61" fmla="*/ 82113 h 152852"/>
                <a:gd name="T62" fmla="*/ 4318 w 79756"/>
                <a:gd name="T63" fmla="*/ 66872 h 152852"/>
                <a:gd name="T64" fmla="*/ 9906 w 79756"/>
                <a:gd name="T65" fmla="*/ 50997 h 152852"/>
                <a:gd name="T66" fmla="*/ 17399 w 79756"/>
                <a:gd name="T67" fmla="*/ 37154 h 152852"/>
                <a:gd name="T68" fmla="*/ 26797 w 79756"/>
                <a:gd name="T69" fmla="*/ 25343 h 152852"/>
                <a:gd name="T70" fmla="*/ 37846 w 79756"/>
                <a:gd name="T71" fmla="*/ 15438 h 152852"/>
                <a:gd name="T72" fmla="*/ 50419 w 79756"/>
                <a:gd name="T73" fmla="*/ 7944 h 152852"/>
                <a:gd name="T74" fmla="*/ 65024 w 79756"/>
                <a:gd name="T75" fmla="*/ 2610 h 152852"/>
                <a:gd name="T76" fmla="*/ 72898 w 79756"/>
                <a:gd name="T77" fmla="*/ 832 h 152852"/>
                <a:gd name="T78" fmla="*/ 79756 w 79756"/>
                <a:gd name="T79" fmla="*/ 0 h 152852"/>
                <a:gd name="T80" fmla="*/ 0 w 79756"/>
                <a:gd name="T81" fmla="*/ 0 h 152852"/>
                <a:gd name="T82" fmla="*/ 79756 w 79756"/>
                <a:gd name="T83" fmla="*/ 152852 h 15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9756" h="152852">
                  <a:moveTo>
                    <a:pt x="79756" y="0"/>
                  </a:moveTo>
                  <a:lnTo>
                    <a:pt x="79756" y="6518"/>
                  </a:lnTo>
                  <a:lnTo>
                    <a:pt x="77343" y="6802"/>
                  </a:lnTo>
                  <a:lnTo>
                    <a:pt x="71247" y="8071"/>
                  </a:lnTo>
                  <a:lnTo>
                    <a:pt x="65532" y="9850"/>
                  </a:lnTo>
                  <a:lnTo>
                    <a:pt x="59690" y="12263"/>
                  </a:lnTo>
                  <a:lnTo>
                    <a:pt x="54102" y="15183"/>
                  </a:lnTo>
                  <a:lnTo>
                    <a:pt x="48641" y="18866"/>
                  </a:lnTo>
                  <a:lnTo>
                    <a:pt x="43434" y="23057"/>
                  </a:lnTo>
                  <a:lnTo>
                    <a:pt x="38481" y="27883"/>
                  </a:lnTo>
                  <a:lnTo>
                    <a:pt x="33782" y="33217"/>
                  </a:lnTo>
                  <a:lnTo>
                    <a:pt x="29591" y="39059"/>
                  </a:lnTo>
                  <a:lnTo>
                    <a:pt x="25654" y="45409"/>
                  </a:lnTo>
                  <a:lnTo>
                    <a:pt x="22352" y="52267"/>
                  </a:lnTo>
                  <a:lnTo>
                    <a:pt x="19304" y="59633"/>
                  </a:lnTo>
                  <a:lnTo>
                    <a:pt x="16891" y="67634"/>
                  </a:lnTo>
                  <a:lnTo>
                    <a:pt x="14859" y="76143"/>
                  </a:lnTo>
                  <a:lnTo>
                    <a:pt x="13716" y="82493"/>
                  </a:lnTo>
                  <a:lnTo>
                    <a:pt x="12954" y="88590"/>
                  </a:lnTo>
                  <a:lnTo>
                    <a:pt x="12700" y="94304"/>
                  </a:lnTo>
                  <a:lnTo>
                    <a:pt x="12700" y="99766"/>
                  </a:lnTo>
                  <a:lnTo>
                    <a:pt x="13335" y="104845"/>
                  </a:lnTo>
                  <a:lnTo>
                    <a:pt x="14224" y="109671"/>
                  </a:lnTo>
                  <a:lnTo>
                    <a:pt x="15748" y="114243"/>
                  </a:lnTo>
                  <a:lnTo>
                    <a:pt x="17526" y="118434"/>
                  </a:lnTo>
                  <a:lnTo>
                    <a:pt x="19685" y="122371"/>
                  </a:lnTo>
                  <a:lnTo>
                    <a:pt x="22225" y="125928"/>
                  </a:lnTo>
                  <a:lnTo>
                    <a:pt x="24765" y="129229"/>
                  </a:lnTo>
                  <a:lnTo>
                    <a:pt x="27559" y="132151"/>
                  </a:lnTo>
                  <a:lnTo>
                    <a:pt x="30480" y="134691"/>
                  </a:lnTo>
                  <a:lnTo>
                    <a:pt x="33528" y="136977"/>
                  </a:lnTo>
                  <a:lnTo>
                    <a:pt x="36703" y="138754"/>
                  </a:lnTo>
                  <a:lnTo>
                    <a:pt x="40259" y="140532"/>
                  </a:lnTo>
                  <a:lnTo>
                    <a:pt x="48006" y="143072"/>
                  </a:lnTo>
                  <a:lnTo>
                    <a:pt x="57023" y="144978"/>
                  </a:lnTo>
                  <a:lnTo>
                    <a:pt x="67437" y="146120"/>
                  </a:lnTo>
                  <a:lnTo>
                    <a:pt x="78994" y="146502"/>
                  </a:lnTo>
                  <a:lnTo>
                    <a:pt x="79756" y="146483"/>
                  </a:lnTo>
                  <a:lnTo>
                    <a:pt x="79756" y="152852"/>
                  </a:lnTo>
                  <a:lnTo>
                    <a:pt x="66040" y="152470"/>
                  </a:lnTo>
                  <a:cubicBezTo>
                    <a:pt x="65786" y="152470"/>
                    <a:pt x="65405" y="152343"/>
                    <a:pt x="65151" y="152343"/>
                  </a:cubicBezTo>
                  <a:lnTo>
                    <a:pt x="53721" y="151074"/>
                  </a:lnTo>
                  <a:cubicBezTo>
                    <a:pt x="53340" y="151074"/>
                    <a:pt x="52959" y="151074"/>
                    <a:pt x="52578" y="150946"/>
                  </a:cubicBezTo>
                  <a:lnTo>
                    <a:pt x="42545" y="148915"/>
                  </a:lnTo>
                  <a:cubicBezTo>
                    <a:pt x="42164" y="148788"/>
                    <a:pt x="41783" y="148661"/>
                    <a:pt x="41402" y="148533"/>
                  </a:cubicBezTo>
                  <a:lnTo>
                    <a:pt x="32639" y="145613"/>
                  </a:lnTo>
                  <a:cubicBezTo>
                    <a:pt x="32385" y="145486"/>
                    <a:pt x="32131" y="145358"/>
                    <a:pt x="31877" y="145231"/>
                  </a:cubicBezTo>
                  <a:lnTo>
                    <a:pt x="27940" y="143453"/>
                  </a:lnTo>
                  <a:lnTo>
                    <a:pt x="23876" y="141041"/>
                  </a:lnTo>
                  <a:lnTo>
                    <a:pt x="20066" y="138246"/>
                  </a:lnTo>
                  <a:lnTo>
                    <a:pt x="16510" y="135326"/>
                  </a:lnTo>
                  <a:lnTo>
                    <a:pt x="13335" y="131896"/>
                  </a:lnTo>
                  <a:lnTo>
                    <a:pt x="10414" y="128341"/>
                  </a:lnTo>
                  <a:lnTo>
                    <a:pt x="7747" y="124403"/>
                  </a:lnTo>
                  <a:lnTo>
                    <a:pt x="5334" y="120086"/>
                  </a:lnTo>
                  <a:lnTo>
                    <a:pt x="3302" y="115514"/>
                  </a:lnTo>
                  <a:lnTo>
                    <a:pt x="1778" y="110688"/>
                  </a:lnTo>
                  <a:lnTo>
                    <a:pt x="635" y="105480"/>
                  </a:lnTo>
                  <a:lnTo>
                    <a:pt x="0" y="100146"/>
                  </a:lnTo>
                  <a:lnTo>
                    <a:pt x="0" y="94431"/>
                  </a:lnTo>
                  <a:lnTo>
                    <a:pt x="254" y="88463"/>
                  </a:lnTo>
                  <a:lnTo>
                    <a:pt x="1016" y="82113"/>
                  </a:lnTo>
                  <a:lnTo>
                    <a:pt x="2159" y="75508"/>
                  </a:lnTo>
                  <a:lnTo>
                    <a:pt x="4318" y="66872"/>
                  </a:lnTo>
                  <a:lnTo>
                    <a:pt x="6731" y="58744"/>
                  </a:lnTo>
                  <a:lnTo>
                    <a:pt x="9906" y="50997"/>
                  </a:lnTo>
                  <a:lnTo>
                    <a:pt x="13335" y="43886"/>
                  </a:lnTo>
                  <a:lnTo>
                    <a:pt x="17399" y="37154"/>
                  </a:lnTo>
                  <a:lnTo>
                    <a:pt x="21844" y="31058"/>
                  </a:lnTo>
                  <a:lnTo>
                    <a:pt x="26797" y="25343"/>
                  </a:lnTo>
                  <a:lnTo>
                    <a:pt x="32131" y="20137"/>
                  </a:lnTo>
                  <a:lnTo>
                    <a:pt x="37846" y="15438"/>
                  </a:lnTo>
                  <a:lnTo>
                    <a:pt x="43942" y="11374"/>
                  </a:lnTo>
                  <a:lnTo>
                    <a:pt x="50419" y="7944"/>
                  </a:lnTo>
                  <a:lnTo>
                    <a:pt x="57531" y="4896"/>
                  </a:lnTo>
                  <a:lnTo>
                    <a:pt x="65024" y="2610"/>
                  </a:lnTo>
                  <a:cubicBezTo>
                    <a:pt x="65278" y="2483"/>
                    <a:pt x="65532" y="2483"/>
                    <a:pt x="65913" y="2356"/>
                  </a:cubicBezTo>
                  <a:lnTo>
                    <a:pt x="72898" y="832"/>
                  </a:lnTo>
                  <a:cubicBezTo>
                    <a:pt x="73152" y="832"/>
                    <a:pt x="73533" y="832"/>
                    <a:pt x="73914" y="705"/>
                  </a:cubicBezTo>
                  <a:lnTo>
                    <a:pt x="7975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Shape 259">
              <a:extLst>
                <a:ext uri="{FF2B5EF4-FFF2-40B4-BE49-F238E27FC236}">
                  <a16:creationId xmlns:a16="http://schemas.microsoft.com/office/drawing/2014/main" id="{5274EDF9-1A68-4E4F-9839-1659A8152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556"/>
              <a:ext cx="807" cy="671"/>
            </a:xfrm>
            <a:custGeom>
              <a:avLst/>
              <a:gdLst>
                <a:gd name="T0" fmla="*/ 29972 w 80645"/>
                <a:gd name="T1" fmla="*/ 381 h 67056"/>
                <a:gd name="T2" fmla="*/ 35814 w 80645"/>
                <a:gd name="T3" fmla="*/ 508 h 67056"/>
                <a:gd name="T4" fmla="*/ 77089 w 80645"/>
                <a:gd name="T5" fmla="*/ 12192 h 67056"/>
                <a:gd name="T6" fmla="*/ 80264 w 80645"/>
                <a:gd name="T7" fmla="*/ 15367 h 67056"/>
                <a:gd name="T8" fmla="*/ 77851 w 80645"/>
                <a:gd name="T9" fmla="*/ 23241 h 67056"/>
                <a:gd name="T10" fmla="*/ 74930 w 80645"/>
                <a:gd name="T11" fmla="*/ 30480 h 67056"/>
                <a:gd name="T12" fmla="*/ 70993 w 80645"/>
                <a:gd name="T13" fmla="*/ 37084 h 67056"/>
                <a:gd name="T14" fmla="*/ 66548 w 80645"/>
                <a:gd name="T15" fmla="*/ 43053 h 67056"/>
                <a:gd name="T16" fmla="*/ 61214 w 80645"/>
                <a:gd name="T17" fmla="*/ 48514 h 67056"/>
                <a:gd name="T18" fmla="*/ 55118 w 80645"/>
                <a:gd name="T19" fmla="*/ 53213 h 67056"/>
                <a:gd name="T20" fmla="*/ 48260 w 80645"/>
                <a:gd name="T21" fmla="*/ 57277 h 67056"/>
                <a:gd name="T22" fmla="*/ 40640 w 80645"/>
                <a:gd name="T23" fmla="*/ 60706 h 67056"/>
                <a:gd name="T24" fmla="*/ 39878 w 80645"/>
                <a:gd name="T25" fmla="*/ 61087 h 67056"/>
                <a:gd name="T26" fmla="*/ 32004 w 80645"/>
                <a:gd name="T27" fmla="*/ 63500 h 67056"/>
                <a:gd name="T28" fmla="*/ 30988 w 80645"/>
                <a:gd name="T29" fmla="*/ 63754 h 67056"/>
                <a:gd name="T30" fmla="*/ 22352 w 80645"/>
                <a:gd name="T31" fmla="*/ 65405 h 67056"/>
                <a:gd name="T32" fmla="*/ 21336 w 80645"/>
                <a:gd name="T33" fmla="*/ 65659 h 67056"/>
                <a:gd name="T34" fmla="*/ 11557 w 80645"/>
                <a:gd name="T35" fmla="*/ 66675 h 67056"/>
                <a:gd name="T36" fmla="*/ 10668 w 80645"/>
                <a:gd name="T37" fmla="*/ 66675 h 67056"/>
                <a:gd name="T38" fmla="*/ 0 w 80645"/>
                <a:gd name="T39" fmla="*/ 67056 h 67056"/>
                <a:gd name="T40" fmla="*/ 0 w 80645"/>
                <a:gd name="T41" fmla="*/ 60687 h 67056"/>
                <a:gd name="T42" fmla="*/ 9398 w 80645"/>
                <a:gd name="T43" fmla="*/ 60452 h 67056"/>
                <a:gd name="T44" fmla="*/ 18161 w 80645"/>
                <a:gd name="T45" fmla="*/ 59436 h 67056"/>
                <a:gd name="T46" fmla="*/ 25781 w 80645"/>
                <a:gd name="T47" fmla="*/ 57912 h 67056"/>
                <a:gd name="T48" fmla="*/ 32639 w 80645"/>
                <a:gd name="T49" fmla="*/ 55753 h 67056"/>
                <a:gd name="T50" fmla="*/ 38608 w 80645"/>
                <a:gd name="T51" fmla="*/ 53213 h 67056"/>
                <a:gd name="T52" fmla="*/ 44450 w 80645"/>
                <a:gd name="T53" fmla="*/ 49784 h 67056"/>
                <a:gd name="T54" fmla="*/ 49784 w 80645"/>
                <a:gd name="T55" fmla="*/ 45720 h 67056"/>
                <a:gd name="T56" fmla="*/ 54610 w 80645"/>
                <a:gd name="T57" fmla="*/ 40894 h 67056"/>
                <a:gd name="T58" fmla="*/ 58801 w 80645"/>
                <a:gd name="T59" fmla="*/ 35306 h 67056"/>
                <a:gd name="T60" fmla="*/ 62484 w 80645"/>
                <a:gd name="T61" fmla="*/ 29210 h 67056"/>
                <a:gd name="T62" fmla="*/ 65278 w 80645"/>
                <a:gd name="T63" fmla="*/ 22225 h 67056"/>
                <a:gd name="T64" fmla="*/ 67056 w 80645"/>
                <a:gd name="T65" fmla="*/ 16637 h 67056"/>
                <a:gd name="T66" fmla="*/ 37465 w 80645"/>
                <a:gd name="T67" fmla="*/ 8255 h 67056"/>
                <a:gd name="T68" fmla="*/ 36703 w 80645"/>
                <a:gd name="T69" fmla="*/ 10287 h 67056"/>
                <a:gd name="T70" fmla="*/ 34036 w 80645"/>
                <a:gd name="T71" fmla="*/ 16129 h 67056"/>
                <a:gd name="T72" fmla="*/ 30734 w 80645"/>
                <a:gd name="T73" fmla="*/ 21209 h 67056"/>
                <a:gd name="T74" fmla="*/ 27178 w 80645"/>
                <a:gd name="T75" fmla="*/ 25146 h 67056"/>
                <a:gd name="T76" fmla="*/ 26670 w 80645"/>
                <a:gd name="T77" fmla="*/ 25654 h 67056"/>
                <a:gd name="T78" fmla="*/ 22479 w 80645"/>
                <a:gd name="T79" fmla="*/ 28702 h 67056"/>
                <a:gd name="T80" fmla="*/ 21463 w 80645"/>
                <a:gd name="T81" fmla="*/ 29337 h 67056"/>
                <a:gd name="T82" fmla="*/ 16383 w 80645"/>
                <a:gd name="T83" fmla="*/ 31496 h 67056"/>
                <a:gd name="T84" fmla="*/ 14859 w 80645"/>
                <a:gd name="T85" fmla="*/ 32004 h 67056"/>
                <a:gd name="T86" fmla="*/ 9017 w 80645"/>
                <a:gd name="T87" fmla="*/ 33401 h 67056"/>
                <a:gd name="T88" fmla="*/ 7239 w 80645"/>
                <a:gd name="T89" fmla="*/ 33655 h 67056"/>
                <a:gd name="T90" fmla="*/ 635 w 80645"/>
                <a:gd name="T91" fmla="*/ 34036 h 67056"/>
                <a:gd name="T92" fmla="*/ 0 w 80645"/>
                <a:gd name="T93" fmla="*/ 34036 h 67056"/>
                <a:gd name="T94" fmla="*/ 0 w 80645"/>
                <a:gd name="T95" fmla="*/ 27679 h 67056"/>
                <a:gd name="T96" fmla="*/ 4572 w 80645"/>
                <a:gd name="T97" fmla="*/ 27432 h 67056"/>
                <a:gd name="T98" fmla="*/ 8636 w 80645"/>
                <a:gd name="T99" fmla="*/ 26543 h 67056"/>
                <a:gd name="T100" fmla="*/ 12446 w 80645"/>
                <a:gd name="T101" fmla="*/ 24765 h 67056"/>
                <a:gd name="T102" fmla="*/ 15875 w 80645"/>
                <a:gd name="T103" fmla="*/ 22352 h 67056"/>
                <a:gd name="T104" fmla="*/ 19177 w 80645"/>
                <a:gd name="T105" fmla="*/ 18542 h 67056"/>
                <a:gd name="T106" fmla="*/ 21971 w 80645"/>
                <a:gd name="T107" fmla="*/ 14224 h 67056"/>
                <a:gd name="T108" fmla="*/ 24384 w 80645"/>
                <a:gd name="T109" fmla="*/ 8890 h 67056"/>
                <a:gd name="T110" fmla="*/ 26543 w 80645"/>
                <a:gd name="T111" fmla="*/ 2667 h 67056"/>
                <a:gd name="T112" fmla="*/ 29972 w 80645"/>
                <a:gd name="T113" fmla="*/ 381 h 67056"/>
                <a:gd name="T114" fmla="*/ 0 w 80645"/>
                <a:gd name="T115" fmla="*/ 0 h 67056"/>
                <a:gd name="T116" fmla="*/ 80645 w 80645"/>
                <a:gd name="T117" fmla="*/ 67056 h 67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0645" h="67056">
                  <a:moveTo>
                    <a:pt x="29972" y="381"/>
                  </a:moveTo>
                  <a:cubicBezTo>
                    <a:pt x="31877" y="0"/>
                    <a:pt x="34036" y="0"/>
                    <a:pt x="35814" y="508"/>
                  </a:cubicBezTo>
                  <a:lnTo>
                    <a:pt x="77089" y="12192"/>
                  </a:lnTo>
                  <a:cubicBezTo>
                    <a:pt x="79375" y="12827"/>
                    <a:pt x="80645" y="14097"/>
                    <a:pt x="80264" y="15367"/>
                  </a:cubicBezTo>
                  <a:lnTo>
                    <a:pt x="77851" y="23241"/>
                  </a:lnTo>
                  <a:lnTo>
                    <a:pt x="74930" y="30480"/>
                  </a:lnTo>
                  <a:lnTo>
                    <a:pt x="70993" y="37084"/>
                  </a:lnTo>
                  <a:lnTo>
                    <a:pt x="66548" y="43053"/>
                  </a:lnTo>
                  <a:lnTo>
                    <a:pt x="61214" y="48514"/>
                  </a:lnTo>
                  <a:lnTo>
                    <a:pt x="55118" y="53213"/>
                  </a:lnTo>
                  <a:lnTo>
                    <a:pt x="48260" y="57277"/>
                  </a:lnTo>
                  <a:lnTo>
                    <a:pt x="40640" y="60706"/>
                  </a:lnTo>
                  <a:cubicBezTo>
                    <a:pt x="40386" y="60833"/>
                    <a:pt x="40132" y="60960"/>
                    <a:pt x="39878" y="61087"/>
                  </a:cubicBezTo>
                  <a:lnTo>
                    <a:pt x="32004" y="63500"/>
                  </a:lnTo>
                  <a:cubicBezTo>
                    <a:pt x="31623" y="63627"/>
                    <a:pt x="31369" y="63627"/>
                    <a:pt x="30988" y="63754"/>
                  </a:cubicBezTo>
                  <a:lnTo>
                    <a:pt x="22352" y="65405"/>
                  </a:lnTo>
                  <a:cubicBezTo>
                    <a:pt x="21971" y="65532"/>
                    <a:pt x="21717" y="65532"/>
                    <a:pt x="21336" y="65659"/>
                  </a:cubicBezTo>
                  <a:lnTo>
                    <a:pt x="11557" y="66675"/>
                  </a:lnTo>
                  <a:cubicBezTo>
                    <a:pt x="11303" y="66675"/>
                    <a:pt x="10922" y="66675"/>
                    <a:pt x="10668" y="66675"/>
                  </a:cubicBezTo>
                  <a:lnTo>
                    <a:pt x="0" y="67056"/>
                  </a:lnTo>
                  <a:lnTo>
                    <a:pt x="0" y="60687"/>
                  </a:lnTo>
                  <a:lnTo>
                    <a:pt x="9398" y="60452"/>
                  </a:lnTo>
                  <a:lnTo>
                    <a:pt x="18161" y="59436"/>
                  </a:lnTo>
                  <a:lnTo>
                    <a:pt x="25781" y="57912"/>
                  </a:lnTo>
                  <a:lnTo>
                    <a:pt x="32639" y="55753"/>
                  </a:lnTo>
                  <a:lnTo>
                    <a:pt x="38608" y="53213"/>
                  </a:lnTo>
                  <a:lnTo>
                    <a:pt x="44450" y="49784"/>
                  </a:lnTo>
                  <a:lnTo>
                    <a:pt x="49784" y="45720"/>
                  </a:lnTo>
                  <a:lnTo>
                    <a:pt x="54610" y="40894"/>
                  </a:lnTo>
                  <a:lnTo>
                    <a:pt x="58801" y="35306"/>
                  </a:lnTo>
                  <a:lnTo>
                    <a:pt x="62484" y="29210"/>
                  </a:lnTo>
                  <a:lnTo>
                    <a:pt x="65278" y="22225"/>
                  </a:lnTo>
                  <a:lnTo>
                    <a:pt x="67056" y="16637"/>
                  </a:lnTo>
                  <a:lnTo>
                    <a:pt x="37465" y="8255"/>
                  </a:lnTo>
                  <a:lnTo>
                    <a:pt x="36703" y="10287"/>
                  </a:lnTo>
                  <a:lnTo>
                    <a:pt x="34036" y="16129"/>
                  </a:lnTo>
                  <a:lnTo>
                    <a:pt x="30734" y="21209"/>
                  </a:lnTo>
                  <a:lnTo>
                    <a:pt x="27178" y="25146"/>
                  </a:lnTo>
                  <a:cubicBezTo>
                    <a:pt x="27051" y="25273"/>
                    <a:pt x="26924" y="25527"/>
                    <a:pt x="26670" y="25654"/>
                  </a:cubicBezTo>
                  <a:lnTo>
                    <a:pt x="22479" y="28702"/>
                  </a:lnTo>
                  <a:cubicBezTo>
                    <a:pt x="22225" y="28956"/>
                    <a:pt x="21844" y="29083"/>
                    <a:pt x="21463" y="29337"/>
                  </a:cubicBezTo>
                  <a:lnTo>
                    <a:pt x="16383" y="31496"/>
                  </a:lnTo>
                  <a:cubicBezTo>
                    <a:pt x="15875" y="31750"/>
                    <a:pt x="15367" y="31877"/>
                    <a:pt x="14859" y="32004"/>
                  </a:cubicBezTo>
                  <a:lnTo>
                    <a:pt x="9017" y="33401"/>
                  </a:lnTo>
                  <a:cubicBezTo>
                    <a:pt x="8382" y="33528"/>
                    <a:pt x="7874" y="33655"/>
                    <a:pt x="7239" y="33655"/>
                  </a:cubicBezTo>
                  <a:lnTo>
                    <a:pt x="635" y="34036"/>
                  </a:lnTo>
                  <a:lnTo>
                    <a:pt x="0" y="34036"/>
                  </a:lnTo>
                  <a:lnTo>
                    <a:pt x="0" y="27679"/>
                  </a:lnTo>
                  <a:lnTo>
                    <a:pt x="4572" y="27432"/>
                  </a:lnTo>
                  <a:lnTo>
                    <a:pt x="8636" y="26543"/>
                  </a:lnTo>
                  <a:lnTo>
                    <a:pt x="12446" y="24765"/>
                  </a:lnTo>
                  <a:lnTo>
                    <a:pt x="15875" y="22352"/>
                  </a:lnTo>
                  <a:lnTo>
                    <a:pt x="19177" y="18542"/>
                  </a:lnTo>
                  <a:lnTo>
                    <a:pt x="21971" y="14224"/>
                  </a:lnTo>
                  <a:lnTo>
                    <a:pt x="24384" y="8890"/>
                  </a:lnTo>
                  <a:lnTo>
                    <a:pt x="26543" y="2667"/>
                  </a:lnTo>
                  <a:cubicBezTo>
                    <a:pt x="26797" y="1651"/>
                    <a:pt x="28194" y="889"/>
                    <a:pt x="29972" y="381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" name="Shape 260">
              <a:extLst>
                <a:ext uri="{FF2B5EF4-FFF2-40B4-BE49-F238E27FC236}">
                  <a16:creationId xmlns:a16="http://schemas.microsoft.com/office/drawing/2014/main" id="{79987047-4F82-4751-A700-77892A968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717"/>
              <a:ext cx="728" cy="1485"/>
            </a:xfrm>
            <a:custGeom>
              <a:avLst/>
              <a:gdLst>
                <a:gd name="T0" fmla="*/ 6350 w 72771"/>
                <a:gd name="T1" fmla="*/ 0 h 148590"/>
                <a:gd name="T2" fmla="*/ 72771 w 72771"/>
                <a:gd name="T3" fmla="*/ 0 h 148590"/>
                <a:gd name="T4" fmla="*/ 72771 w 72771"/>
                <a:gd name="T5" fmla="*/ 6350 h 148590"/>
                <a:gd name="T6" fmla="*/ 12827 w 72771"/>
                <a:gd name="T7" fmla="*/ 6350 h 148590"/>
                <a:gd name="T8" fmla="*/ 13716 w 72771"/>
                <a:gd name="T9" fmla="*/ 35179 h 148590"/>
                <a:gd name="T10" fmla="*/ 51816 w 72771"/>
                <a:gd name="T11" fmla="*/ 35179 h 148590"/>
                <a:gd name="T12" fmla="*/ 58166 w 72771"/>
                <a:gd name="T13" fmla="*/ 38227 h 148590"/>
                <a:gd name="T14" fmla="*/ 68580 w 72771"/>
                <a:gd name="T15" fmla="*/ 142240 h 148590"/>
                <a:gd name="T16" fmla="*/ 72771 w 72771"/>
                <a:gd name="T17" fmla="*/ 142240 h 148590"/>
                <a:gd name="T18" fmla="*/ 72771 w 72771"/>
                <a:gd name="T19" fmla="*/ 148590 h 148590"/>
                <a:gd name="T20" fmla="*/ 62611 w 72771"/>
                <a:gd name="T21" fmla="*/ 148590 h 148590"/>
                <a:gd name="T22" fmla="*/ 56261 w 72771"/>
                <a:gd name="T23" fmla="*/ 145669 h 148590"/>
                <a:gd name="T24" fmla="*/ 45847 w 72771"/>
                <a:gd name="T25" fmla="*/ 41529 h 148590"/>
                <a:gd name="T26" fmla="*/ 7493 w 72771"/>
                <a:gd name="T27" fmla="*/ 41529 h 148590"/>
                <a:gd name="T28" fmla="*/ 1143 w 72771"/>
                <a:gd name="T29" fmla="*/ 38354 h 148590"/>
                <a:gd name="T30" fmla="*/ 0 w 72771"/>
                <a:gd name="T31" fmla="*/ 3302 h 148590"/>
                <a:gd name="T32" fmla="*/ 1905 w 72771"/>
                <a:gd name="T33" fmla="*/ 1016 h 148590"/>
                <a:gd name="T34" fmla="*/ 6350 w 72771"/>
                <a:gd name="T35" fmla="*/ 0 h 148590"/>
                <a:gd name="T36" fmla="*/ 0 w 72771"/>
                <a:gd name="T37" fmla="*/ 0 h 148590"/>
                <a:gd name="T38" fmla="*/ 72771 w 72771"/>
                <a:gd name="T39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72771" h="148590">
                  <a:moveTo>
                    <a:pt x="6350" y="0"/>
                  </a:moveTo>
                  <a:lnTo>
                    <a:pt x="72771" y="0"/>
                  </a:lnTo>
                  <a:lnTo>
                    <a:pt x="72771" y="6350"/>
                  </a:lnTo>
                  <a:lnTo>
                    <a:pt x="12827" y="6350"/>
                  </a:lnTo>
                  <a:lnTo>
                    <a:pt x="13716" y="35179"/>
                  </a:lnTo>
                  <a:lnTo>
                    <a:pt x="51816" y="35179"/>
                  </a:lnTo>
                  <a:cubicBezTo>
                    <a:pt x="55245" y="35179"/>
                    <a:pt x="58039" y="36449"/>
                    <a:pt x="58166" y="38227"/>
                  </a:cubicBezTo>
                  <a:lnTo>
                    <a:pt x="68580" y="142240"/>
                  </a:lnTo>
                  <a:lnTo>
                    <a:pt x="72771" y="142240"/>
                  </a:lnTo>
                  <a:lnTo>
                    <a:pt x="72771" y="148590"/>
                  </a:lnTo>
                  <a:lnTo>
                    <a:pt x="62611" y="148590"/>
                  </a:lnTo>
                  <a:cubicBezTo>
                    <a:pt x="59182" y="148590"/>
                    <a:pt x="56388" y="147320"/>
                    <a:pt x="56261" y="145669"/>
                  </a:cubicBezTo>
                  <a:lnTo>
                    <a:pt x="45847" y="41529"/>
                  </a:lnTo>
                  <a:lnTo>
                    <a:pt x="7493" y="41529"/>
                  </a:lnTo>
                  <a:cubicBezTo>
                    <a:pt x="3937" y="41529"/>
                    <a:pt x="1143" y="40132"/>
                    <a:pt x="1143" y="38354"/>
                  </a:cubicBezTo>
                  <a:lnTo>
                    <a:pt x="0" y="3302"/>
                  </a:lnTo>
                  <a:cubicBezTo>
                    <a:pt x="0" y="2413"/>
                    <a:pt x="635" y="1524"/>
                    <a:pt x="1905" y="1016"/>
                  </a:cubicBezTo>
                  <a:cubicBezTo>
                    <a:pt x="3048" y="381"/>
                    <a:pt x="4699" y="0"/>
                    <a:pt x="635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9" name="Shape 261">
              <a:extLst>
                <a:ext uri="{FF2B5EF4-FFF2-40B4-BE49-F238E27FC236}">
                  <a16:creationId xmlns:a16="http://schemas.microsoft.com/office/drawing/2014/main" id="{02BF03B6-90F4-498E-84E7-DACD0888E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692"/>
              <a:ext cx="788" cy="595"/>
            </a:xfrm>
            <a:custGeom>
              <a:avLst/>
              <a:gdLst>
                <a:gd name="T0" fmla="*/ 17272 w 78740"/>
                <a:gd name="T1" fmla="*/ 254 h 59436"/>
                <a:gd name="T2" fmla="*/ 29972 w 78740"/>
                <a:gd name="T3" fmla="*/ 1651 h 59436"/>
                <a:gd name="T4" fmla="*/ 35941 w 78740"/>
                <a:gd name="T5" fmla="*/ 3048 h 59436"/>
                <a:gd name="T6" fmla="*/ 46228 w 78740"/>
                <a:gd name="T7" fmla="*/ 6858 h 59436"/>
                <a:gd name="T8" fmla="*/ 55118 w 78740"/>
                <a:gd name="T9" fmla="*/ 12192 h 59436"/>
                <a:gd name="T10" fmla="*/ 62357 w 78740"/>
                <a:gd name="T11" fmla="*/ 18796 h 59436"/>
                <a:gd name="T12" fmla="*/ 68580 w 78740"/>
                <a:gd name="T13" fmla="*/ 26797 h 59436"/>
                <a:gd name="T14" fmla="*/ 73914 w 78740"/>
                <a:gd name="T15" fmla="*/ 36068 h 59436"/>
                <a:gd name="T16" fmla="*/ 78232 w 78740"/>
                <a:gd name="T17" fmla="*/ 46863 h 59436"/>
                <a:gd name="T18" fmla="*/ 35179 w 78740"/>
                <a:gd name="T19" fmla="*/ 59055 h 59436"/>
                <a:gd name="T20" fmla="*/ 26416 w 78740"/>
                <a:gd name="T21" fmla="*/ 56515 h 59436"/>
                <a:gd name="T22" fmla="*/ 24638 w 78740"/>
                <a:gd name="T23" fmla="*/ 51054 h 59436"/>
                <a:gd name="T24" fmla="*/ 22860 w 78740"/>
                <a:gd name="T25" fmla="*/ 47371 h 59436"/>
                <a:gd name="T26" fmla="*/ 19431 w 78740"/>
                <a:gd name="T27" fmla="*/ 43434 h 59436"/>
                <a:gd name="T28" fmla="*/ 15875 w 78740"/>
                <a:gd name="T29" fmla="*/ 41021 h 59436"/>
                <a:gd name="T30" fmla="*/ 12319 w 78740"/>
                <a:gd name="T31" fmla="*/ 39624 h 59436"/>
                <a:gd name="T32" fmla="*/ 8763 w 78740"/>
                <a:gd name="T33" fmla="*/ 39243 h 59436"/>
                <a:gd name="T34" fmla="*/ 4318 w 78740"/>
                <a:gd name="T35" fmla="*/ 39751 h 59436"/>
                <a:gd name="T36" fmla="*/ 0 w 78740"/>
                <a:gd name="T37" fmla="*/ 41275 h 59436"/>
                <a:gd name="T38" fmla="*/ 3175 w 78740"/>
                <a:gd name="T39" fmla="*/ 33274 h 59436"/>
                <a:gd name="T40" fmla="*/ 8128 w 78740"/>
                <a:gd name="T41" fmla="*/ 32893 h 59436"/>
                <a:gd name="T42" fmla="*/ 12700 w 78740"/>
                <a:gd name="T43" fmla="*/ 33147 h 59436"/>
                <a:gd name="T44" fmla="*/ 16891 w 78740"/>
                <a:gd name="T45" fmla="*/ 33782 h 59436"/>
                <a:gd name="T46" fmla="*/ 21082 w 78740"/>
                <a:gd name="T47" fmla="*/ 34925 h 59436"/>
                <a:gd name="T48" fmla="*/ 24638 w 78740"/>
                <a:gd name="T49" fmla="*/ 36449 h 59436"/>
                <a:gd name="T50" fmla="*/ 28194 w 78740"/>
                <a:gd name="T51" fmla="*/ 38608 h 59436"/>
                <a:gd name="T52" fmla="*/ 33020 w 78740"/>
                <a:gd name="T53" fmla="*/ 43053 h 59436"/>
                <a:gd name="T54" fmla="*/ 36068 w 78740"/>
                <a:gd name="T55" fmla="*/ 47625 h 59436"/>
                <a:gd name="T56" fmla="*/ 37719 w 78740"/>
                <a:gd name="T57" fmla="*/ 51562 h 59436"/>
                <a:gd name="T58" fmla="*/ 63754 w 78740"/>
                <a:gd name="T59" fmla="*/ 42672 h 59436"/>
                <a:gd name="T60" fmla="*/ 59309 w 78740"/>
                <a:gd name="T61" fmla="*/ 33147 h 59436"/>
                <a:gd name="T62" fmla="*/ 53975 w 78740"/>
                <a:gd name="T63" fmla="*/ 25146 h 59436"/>
                <a:gd name="T64" fmla="*/ 48006 w 78740"/>
                <a:gd name="T65" fmla="*/ 18669 h 59436"/>
                <a:gd name="T66" fmla="*/ 41529 w 78740"/>
                <a:gd name="T67" fmla="*/ 13716 h 59436"/>
                <a:gd name="T68" fmla="*/ 34290 w 78740"/>
                <a:gd name="T69" fmla="*/ 10160 h 59436"/>
                <a:gd name="T70" fmla="*/ 25654 w 78740"/>
                <a:gd name="T71" fmla="*/ 7620 h 59436"/>
                <a:gd name="T72" fmla="*/ 16510 w 78740"/>
                <a:gd name="T73" fmla="*/ 6604 h 59436"/>
                <a:gd name="T74" fmla="*/ 4064 w 78740"/>
                <a:gd name="T75" fmla="*/ 6604 h 59436"/>
                <a:gd name="T76" fmla="*/ 0 w 78740"/>
                <a:gd name="T77" fmla="*/ 565 h 59436"/>
                <a:gd name="T78" fmla="*/ 2540 w 78740"/>
                <a:gd name="T79" fmla="*/ 254 h 59436"/>
                <a:gd name="T80" fmla="*/ 0 w 78740"/>
                <a:gd name="T81" fmla="*/ 0 h 59436"/>
                <a:gd name="T82" fmla="*/ 78740 w 78740"/>
                <a:gd name="T83" fmla="*/ 59436 h 59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8740" h="59436">
                  <a:moveTo>
                    <a:pt x="10414" y="0"/>
                  </a:moveTo>
                  <a:lnTo>
                    <a:pt x="17272" y="254"/>
                  </a:lnTo>
                  <a:lnTo>
                    <a:pt x="23749" y="762"/>
                  </a:lnTo>
                  <a:lnTo>
                    <a:pt x="29972" y="1651"/>
                  </a:lnTo>
                  <a:cubicBezTo>
                    <a:pt x="30353" y="1778"/>
                    <a:pt x="30607" y="1778"/>
                    <a:pt x="30861" y="1905"/>
                  </a:cubicBezTo>
                  <a:lnTo>
                    <a:pt x="35941" y="3048"/>
                  </a:lnTo>
                  <a:lnTo>
                    <a:pt x="41275" y="4826"/>
                  </a:lnTo>
                  <a:lnTo>
                    <a:pt x="46228" y="6858"/>
                  </a:lnTo>
                  <a:lnTo>
                    <a:pt x="50927" y="9398"/>
                  </a:lnTo>
                  <a:lnTo>
                    <a:pt x="55118" y="12192"/>
                  </a:lnTo>
                  <a:lnTo>
                    <a:pt x="58928" y="15367"/>
                  </a:lnTo>
                  <a:lnTo>
                    <a:pt x="62357" y="18796"/>
                  </a:lnTo>
                  <a:lnTo>
                    <a:pt x="65659" y="22606"/>
                  </a:lnTo>
                  <a:lnTo>
                    <a:pt x="68580" y="26797"/>
                  </a:lnTo>
                  <a:lnTo>
                    <a:pt x="71374" y="31242"/>
                  </a:lnTo>
                  <a:lnTo>
                    <a:pt x="73914" y="36068"/>
                  </a:lnTo>
                  <a:lnTo>
                    <a:pt x="76200" y="41275"/>
                  </a:lnTo>
                  <a:lnTo>
                    <a:pt x="78232" y="46863"/>
                  </a:lnTo>
                  <a:cubicBezTo>
                    <a:pt x="78740" y="48260"/>
                    <a:pt x="77216" y="49784"/>
                    <a:pt x="74549" y="50292"/>
                  </a:cubicBezTo>
                  <a:lnTo>
                    <a:pt x="35179" y="59055"/>
                  </a:lnTo>
                  <a:cubicBezTo>
                    <a:pt x="33401" y="59436"/>
                    <a:pt x="31242" y="59309"/>
                    <a:pt x="29591" y="58928"/>
                  </a:cubicBezTo>
                  <a:cubicBezTo>
                    <a:pt x="27813" y="58420"/>
                    <a:pt x="26670" y="57531"/>
                    <a:pt x="26416" y="56515"/>
                  </a:cubicBezTo>
                  <a:lnTo>
                    <a:pt x="25527" y="53467"/>
                  </a:lnTo>
                  <a:lnTo>
                    <a:pt x="24638" y="51054"/>
                  </a:lnTo>
                  <a:lnTo>
                    <a:pt x="23749" y="49022"/>
                  </a:lnTo>
                  <a:lnTo>
                    <a:pt x="22860" y="47371"/>
                  </a:lnTo>
                  <a:lnTo>
                    <a:pt x="21209" y="45339"/>
                  </a:lnTo>
                  <a:lnTo>
                    <a:pt x="19431" y="43434"/>
                  </a:lnTo>
                  <a:lnTo>
                    <a:pt x="17526" y="42037"/>
                  </a:lnTo>
                  <a:lnTo>
                    <a:pt x="15875" y="41021"/>
                  </a:lnTo>
                  <a:lnTo>
                    <a:pt x="13970" y="40132"/>
                  </a:lnTo>
                  <a:lnTo>
                    <a:pt x="12319" y="39624"/>
                  </a:lnTo>
                  <a:lnTo>
                    <a:pt x="10668" y="39370"/>
                  </a:lnTo>
                  <a:lnTo>
                    <a:pt x="8763" y="39243"/>
                  </a:lnTo>
                  <a:lnTo>
                    <a:pt x="6604" y="39370"/>
                  </a:lnTo>
                  <a:lnTo>
                    <a:pt x="4318" y="39751"/>
                  </a:lnTo>
                  <a:lnTo>
                    <a:pt x="2286" y="40386"/>
                  </a:lnTo>
                  <a:lnTo>
                    <a:pt x="0" y="41275"/>
                  </a:lnTo>
                  <a:lnTo>
                    <a:pt x="0" y="33862"/>
                  </a:lnTo>
                  <a:lnTo>
                    <a:pt x="3175" y="33274"/>
                  </a:lnTo>
                  <a:cubicBezTo>
                    <a:pt x="3683" y="33147"/>
                    <a:pt x="4064" y="33147"/>
                    <a:pt x="4572" y="33147"/>
                  </a:cubicBezTo>
                  <a:lnTo>
                    <a:pt x="8128" y="32893"/>
                  </a:lnTo>
                  <a:cubicBezTo>
                    <a:pt x="8636" y="32893"/>
                    <a:pt x="9144" y="32893"/>
                    <a:pt x="9652" y="32893"/>
                  </a:cubicBezTo>
                  <a:lnTo>
                    <a:pt x="12700" y="33147"/>
                  </a:lnTo>
                  <a:cubicBezTo>
                    <a:pt x="13081" y="33147"/>
                    <a:pt x="13462" y="33147"/>
                    <a:pt x="13843" y="33274"/>
                  </a:cubicBezTo>
                  <a:lnTo>
                    <a:pt x="16891" y="33782"/>
                  </a:lnTo>
                  <a:cubicBezTo>
                    <a:pt x="17399" y="33782"/>
                    <a:pt x="17907" y="33909"/>
                    <a:pt x="18415" y="34036"/>
                  </a:cubicBezTo>
                  <a:lnTo>
                    <a:pt x="21082" y="34925"/>
                  </a:lnTo>
                  <a:cubicBezTo>
                    <a:pt x="21463" y="35052"/>
                    <a:pt x="21717" y="35179"/>
                    <a:pt x="21971" y="35306"/>
                  </a:cubicBezTo>
                  <a:lnTo>
                    <a:pt x="24638" y="36449"/>
                  </a:lnTo>
                  <a:cubicBezTo>
                    <a:pt x="25019" y="36576"/>
                    <a:pt x="25273" y="36703"/>
                    <a:pt x="25527" y="36830"/>
                  </a:cubicBezTo>
                  <a:lnTo>
                    <a:pt x="28194" y="38608"/>
                  </a:lnTo>
                  <a:lnTo>
                    <a:pt x="30861" y="40767"/>
                  </a:lnTo>
                  <a:lnTo>
                    <a:pt x="33020" y="43053"/>
                  </a:lnTo>
                  <a:lnTo>
                    <a:pt x="35052" y="45720"/>
                  </a:lnTo>
                  <a:lnTo>
                    <a:pt x="36068" y="47625"/>
                  </a:lnTo>
                  <a:lnTo>
                    <a:pt x="37084" y="49911"/>
                  </a:lnTo>
                  <a:lnTo>
                    <a:pt x="37719" y="51562"/>
                  </a:lnTo>
                  <a:lnTo>
                    <a:pt x="64897" y="45593"/>
                  </a:lnTo>
                  <a:lnTo>
                    <a:pt x="63754" y="42672"/>
                  </a:lnTo>
                  <a:lnTo>
                    <a:pt x="61595" y="37719"/>
                  </a:lnTo>
                  <a:lnTo>
                    <a:pt x="59309" y="33147"/>
                  </a:lnTo>
                  <a:lnTo>
                    <a:pt x="56642" y="28956"/>
                  </a:lnTo>
                  <a:lnTo>
                    <a:pt x="53975" y="25146"/>
                  </a:lnTo>
                  <a:lnTo>
                    <a:pt x="51054" y="21717"/>
                  </a:lnTo>
                  <a:lnTo>
                    <a:pt x="48006" y="18669"/>
                  </a:lnTo>
                  <a:lnTo>
                    <a:pt x="44831" y="16002"/>
                  </a:lnTo>
                  <a:lnTo>
                    <a:pt x="41529" y="13716"/>
                  </a:lnTo>
                  <a:lnTo>
                    <a:pt x="38100" y="11811"/>
                  </a:lnTo>
                  <a:lnTo>
                    <a:pt x="34290" y="10160"/>
                  </a:lnTo>
                  <a:lnTo>
                    <a:pt x="30353" y="8763"/>
                  </a:lnTo>
                  <a:lnTo>
                    <a:pt x="25654" y="7620"/>
                  </a:lnTo>
                  <a:lnTo>
                    <a:pt x="21590" y="6985"/>
                  </a:lnTo>
                  <a:lnTo>
                    <a:pt x="16510" y="6604"/>
                  </a:lnTo>
                  <a:lnTo>
                    <a:pt x="11303" y="6350"/>
                  </a:lnTo>
                  <a:lnTo>
                    <a:pt x="4064" y="6604"/>
                  </a:lnTo>
                  <a:lnTo>
                    <a:pt x="0" y="7082"/>
                  </a:lnTo>
                  <a:lnTo>
                    <a:pt x="0" y="565"/>
                  </a:lnTo>
                  <a:lnTo>
                    <a:pt x="1524" y="381"/>
                  </a:lnTo>
                  <a:cubicBezTo>
                    <a:pt x="1905" y="381"/>
                    <a:pt x="2159" y="381"/>
                    <a:pt x="2540" y="254"/>
                  </a:cubicBezTo>
                  <a:lnTo>
                    <a:pt x="10414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0" name="Shape 262">
              <a:extLst>
                <a:ext uri="{FF2B5EF4-FFF2-40B4-BE49-F238E27FC236}">
                  <a16:creationId xmlns:a16="http://schemas.microsoft.com/office/drawing/2014/main" id="{70489A43-37AB-4A66-ACC4-118FFDD9C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" y="2085"/>
              <a:ext cx="237" cy="575"/>
            </a:xfrm>
            <a:custGeom>
              <a:avLst/>
              <a:gdLst>
                <a:gd name="T0" fmla="*/ 5334 w 23749"/>
                <a:gd name="T1" fmla="*/ 127 h 57531"/>
                <a:gd name="T2" fmla="*/ 7620 w 23749"/>
                <a:gd name="T3" fmla="*/ 127 h 57531"/>
                <a:gd name="T4" fmla="*/ 12446 w 23749"/>
                <a:gd name="T5" fmla="*/ 2160 h 57531"/>
                <a:gd name="T6" fmla="*/ 23749 w 23749"/>
                <a:gd name="T7" fmla="*/ 18585 h 57531"/>
                <a:gd name="T8" fmla="*/ 23749 w 23749"/>
                <a:gd name="T9" fmla="*/ 37749 h 57531"/>
                <a:gd name="T10" fmla="*/ 18161 w 23749"/>
                <a:gd name="T11" fmla="*/ 29973 h 57531"/>
                <a:gd name="T12" fmla="*/ 14097 w 23749"/>
                <a:gd name="T13" fmla="*/ 24003 h 57531"/>
                <a:gd name="T14" fmla="*/ 14351 w 23749"/>
                <a:gd name="T15" fmla="*/ 28702 h 57531"/>
                <a:gd name="T16" fmla="*/ 15113 w 23749"/>
                <a:gd name="T17" fmla="*/ 51181 h 57531"/>
                <a:gd name="T18" fmla="*/ 23749 w 23749"/>
                <a:gd name="T19" fmla="*/ 51181 h 57531"/>
                <a:gd name="T20" fmla="*/ 23749 w 23749"/>
                <a:gd name="T21" fmla="*/ 57531 h 57531"/>
                <a:gd name="T22" fmla="*/ 8890 w 23749"/>
                <a:gd name="T23" fmla="*/ 57531 h 57531"/>
                <a:gd name="T24" fmla="*/ 2540 w 23749"/>
                <a:gd name="T25" fmla="*/ 54483 h 57531"/>
                <a:gd name="T26" fmla="*/ 1651 w 23749"/>
                <a:gd name="T27" fmla="*/ 28956 h 57531"/>
                <a:gd name="T28" fmla="*/ 127 w 23749"/>
                <a:gd name="T29" fmla="*/ 3302 h 57531"/>
                <a:gd name="T30" fmla="*/ 5334 w 23749"/>
                <a:gd name="T31" fmla="*/ 127 h 57531"/>
                <a:gd name="T32" fmla="*/ 0 w 23749"/>
                <a:gd name="T33" fmla="*/ 0 h 57531"/>
                <a:gd name="T34" fmla="*/ 23749 w 23749"/>
                <a:gd name="T35" fmla="*/ 57531 h 5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3749" h="57531">
                  <a:moveTo>
                    <a:pt x="5334" y="127"/>
                  </a:moveTo>
                  <a:cubicBezTo>
                    <a:pt x="6096" y="0"/>
                    <a:pt x="6858" y="0"/>
                    <a:pt x="7620" y="127"/>
                  </a:cubicBezTo>
                  <a:cubicBezTo>
                    <a:pt x="9779" y="254"/>
                    <a:pt x="11684" y="1143"/>
                    <a:pt x="12446" y="2160"/>
                  </a:cubicBezTo>
                  <a:lnTo>
                    <a:pt x="23749" y="18585"/>
                  </a:lnTo>
                  <a:lnTo>
                    <a:pt x="23749" y="37749"/>
                  </a:lnTo>
                  <a:lnTo>
                    <a:pt x="18161" y="29973"/>
                  </a:lnTo>
                  <a:lnTo>
                    <a:pt x="14097" y="24003"/>
                  </a:lnTo>
                  <a:lnTo>
                    <a:pt x="14351" y="28702"/>
                  </a:lnTo>
                  <a:lnTo>
                    <a:pt x="15113" y="51181"/>
                  </a:lnTo>
                  <a:lnTo>
                    <a:pt x="23749" y="51181"/>
                  </a:lnTo>
                  <a:lnTo>
                    <a:pt x="23749" y="57531"/>
                  </a:lnTo>
                  <a:lnTo>
                    <a:pt x="8890" y="57531"/>
                  </a:lnTo>
                  <a:cubicBezTo>
                    <a:pt x="5334" y="57531"/>
                    <a:pt x="2540" y="56135"/>
                    <a:pt x="2540" y="54483"/>
                  </a:cubicBezTo>
                  <a:lnTo>
                    <a:pt x="1651" y="28956"/>
                  </a:lnTo>
                  <a:lnTo>
                    <a:pt x="127" y="3302"/>
                  </a:lnTo>
                  <a:cubicBezTo>
                    <a:pt x="0" y="1778"/>
                    <a:pt x="2286" y="381"/>
                    <a:pt x="5334" y="127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1" name="Shape 263">
              <a:extLst>
                <a:ext uri="{FF2B5EF4-FFF2-40B4-BE49-F238E27FC236}">
                  <a16:creationId xmlns:a16="http://schemas.microsoft.com/office/drawing/2014/main" id="{BB6191BD-E8A3-440E-9A93-A742F3DCD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" y="1717"/>
              <a:ext cx="736" cy="1485"/>
            </a:xfrm>
            <a:custGeom>
              <a:avLst/>
              <a:gdLst>
                <a:gd name="T0" fmla="*/ 20701 w 73660"/>
                <a:gd name="T1" fmla="*/ 0 h 148590"/>
                <a:gd name="T2" fmla="*/ 65532 w 73660"/>
                <a:gd name="T3" fmla="*/ 0 h 148590"/>
                <a:gd name="T4" fmla="*/ 71374 w 73660"/>
                <a:gd name="T5" fmla="*/ 2032 h 148590"/>
                <a:gd name="T6" fmla="*/ 73660 w 73660"/>
                <a:gd name="T7" fmla="*/ 4938 h 148590"/>
                <a:gd name="T8" fmla="*/ 73660 w 73660"/>
                <a:gd name="T9" fmla="*/ 22206 h 148590"/>
                <a:gd name="T10" fmla="*/ 61214 w 73660"/>
                <a:gd name="T11" fmla="*/ 6350 h 148590"/>
                <a:gd name="T12" fmla="*/ 26924 w 73660"/>
                <a:gd name="T13" fmla="*/ 6350 h 148590"/>
                <a:gd name="T14" fmla="*/ 25654 w 73660"/>
                <a:gd name="T15" fmla="*/ 38862 h 148590"/>
                <a:gd name="T16" fmla="*/ 22860 w 73660"/>
                <a:gd name="T17" fmla="*/ 74549 h 148590"/>
                <a:gd name="T18" fmla="*/ 18542 w 73660"/>
                <a:gd name="T19" fmla="*/ 110236 h 148590"/>
                <a:gd name="T20" fmla="*/ 13335 w 73660"/>
                <a:gd name="T21" fmla="*/ 142240 h 148590"/>
                <a:gd name="T22" fmla="*/ 52197 w 73660"/>
                <a:gd name="T23" fmla="*/ 142240 h 148590"/>
                <a:gd name="T24" fmla="*/ 52451 w 73660"/>
                <a:gd name="T25" fmla="*/ 121920 h 148590"/>
                <a:gd name="T26" fmla="*/ 58801 w 73660"/>
                <a:gd name="T27" fmla="*/ 118745 h 148590"/>
                <a:gd name="T28" fmla="*/ 73660 w 73660"/>
                <a:gd name="T29" fmla="*/ 118745 h 148590"/>
                <a:gd name="T30" fmla="*/ 73660 w 73660"/>
                <a:gd name="T31" fmla="*/ 125095 h 148590"/>
                <a:gd name="T32" fmla="*/ 65024 w 73660"/>
                <a:gd name="T33" fmla="*/ 125095 h 148590"/>
                <a:gd name="T34" fmla="*/ 64897 w 73660"/>
                <a:gd name="T35" fmla="*/ 145415 h 148590"/>
                <a:gd name="T36" fmla="*/ 58547 w 73660"/>
                <a:gd name="T37" fmla="*/ 148590 h 148590"/>
                <a:gd name="T38" fmla="*/ 6477 w 73660"/>
                <a:gd name="T39" fmla="*/ 148590 h 148590"/>
                <a:gd name="T40" fmla="*/ 1778 w 73660"/>
                <a:gd name="T41" fmla="*/ 147574 h 148590"/>
                <a:gd name="T42" fmla="*/ 127 w 73660"/>
                <a:gd name="T43" fmla="*/ 145161 h 148590"/>
                <a:gd name="T44" fmla="*/ 5969 w 73660"/>
                <a:gd name="T45" fmla="*/ 109728 h 148590"/>
                <a:gd name="T46" fmla="*/ 10160 w 73660"/>
                <a:gd name="T47" fmla="*/ 74168 h 148590"/>
                <a:gd name="T48" fmla="*/ 12954 w 73660"/>
                <a:gd name="T49" fmla="*/ 38608 h 148590"/>
                <a:gd name="T50" fmla="*/ 14351 w 73660"/>
                <a:gd name="T51" fmla="*/ 3175 h 148590"/>
                <a:gd name="T52" fmla="*/ 20701 w 73660"/>
                <a:gd name="T53" fmla="*/ 0 h 148590"/>
                <a:gd name="T54" fmla="*/ 0 w 73660"/>
                <a:gd name="T55" fmla="*/ 0 h 148590"/>
                <a:gd name="T56" fmla="*/ 73660 w 73660"/>
                <a:gd name="T57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73660" h="148590">
                  <a:moveTo>
                    <a:pt x="20701" y="0"/>
                  </a:moveTo>
                  <a:lnTo>
                    <a:pt x="65532" y="0"/>
                  </a:lnTo>
                  <a:cubicBezTo>
                    <a:pt x="68072" y="0"/>
                    <a:pt x="70485" y="889"/>
                    <a:pt x="71374" y="2032"/>
                  </a:cubicBezTo>
                  <a:lnTo>
                    <a:pt x="73660" y="4938"/>
                  </a:lnTo>
                  <a:lnTo>
                    <a:pt x="73660" y="22206"/>
                  </a:lnTo>
                  <a:lnTo>
                    <a:pt x="61214" y="6350"/>
                  </a:lnTo>
                  <a:lnTo>
                    <a:pt x="26924" y="6350"/>
                  </a:lnTo>
                  <a:lnTo>
                    <a:pt x="25654" y="38862"/>
                  </a:lnTo>
                  <a:lnTo>
                    <a:pt x="22860" y="74549"/>
                  </a:lnTo>
                  <a:lnTo>
                    <a:pt x="18542" y="110236"/>
                  </a:lnTo>
                  <a:lnTo>
                    <a:pt x="13335" y="142240"/>
                  </a:lnTo>
                  <a:lnTo>
                    <a:pt x="52197" y="142240"/>
                  </a:lnTo>
                  <a:lnTo>
                    <a:pt x="52451" y="121920"/>
                  </a:lnTo>
                  <a:cubicBezTo>
                    <a:pt x="52451" y="120269"/>
                    <a:pt x="55245" y="118745"/>
                    <a:pt x="58801" y="118745"/>
                  </a:cubicBezTo>
                  <a:lnTo>
                    <a:pt x="73660" y="118745"/>
                  </a:lnTo>
                  <a:lnTo>
                    <a:pt x="73660" y="125095"/>
                  </a:lnTo>
                  <a:lnTo>
                    <a:pt x="65024" y="125095"/>
                  </a:lnTo>
                  <a:lnTo>
                    <a:pt x="64897" y="145415"/>
                  </a:lnTo>
                  <a:cubicBezTo>
                    <a:pt x="64897" y="147193"/>
                    <a:pt x="62103" y="148590"/>
                    <a:pt x="58547" y="148590"/>
                  </a:cubicBezTo>
                  <a:lnTo>
                    <a:pt x="6477" y="148590"/>
                  </a:lnTo>
                  <a:cubicBezTo>
                    <a:pt x="4699" y="148590"/>
                    <a:pt x="3048" y="148209"/>
                    <a:pt x="1778" y="147574"/>
                  </a:cubicBezTo>
                  <a:cubicBezTo>
                    <a:pt x="635" y="146939"/>
                    <a:pt x="0" y="146050"/>
                    <a:pt x="127" y="145161"/>
                  </a:cubicBezTo>
                  <a:lnTo>
                    <a:pt x="5969" y="109728"/>
                  </a:lnTo>
                  <a:lnTo>
                    <a:pt x="10160" y="74168"/>
                  </a:lnTo>
                  <a:lnTo>
                    <a:pt x="12954" y="38608"/>
                  </a:lnTo>
                  <a:lnTo>
                    <a:pt x="14351" y="3175"/>
                  </a:lnTo>
                  <a:cubicBezTo>
                    <a:pt x="14351" y="1397"/>
                    <a:pt x="17145" y="0"/>
                    <a:pt x="20701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Shape 264">
              <a:extLst>
                <a:ext uri="{FF2B5EF4-FFF2-40B4-BE49-F238E27FC236}">
                  <a16:creationId xmlns:a16="http://schemas.microsoft.com/office/drawing/2014/main" id="{4B90F0F5-A124-4ADD-87D3-92160724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1717"/>
              <a:ext cx="735" cy="1485"/>
            </a:xfrm>
            <a:custGeom>
              <a:avLst/>
              <a:gdLst>
                <a:gd name="T0" fmla="*/ 0 w 73533"/>
                <a:gd name="T1" fmla="*/ 0 h 148590"/>
                <a:gd name="T2" fmla="*/ 58547 w 73533"/>
                <a:gd name="T3" fmla="*/ 0 h 148590"/>
                <a:gd name="T4" fmla="*/ 64897 w 73533"/>
                <a:gd name="T5" fmla="*/ 2794 h 148590"/>
                <a:gd name="T6" fmla="*/ 73406 w 73533"/>
                <a:gd name="T7" fmla="*/ 37973 h 148590"/>
                <a:gd name="T8" fmla="*/ 71882 w 73533"/>
                <a:gd name="T9" fmla="*/ 40513 h 148590"/>
                <a:gd name="T10" fmla="*/ 67056 w 73533"/>
                <a:gd name="T11" fmla="*/ 41529 h 148590"/>
                <a:gd name="T12" fmla="*/ 29591 w 73533"/>
                <a:gd name="T13" fmla="*/ 41529 h 148590"/>
                <a:gd name="T14" fmla="*/ 47244 w 73533"/>
                <a:gd name="T15" fmla="*/ 145161 h 148590"/>
                <a:gd name="T16" fmla="*/ 45593 w 73533"/>
                <a:gd name="T17" fmla="*/ 147574 h 148590"/>
                <a:gd name="T18" fmla="*/ 40894 w 73533"/>
                <a:gd name="T19" fmla="*/ 148590 h 148590"/>
                <a:gd name="T20" fmla="*/ 0 w 73533"/>
                <a:gd name="T21" fmla="*/ 148590 h 148590"/>
                <a:gd name="T22" fmla="*/ 0 w 73533"/>
                <a:gd name="T23" fmla="*/ 142240 h 148590"/>
                <a:gd name="T24" fmla="*/ 33909 w 73533"/>
                <a:gd name="T25" fmla="*/ 142240 h 148590"/>
                <a:gd name="T26" fmla="*/ 16383 w 73533"/>
                <a:gd name="T27" fmla="*/ 38608 h 148590"/>
                <a:gd name="T28" fmla="*/ 18034 w 73533"/>
                <a:gd name="T29" fmla="*/ 36195 h 148590"/>
                <a:gd name="T30" fmla="*/ 22733 w 73533"/>
                <a:gd name="T31" fmla="*/ 35179 h 148590"/>
                <a:gd name="T32" fmla="*/ 59944 w 73533"/>
                <a:gd name="T33" fmla="*/ 35179 h 148590"/>
                <a:gd name="T34" fmla="*/ 52959 w 73533"/>
                <a:gd name="T35" fmla="*/ 6350 h 148590"/>
                <a:gd name="T36" fmla="*/ 0 w 73533"/>
                <a:gd name="T37" fmla="*/ 6350 h 148590"/>
                <a:gd name="T38" fmla="*/ 0 w 73533"/>
                <a:gd name="T39" fmla="*/ 0 h 148590"/>
                <a:gd name="T40" fmla="*/ 0 w 73533"/>
                <a:gd name="T41" fmla="*/ 0 h 148590"/>
                <a:gd name="T42" fmla="*/ 73533 w 73533"/>
                <a:gd name="T4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73533" h="148590">
                  <a:moveTo>
                    <a:pt x="0" y="0"/>
                  </a:moveTo>
                  <a:lnTo>
                    <a:pt x="58547" y="0"/>
                  </a:lnTo>
                  <a:cubicBezTo>
                    <a:pt x="61849" y="0"/>
                    <a:pt x="64516" y="1270"/>
                    <a:pt x="64897" y="2794"/>
                  </a:cubicBezTo>
                  <a:lnTo>
                    <a:pt x="73406" y="37973"/>
                  </a:lnTo>
                  <a:cubicBezTo>
                    <a:pt x="73533" y="38862"/>
                    <a:pt x="73025" y="39751"/>
                    <a:pt x="71882" y="40513"/>
                  </a:cubicBezTo>
                  <a:cubicBezTo>
                    <a:pt x="70612" y="41148"/>
                    <a:pt x="68834" y="41529"/>
                    <a:pt x="67056" y="41529"/>
                  </a:cubicBezTo>
                  <a:lnTo>
                    <a:pt x="29591" y="41529"/>
                  </a:lnTo>
                  <a:lnTo>
                    <a:pt x="47244" y="145161"/>
                  </a:lnTo>
                  <a:cubicBezTo>
                    <a:pt x="47371" y="146050"/>
                    <a:pt x="46736" y="146939"/>
                    <a:pt x="45593" y="147574"/>
                  </a:cubicBezTo>
                  <a:cubicBezTo>
                    <a:pt x="44323" y="148209"/>
                    <a:pt x="42672" y="148590"/>
                    <a:pt x="40894" y="148590"/>
                  </a:cubicBezTo>
                  <a:lnTo>
                    <a:pt x="0" y="148590"/>
                  </a:lnTo>
                  <a:lnTo>
                    <a:pt x="0" y="142240"/>
                  </a:lnTo>
                  <a:lnTo>
                    <a:pt x="33909" y="142240"/>
                  </a:lnTo>
                  <a:lnTo>
                    <a:pt x="16383" y="38608"/>
                  </a:lnTo>
                  <a:cubicBezTo>
                    <a:pt x="16256" y="37719"/>
                    <a:pt x="16764" y="36830"/>
                    <a:pt x="18034" y="36195"/>
                  </a:cubicBezTo>
                  <a:cubicBezTo>
                    <a:pt x="19177" y="35560"/>
                    <a:pt x="20955" y="35179"/>
                    <a:pt x="22733" y="35179"/>
                  </a:cubicBezTo>
                  <a:lnTo>
                    <a:pt x="59944" y="35179"/>
                  </a:lnTo>
                  <a:lnTo>
                    <a:pt x="52959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Shape 265">
              <a:extLst>
                <a:ext uri="{FF2B5EF4-FFF2-40B4-BE49-F238E27FC236}">
                  <a16:creationId xmlns:a16="http://schemas.microsoft.com/office/drawing/2014/main" id="{120633BF-E795-42DA-A9E3-468DD7F20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2271"/>
              <a:ext cx="253" cy="389"/>
            </a:xfrm>
            <a:custGeom>
              <a:avLst/>
              <a:gdLst>
                <a:gd name="T0" fmla="*/ 0 w 25273"/>
                <a:gd name="T1" fmla="*/ 0 h 38946"/>
                <a:gd name="T2" fmla="*/ 6350 w 25273"/>
                <a:gd name="T3" fmla="*/ 9228 h 38946"/>
                <a:gd name="T4" fmla="*/ 24638 w 25273"/>
                <a:gd name="T5" fmla="*/ 34755 h 38946"/>
                <a:gd name="T6" fmla="*/ 23749 w 25273"/>
                <a:gd name="T7" fmla="*/ 37677 h 38946"/>
                <a:gd name="T8" fmla="*/ 18669 w 25273"/>
                <a:gd name="T9" fmla="*/ 38946 h 38946"/>
                <a:gd name="T10" fmla="*/ 0 w 25273"/>
                <a:gd name="T11" fmla="*/ 38946 h 38946"/>
                <a:gd name="T12" fmla="*/ 0 w 25273"/>
                <a:gd name="T13" fmla="*/ 32596 h 38946"/>
                <a:gd name="T14" fmla="*/ 9652 w 25273"/>
                <a:gd name="T15" fmla="*/ 32596 h 38946"/>
                <a:gd name="T16" fmla="*/ 0 w 25273"/>
                <a:gd name="T17" fmla="*/ 19164 h 38946"/>
                <a:gd name="T18" fmla="*/ 0 w 25273"/>
                <a:gd name="T19" fmla="*/ 0 h 38946"/>
                <a:gd name="T20" fmla="*/ 0 w 25273"/>
                <a:gd name="T21" fmla="*/ 0 h 38946"/>
                <a:gd name="T22" fmla="*/ 25273 w 25273"/>
                <a:gd name="T23" fmla="*/ 38946 h 38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5273" h="38946">
                  <a:moveTo>
                    <a:pt x="0" y="0"/>
                  </a:moveTo>
                  <a:lnTo>
                    <a:pt x="6350" y="9228"/>
                  </a:lnTo>
                  <a:lnTo>
                    <a:pt x="24638" y="34755"/>
                  </a:lnTo>
                  <a:cubicBezTo>
                    <a:pt x="25273" y="35644"/>
                    <a:pt x="25019" y="36787"/>
                    <a:pt x="23749" y="37677"/>
                  </a:cubicBezTo>
                  <a:cubicBezTo>
                    <a:pt x="22606" y="38439"/>
                    <a:pt x="20701" y="38946"/>
                    <a:pt x="18669" y="38946"/>
                  </a:cubicBezTo>
                  <a:lnTo>
                    <a:pt x="0" y="38946"/>
                  </a:lnTo>
                  <a:lnTo>
                    <a:pt x="0" y="32596"/>
                  </a:lnTo>
                  <a:lnTo>
                    <a:pt x="9652" y="32596"/>
                  </a:lnTo>
                  <a:lnTo>
                    <a:pt x="0" y="1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Shape 266">
              <a:extLst>
                <a:ext uri="{FF2B5EF4-FFF2-40B4-BE49-F238E27FC236}">
                  <a16:creationId xmlns:a16="http://schemas.microsoft.com/office/drawing/2014/main" id="{DA32DC83-2BB7-404B-BE0B-E9646B5AE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1766"/>
              <a:ext cx="1193" cy="1436"/>
            </a:xfrm>
            <a:custGeom>
              <a:avLst/>
              <a:gdLst>
                <a:gd name="T0" fmla="*/ 0 w 119253"/>
                <a:gd name="T1" fmla="*/ 0 h 143652"/>
                <a:gd name="T2" fmla="*/ 25781 w 119253"/>
                <a:gd name="T3" fmla="*/ 32780 h 143652"/>
                <a:gd name="T4" fmla="*/ 55245 w 119253"/>
                <a:gd name="T5" fmla="*/ 68341 h 143652"/>
                <a:gd name="T6" fmla="*/ 86106 w 119253"/>
                <a:gd name="T7" fmla="*/ 103774 h 143652"/>
                <a:gd name="T8" fmla="*/ 118364 w 119253"/>
                <a:gd name="T9" fmla="*/ 139207 h 143652"/>
                <a:gd name="T10" fmla="*/ 117856 w 119253"/>
                <a:gd name="T11" fmla="*/ 142254 h 143652"/>
                <a:gd name="T12" fmla="*/ 112522 w 119253"/>
                <a:gd name="T13" fmla="*/ 143652 h 143652"/>
                <a:gd name="T14" fmla="*/ 59055 w 119253"/>
                <a:gd name="T15" fmla="*/ 143652 h 143652"/>
                <a:gd name="T16" fmla="*/ 53213 w 119253"/>
                <a:gd name="T17" fmla="*/ 141620 h 143652"/>
                <a:gd name="T18" fmla="*/ 36703 w 119253"/>
                <a:gd name="T19" fmla="*/ 120157 h 143652"/>
                <a:gd name="T20" fmla="*/ 0 w 119253"/>
                <a:gd name="T21" fmla="*/ 120157 h 143652"/>
                <a:gd name="T22" fmla="*/ 0 w 119253"/>
                <a:gd name="T23" fmla="*/ 113807 h 143652"/>
                <a:gd name="T24" fmla="*/ 41148 w 119253"/>
                <a:gd name="T25" fmla="*/ 113807 h 143652"/>
                <a:gd name="T26" fmla="*/ 46990 w 119253"/>
                <a:gd name="T27" fmla="*/ 115966 h 143652"/>
                <a:gd name="T28" fmla="*/ 63500 w 119253"/>
                <a:gd name="T29" fmla="*/ 137302 h 143652"/>
                <a:gd name="T30" fmla="*/ 102616 w 119253"/>
                <a:gd name="T31" fmla="*/ 137302 h 143652"/>
                <a:gd name="T32" fmla="*/ 74422 w 119253"/>
                <a:gd name="T33" fmla="*/ 106314 h 143652"/>
                <a:gd name="T34" fmla="*/ 43561 w 119253"/>
                <a:gd name="T35" fmla="*/ 70754 h 143652"/>
                <a:gd name="T36" fmla="*/ 13970 w 119253"/>
                <a:gd name="T37" fmla="*/ 35066 h 143652"/>
                <a:gd name="T38" fmla="*/ 0 w 119253"/>
                <a:gd name="T39" fmla="*/ 17268 h 143652"/>
                <a:gd name="T40" fmla="*/ 0 w 119253"/>
                <a:gd name="T41" fmla="*/ 0 h 143652"/>
                <a:gd name="T42" fmla="*/ 0 w 119253"/>
                <a:gd name="T43" fmla="*/ 0 h 143652"/>
                <a:gd name="T44" fmla="*/ 119253 w 119253"/>
                <a:gd name="T45" fmla="*/ 143652 h 14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9253" h="143652">
                  <a:moveTo>
                    <a:pt x="0" y="0"/>
                  </a:moveTo>
                  <a:lnTo>
                    <a:pt x="25781" y="32780"/>
                  </a:lnTo>
                  <a:lnTo>
                    <a:pt x="55245" y="68341"/>
                  </a:lnTo>
                  <a:lnTo>
                    <a:pt x="86106" y="103774"/>
                  </a:lnTo>
                  <a:lnTo>
                    <a:pt x="118364" y="139207"/>
                  </a:lnTo>
                  <a:cubicBezTo>
                    <a:pt x="119253" y="140223"/>
                    <a:pt x="118999" y="141366"/>
                    <a:pt x="117856" y="142254"/>
                  </a:cubicBezTo>
                  <a:cubicBezTo>
                    <a:pt x="116713" y="143143"/>
                    <a:pt x="114681" y="143652"/>
                    <a:pt x="112522" y="143652"/>
                  </a:cubicBezTo>
                  <a:lnTo>
                    <a:pt x="59055" y="143652"/>
                  </a:lnTo>
                  <a:cubicBezTo>
                    <a:pt x="56515" y="143652"/>
                    <a:pt x="54102" y="142890"/>
                    <a:pt x="53213" y="141620"/>
                  </a:cubicBezTo>
                  <a:lnTo>
                    <a:pt x="36703" y="120157"/>
                  </a:lnTo>
                  <a:lnTo>
                    <a:pt x="0" y="120157"/>
                  </a:lnTo>
                  <a:lnTo>
                    <a:pt x="0" y="113807"/>
                  </a:lnTo>
                  <a:lnTo>
                    <a:pt x="41148" y="113807"/>
                  </a:lnTo>
                  <a:cubicBezTo>
                    <a:pt x="43688" y="113807"/>
                    <a:pt x="46101" y="114696"/>
                    <a:pt x="46990" y="115966"/>
                  </a:cubicBezTo>
                  <a:lnTo>
                    <a:pt x="63500" y="137302"/>
                  </a:lnTo>
                  <a:lnTo>
                    <a:pt x="102616" y="137302"/>
                  </a:lnTo>
                  <a:lnTo>
                    <a:pt x="74422" y="106314"/>
                  </a:lnTo>
                  <a:lnTo>
                    <a:pt x="43561" y="70754"/>
                  </a:lnTo>
                  <a:lnTo>
                    <a:pt x="13970" y="35066"/>
                  </a:lnTo>
                  <a:lnTo>
                    <a:pt x="0" y="17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B11ECE0-6298-4632-8DFA-88CB4B833C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29ABA7E-A251-4CC2-9057-99AC4479A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CDE468B-E430-4A1A-AC0C-633C07A88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36D8EF2-306B-4B2B-B672-24E2DC28B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1BC9D1A-05E2-4BCC-8295-14B55CEBB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Shape 272">
              <a:extLst>
                <a:ext uri="{FF2B5EF4-FFF2-40B4-BE49-F238E27FC236}">
                  <a16:creationId xmlns:a16="http://schemas.microsoft.com/office/drawing/2014/main" id="{BF3851AB-D502-48AF-8D5D-8E9BE29C9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" y="786"/>
              <a:ext cx="360" cy="1022"/>
            </a:xfrm>
            <a:custGeom>
              <a:avLst/>
              <a:gdLst>
                <a:gd name="T0" fmla="*/ 0 w 35941"/>
                <a:gd name="T1" fmla="*/ 0 h 102235"/>
                <a:gd name="T2" fmla="*/ 1270 w 35941"/>
                <a:gd name="T3" fmla="*/ 34036 h 102235"/>
                <a:gd name="T4" fmla="*/ 2032 w 35941"/>
                <a:gd name="T5" fmla="*/ 68072 h 102235"/>
                <a:gd name="T6" fmla="*/ 2413 w 35941"/>
                <a:gd name="T7" fmla="*/ 102235 h 102235"/>
                <a:gd name="T8" fmla="*/ 13589 w 35941"/>
                <a:gd name="T9" fmla="*/ 102235 h 102235"/>
                <a:gd name="T10" fmla="*/ 24765 w 35941"/>
                <a:gd name="T11" fmla="*/ 102235 h 102235"/>
                <a:gd name="T12" fmla="*/ 35941 w 35941"/>
                <a:gd name="T13" fmla="*/ 102235 h 102235"/>
                <a:gd name="T14" fmla="*/ 23622 w 35941"/>
                <a:gd name="T15" fmla="*/ 68199 h 102235"/>
                <a:gd name="T16" fmla="*/ 11557 w 35941"/>
                <a:gd name="T17" fmla="*/ 34036 h 102235"/>
                <a:gd name="T18" fmla="*/ 0 w 35941"/>
                <a:gd name="T19" fmla="*/ 0 h 102235"/>
                <a:gd name="T20" fmla="*/ 0 w 35941"/>
                <a:gd name="T21" fmla="*/ 0 h 102235"/>
                <a:gd name="T22" fmla="*/ 35941 w 35941"/>
                <a:gd name="T23" fmla="*/ 102235 h 10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35941" h="102235">
                  <a:moveTo>
                    <a:pt x="0" y="0"/>
                  </a:moveTo>
                  <a:cubicBezTo>
                    <a:pt x="1270" y="34036"/>
                    <a:pt x="2032" y="68072"/>
                    <a:pt x="2413" y="102235"/>
                  </a:cubicBezTo>
                  <a:cubicBezTo>
                    <a:pt x="13589" y="102235"/>
                    <a:pt x="24765" y="102235"/>
                    <a:pt x="35941" y="102235"/>
                  </a:cubicBezTo>
                  <a:cubicBezTo>
                    <a:pt x="23622" y="68199"/>
                    <a:pt x="11557" y="34036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1" name="Shape 273">
              <a:extLst>
                <a:ext uri="{FF2B5EF4-FFF2-40B4-BE49-F238E27FC236}">
                  <a16:creationId xmlns:a16="http://schemas.microsoft.com/office/drawing/2014/main" id="{953B429D-EC50-4F5B-98A1-8065AF361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" y="48"/>
              <a:ext cx="1799" cy="2845"/>
            </a:xfrm>
            <a:custGeom>
              <a:avLst/>
              <a:gdLst>
                <a:gd name="T0" fmla="*/ 14224 w 179832"/>
                <a:gd name="T1" fmla="*/ 0 h 284480"/>
                <a:gd name="T2" fmla="*/ 29210 w 179832"/>
                <a:gd name="T3" fmla="*/ 0 h 284480"/>
                <a:gd name="T4" fmla="*/ 44069 w 179832"/>
                <a:gd name="T5" fmla="*/ 0 h 284480"/>
                <a:gd name="T6" fmla="*/ 59055 w 179832"/>
                <a:gd name="T7" fmla="*/ 0 h 284480"/>
                <a:gd name="T8" fmla="*/ 95504 w 179832"/>
                <a:gd name="T9" fmla="*/ 95250 h 284480"/>
                <a:gd name="T10" fmla="*/ 135763 w 179832"/>
                <a:gd name="T11" fmla="*/ 190119 h 284480"/>
                <a:gd name="T12" fmla="*/ 179832 w 179832"/>
                <a:gd name="T13" fmla="*/ 284480 h 284480"/>
                <a:gd name="T14" fmla="*/ 161925 w 179832"/>
                <a:gd name="T15" fmla="*/ 284480 h 284480"/>
                <a:gd name="T16" fmla="*/ 144145 w 179832"/>
                <a:gd name="T17" fmla="*/ 284480 h 284480"/>
                <a:gd name="T18" fmla="*/ 126365 w 179832"/>
                <a:gd name="T19" fmla="*/ 284480 h 284480"/>
                <a:gd name="T20" fmla="*/ 120269 w 179832"/>
                <a:gd name="T21" fmla="*/ 268859 h 284480"/>
                <a:gd name="T22" fmla="*/ 114300 w 179832"/>
                <a:gd name="T23" fmla="*/ 253111 h 284480"/>
                <a:gd name="T24" fmla="*/ 108331 w 179832"/>
                <a:gd name="T25" fmla="*/ 237490 h 284480"/>
                <a:gd name="T26" fmla="*/ 89662 w 179832"/>
                <a:gd name="T27" fmla="*/ 237490 h 284480"/>
                <a:gd name="T28" fmla="*/ 70993 w 179832"/>
                <a:gd name="T29" fmla="*/ 237490 h 284480"/>
                <a:gd name="T30" fmla="*/ 52324 w 179832"/>
                <a:gd name="T31" fmla="*/ 237490 h 284480"/>
                <a:gd name="T32" fmla="*/ 52324 w 179832"/>
                <a:gd name="T33" fmla="*/ 253111 h 284480"/>
                <a:gd name="T34" fmla="*/ 52324 w 179832"/>
                <a:gd name="T35" fmla="*/ 268859 h 284480"/>
                <a:gd name="T36" fmla="*/ 52070 w 179832"/>
                <a:gd name="T37" fmla="*/ 284480 h 284480"/>
                <a:gd name="T38" fmla="*/ 34798 w 179832"/>
                <a:gd name="T39" fmla="*/ 284480 h 284480"/>
                <a:gd name="T40" fmla="*/ 17399 w 179832"/>
                <a:gd name="T41" fmla="*/ 284480 h 284480"/>
                <a:gd name="T42" fmla="*/ 0 w 179832"/>
                <a:gd name="T43" fmla="*/ 284480 h 284480"/>
                <a:gd name="T44" fmla="*/ 8763 w 179832"/>
                <a:gd name="T45" fmla="*/ 189738 h 284480"/>
                <a:gd name="T46" fmla="*/ 13462 w 179832"/>
                <a:gd name="T47" fmla="*/ 94869 h 284480"/>
                <a:gd name="T48" fmla="*/ 14224 w 179832"/>
                <a:gd name="T49" fmla="*/ 0 h 284480"/>
                <a:gd name="T50" fmla="*/ 0 w 179832"/>
                <a:gd name="T51" fmla="*/ 0 h 284480"/>
                <a:gd name="T52" fmla="*/ 179832 w 179832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9832" h="284480">
                  <a:moveTo>
                    <a:pt x="14224" y="0"/>
                  </a:moveTo>
                  <a:cubicBezTo>
                    <a:pt x="29210" y="0"/>
                    <a:pt x="44069" y="0"/>
                    <a:pt x="59055" y="0"/>
                  </a:cubicBezTo>
                  <a:cubicBezTo>
                    <a:pt x="95504" y="95250"/>
                    <a:pt x="135763" y="190119"/>
                    <a:pt x="179832" y="284480"/>
                  </a:cubicBezTo>
                  <a:cubicBezTo>
                    <a:pt x="161925" y="284480"/>
                    <a:pt x="144145" y="284480"/>
                    <a:pt x="126365" y="284480"/>
                  </a:cubicBezTo>
                  <a:cubicBezTo>
                    <a:pt x="120269" y="268859"/>
                    <a:pt x="114300" y="253111"/>
                    <a:pt x="108331" y="237490"/>
                  </a:cubicBezTo>
                  <a:cubicBezTo>
                    <a:pt x="89662" y="237490"/>
                    <a:pt x="70993" y="237490"/>
                    <a:pt x="52324" y="237490"/>
                  </a:cubicBezTo>
                  <a:cubicBezTo>
                    <a:pt x="52324" y="253111"/>
                    <a:pt x="52324" y="268859"/>
                    <a:pt x="52070" y="284480"/>
                  </a:cubicBezTo>
                  <a:cubicBezTo>
                    <a:pt x="34798" y="284480"/>
                    <a:pt x="17399" y="284480"/>
                    <a:pt x="0" y="284480"/>
                  </a:cubicBezTo>
                  <a:cubicBezTo>
                    <a:pt x="8763" y="189738"/>
                    <a:pt x="13462" y="94869"/>
                    <a:pt x="14224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2" name="Shape 274">
              <a:extLst>
                <a:ext uri="{FF2B5EF4-FFF2-40B4-BE49-F238E27FC236}">
                  <a16:creationId xmlns:a16="http://schemas.microsoft.com/office/drawing/2014/main" id="{653AEFC7-F55D-4A28-89F7-7D6C6BB89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48"/>
              <a:ext cx="1335" cy="2845"/>
            </a:xfrm>
            <a:custGeom>
              <a:avLst/>
              <a:gdLst>
                <a:gd name="T0" fmla="*/ 0 w 133477"/>
                <a:gd name="T1" fmla="*/ 0 h 284480"/>
                <a:gd name="T2" fmla="*/ 41656 w 133477"/>
                <a:gd name="T3" fmla="*/ 0 h 284480"/>
                <a:gd name="T4" fmla="*/ 83312 w 133477"/>
                <a:gd name="T5" fmla="*/ 0 h 284480"/>
                <a:gd name="T6" fmla="*/ 124968 w 133477"/>
                <a:gd name="T7" fmla="*/ 0 h 284480"/>
                <a:gd name="T8" fmla="*/ 127762 w 133477"/>
                <a:gd name="T9" fmla="*/ 23495 h 284480"/>
                <a:gd name="T10" fmla="*/ 130683 w 133477"/>
                <a:gd name="T11" fmla="*/ 46863 h 284480"/>
                <a:gd name="T12" fmla="*/ 133477 w 133477"/>
                <a:gd name="T13" fmla="*/ 70231 h 284480"/>
                <a:gd name="T14" fmla="*/ 118618 w 133477"/>
                <a:gd name="T15" fmla="*/ 70231 h 284480"/>
                <a:gd name="T16" fmla="*/ 103759 w 133477"/>
                <a:gd name="T17" fmla="*/ 70231 h 284480"/>
                <a:gd name="T18" fmla="*/ 89027 w 133477"/>
                <a:gd name="T19" fmla="*/ 70231 h 284480"/>
                <a:gd name="T20" fmla="*/ 95123 w 133477"/>
                <a:gd name="T21" fmla="*/ 141605 h 284480"/>
                <a:gd name="T22" fmla="*/ 101092 w 133477"/>
                <a:gd name="T23" fmla="*/ 213106 h 284480"/>
                <a:gd name="T24" fmla="*/ 107188 w 133477"/>
                <a:gd name="T25" fmla="*/ 284480 h 284480"/>
                <a:gd name="T26" fmla="*/ 90170 w 133477"/>
                <a:gd name="T27" fmla="*/ 284480 h 284480"/>
                <a:gd name="T28" fmla="*/ 73152 w 133477"/>
                <a:gd name="T29" fmla="*/ 284480 h 284480"/>
                <a:gd name="T30" fmla="*/ 56134 w 133477"/>
                <a:gd name="T31" fmla="*/ 284480 h 284480"/>
                <a:gd name="T32" fmla="*/ 52578 w 133477"/>
                <a:gd name="T33" fmla="*/ 213106 h 284480"/>
                <a:gd name="T34" fmla="*/ 49022 w 133477"/>
                <a:gd name="T35" fmla="*/ 141605 h 284480"/>
                <a:gd name="T36" fmla="*/ 45466 w 133477"/>
                <a:gd name="T37" fmla="*/ 70231 h 284480"/>
                <a:gd name="T38" fmla="*/ 30607 w 133477"/>
                <a:gd name="T39" fmla="*/ 70231 h 284480"/>
                <a:gd name="T40" fmla="*/ 15875 w 133477"/>
                <a:gd name="T41" fmla="*/ 70231 h 284480"/>
                <a:gd name="T42" fmla="*/ 1016 w 133477"/>
                <a:gd name="T43" fmla="*/ 70231 h 284480"/>
                <a:gd name="T44" fmla="*/ 635 w 133477"/>
                <a:gd name="T45" fmla="*/ 46863 h 284480"/>
                <a:gd name="T46" fmla="*/ 254 w 133477"/>
                <a:gd name="T47" fmla="*/ 23495 h 284480"/>
                <a:gd name="T48" fmla="*/ 0 w 133477"/>
                <a:gd name="T49" fmla="*/ 0 h 284480"/>
                <a:gd name="T50" fmla="*/ 0 w 133477"/>
                <a:gd name="T51" fmla="*/ 0 h 284480"/>
                <a:gd name="T52" fmla="*/ 133477 w 133477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28448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23495"/>
                    <a:pt x="130683" y="46863"/>
                    <a:pt x="133477" y="70231"/>
                  </a:cubicBezTo>
                  <a:cubicBezTo>
                    <a:pt x="118618" y="70231"/>
                    <a:pt x="103759" y="70231"/>
                    <a:pt x="89027" y="70231"/>
                  </a:cubicBezTo>
                  <a:cubicBezTo>
                    <a:pt x="95123" y="141605"/>
                    <a:pt x="101092" y="213106"/>
                    <a:pt x="107188" y="284480"/>
                  </a:cubicBezTo>
                  <a:cubicBezTo>
                    <a:pt x="90170" y="284480"/>
                    <a:pt x="73152" y="284480"/>
                    <a:pt x="56134" y="284480"/>
                  </a:cubicBezTo>
                  <a:cubicBezTo>
                    <a:pt x="52578" y="213106"/>
                    <a:pt x="49022" y="141605"/>
                    <a:pt x="45466" y="70231"/>
                  </a:cubicBezTo>
                  <a:cubicBezTo>
                    <a:pt x="30607" y="70231"/>
                    <a:pt x="15875" y="70231"/>
                    <a:pt x="1016" y="70231"/>
                  </a:cubicBezTo>
                  <a:cubicBezTo>
                    <a:pt x="635" y="46863"/>
                    <a:pt x="254" y="23495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Shape 275">
              <a:extLst>
                <a:ext uri="{FF2B5EF4-FFF2-40B4-BE49-F238E27FC236}">
                  <a16:creationId xmlns:a16="http://schemas.microsoft.com/office/drawing/2014/main" id="{1448D93F-ECC7-4F70-AE2A-20A5330B0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48"/>
              <a:ext cx="2205" cy="2845"/>
            </a:xfrm>
            <a:custGeom>
              <a:avLst/>
              <a:gdLst>
                <a:gd name="T0" fmla="*/ 70739 w 220472"/>
                <a:gd name="T1" fmla="*/ 0 h 284480"/>
                <a:gd name="T2" fmla="*/ 88773 w 220472"/>
                <a:gd name="T3" fmla="*/ 0 h 284480"/>
                <a:gd name="T4" fmla="*/ 106807 w 220472"/>
                <a:gd name="T5" fmla="*/ 0 h 284480"/>
                <a:gd name="T6" fmla="*/ 124841 w 220472"/>
                <a:gd name="T7" fmla="*/ 0 h 284480"/>
                <a:gd name="T8" fmla="*/ 120142 w 220472"/>
                <a:gd name="T9" fmla="*/ 57658 h 284480"/>
                <a:gd name="T10" fmla="*/ 116332 w 220472"/>
                <a:gd name="T11" fmla="*/ 115443 h 284480"/>
                <a:gd name="T12" fmla="*/ 113665 w 220472"/>
                <a:gd name="T13" fmla="*/ 173101 h 284480"/>
                <a:gd name="T14" fmla="*/ 132207 w 220472"/>
                <a:gd name="T15" fmla="*/ 115443 h 284480"/>
                <a:gd name="T16" fmla="*/ 149860 w 220472"/>
                <a:gd name="T17" fmla="*/ 57785 h 284480"/>
                <a:gd name="T18" fmla="*/ 166370 w 220472"/>
                <a:gd name="T19" fmla="*/ 0 h 284480"/>
                <a:gd name="T20" fmla="*/ 184404 w 220472"/>
                <a:gd name="T21" fmla="*/ 0 h 284480"/>
                <a:gd name="T22" fmla="*/ 202438 w 220472"/>
                <a:gd name="T23" fmla="*/ 0 h 284480"/>
                <a:gd name="T24" fmla="*/ 220472 w 220472"/>
                <a:gd name="T25" fmla="*/ 0 h 284480"/>
                <a:gd name="T26" fmla="*/ 208915 w 220472"/>
                <a:gd name="T27" fmla="*/ 94869 h 284480"/>
                <a:gd name="T28" fmla="*/ 197358 w 220472"/>
                <a:gd name="T29" fmla="*/ 189611 h 284480"/>
                <a:gd name="T30" fmla="*/ 185801 w 220472"/>
                <a:gd name="T31" fmla="*/ 284480 h 284480"/>
                <a:gd name="T32" fmla="*/ 171831 w 220472"/>
                <a:gd name="T33" fmla="*/ 284480 h 284480"/>
                <a:gd name="T34" fmla="*/ 157861 w 220472"/>
                <a:gd name="T35" fmla="*/ 284480 h 284480"/>
                <a:gd name="T36" fmla="*/ 144018 w 220472"/>
                <a:gd name="T37" fmla="*/ 284480 h 284480"/>
                <a:gd name="T38" fmla="*/ 154813 w 220472"/>
                <a:gd name="T39" fmla="*/ 212090 h 284480"/>
                <a:gd name="T40" fmla="*/ 165735 w 220472"/>
                <a:gd name="T41" fmla="*/ 139827 h 284480"/>
                <a:gd name="T42" fmla="*/ 176657 w 220472"/>
                <a:gd name="T43" fmla="*/ 67564 h 284480"/>
                <a:gd name="T44" fmla="*/ 156591 w 220472"/>
                <a:gd name="T45" fmla="*/ 139954 h 284480"/>
                <a:gd name="T46" fmla="*/ 135001 w 220472"/>
                <a:gd name="T47" fmla="*/ 212344 h 284480"/>
                <a:gd name="T48" fmla="*/ 111760 w 220472"/>
                <a:gd name="T49" fmla="*/ 284480 h 284480"/>
                <a:gd name="T50" fmla="*/ 99187 w 220472"/>
                <a:gd name="T51" fmla="*/ 284480 h 284480"/>
                <a:gd name="T52" fmla="*/ 86614 w 220472"/>
                <a:gd name="T53" fmla="*/ 284480 h 284480"/>
                <a:gd name="T54" fmla="*/ 74041 w 220472"/>
                <a:gd name="T55" fmla="*/ 284480 h 284480"/>
                <a:gd name="T56" fmla="*/ 77597 w 220472"/>
                <a:gd name="T57" fmla="*/ 212090 h 284480"/>
                <a:gd name="T58" fmla="*/ 82804 w 220472"/>
                <a:gd name="T59" fmla="*/ 139827 h 284480"/>
                <a:gd name="T60" fmla="*/ 89535 w 220472"/>
                <a:gd name="T61" fmla="*/ 67564 h 284480"/>
                <a:gd name="T62" fmla="*/ 73660 w 220472"/>
                <a:gd name="T63" fmla="*/ 139827 h 284480"/>
                <a:gd name="T64" fmla="*/ 57785 w 220472"/>
                <a:gd name="T65" fmla="*/ 212090 h 284480"/>
                <a:gd name="T66" fmla="*/ 41783 w 220472"/>
                <a:gd name="T67" fmla="*/ 284480 h 284480"/>
                <a:gd name="T68" fmla="*/ 27940 w 220472"/>
                <a:gd name="T69" fmla="*/ 284480 h 284480"/>
                <a:gd name="T70" fmla="*/ 13970 w 220472"/>
                <a:gd name="T71" fmla="*/ 284480 h 284480"/>
                <a:gd name="T72" fmla="*/ 0 w 220472"/>
                <a:gd name="T73" fmla="*/ 284480 h 284480"/>
                <a:gd name="T74" fmla="*/ 23622 w 220472"/>
                <a:gd name="T75" fmla="*/ 189611 h 284480"/>
                <a:gd name="T76" fmla="*/ 47244 w 220472"/>
                <a:gd name="T77" fmla="*/ 94869 h 284480"/>
                <a:gd name="T78" fmla="*/ 70739 w 220472"/>
                <a:gd name="T79" fmla="*/ 0 h 284480"/>
                <a:gd name="T80" fmla="*/ 0 w 220472"/>
                <a:gd name="T81" fmla="*/ 0 h 284480"/>
                <a:gd name="T82" fmla="*/ 220472 w 220472"/>
                <a:gd name="T8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472" h="284480">
                  <a:moveTo>
                    <a:pt x="70739" y="0"/>
                  </a:moveTo>
                  <a:cubicBezTo>
                    <a:pt x="88773" y="0"/>
                    <a:pt x="106807" y="0"/>
                    <a:pt x="124841" y="0"/>
                  </a:cubicBezTo>
                  <a:cubicBezTo>
                    <a:pt x="120142" y="57658"/>
                    <a:pt x="116332" y="115443"/>
                    <a:pt x="113665" y="173101"/>
                  </a:cubicBezTo>
                  <a:cubicBezTo>
                    <a:pt x="132207" y="115443"/>
                    <a:pt x="149860" y="57785"/>
                    <a:pt x="166370" y="0"/>
                  </a:cubicBezTo>
                  <a:cubicBezTo>
                    <a:pt x="184404" y="0"/>
                    <a:pt x="202438" y="0"/>
                    <a:pt x="220472" y="0"/>
                  </a:cubicBezTo>
                  <a:cubicBezTo>
                    <a:pt x="208915" y="94869"/>
                    <a:pt x="197358" y="189611"/>
                    <a:pt x="185801" y="284480"/>
                  </a:cubicBezTo>
                  <a:cubicBezTo>
                    <a:pt x="171831" y="284480"/>
                    <a:pt x="157861" y="284480"/>
                    <a:pt x="144018" y="284480"/>
                  </a:cubicBezTo>
                  <a:cubicBezTo>
                    <a:pt x="154813" y="212090"/>
                    <a:pt x="165735" y="139827"/>
                    <a:pt x="176657" y="67564"/>
                  </a:cubicBezTo>
                  <a:cubicBezTo>
                    <a:pt x="156591" y="139954"/>
                    <a:pt x="135001" y="212344"/>
                    <a:pt x="111760" y="284480"/>
                  </a:cubicBezTo>
                  <a:cubicBezTo>
                    <a:pt x="99187" y="284480"/>
                    <a:pt x="86614" y="284480"/>
                    <a:pt x="74041" y="284480"/>
                  </a:cubicBezTo>
                  <a:cubicBezTo>
                    <a:pt x="77597" y="212090"/>
                    <a:pt x="82804" y="139827"/>
                    <a:pt x="89535" y="67564"/>
                  </a:cubicBezTo>
                  <a:cubicBezTo>
                    <a:pt x="73660" y="139827"/>
                    <a:pt x="57785" y="212090"/>
                    <a:pt x="41783" y="284480"/>
                  </a:cubicBezTo>
                  <a:cubicBezTo>
                    <a:pt x="27940" y="284480"/>
                    <a:pt x="13970" y="284480"/>
                    <a:pt x="0" y="284480"/>
                  </a:cubicBezTo>
                  <a:cubicBezTo>
                    <a:pt x="23622" y="189611"/>
                    <a:pt x="47244" y="94869"/>
                    <a:pt x="70739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4" name="Shape 276">
              <a:extLst>
                <a:ext uri="{FF2B5EF4-FFF2-40B4-BE49-F238E27FC236}">
                  <a16:creationId xmlns:a16="http://schemas.microsoft.com/office/drawing/2014/main" id="{C565CACC-6362-47DE-84A4-7B5B36E5C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0"/>
              <a:ext cx="1489" cy="2941"/>
            </a:xfrm>
            <a:custGeom>
              <a:avLst/>
              <a:gdLst>
                <a:gd name="T0" fmla="*/ 85725 w 148844"/>
                <a:gd name="T1" fmla="*/ 0 h 294132"/>
                <a:gd name="T2" fmla="*/ 102489 w 148844"/>
                <a:gd name="T3" fmla="*/ 0 h 294132"/>
                <a:gd name="T4" fmla="*/ 115316 w 148844"/>
                <a:gd name="T5" fmla="*/ 7239 h 294132"/>
                <a:gd name="T6" fmla="*/ 124841 w 148844"/>
                <a:gd name="T7" fmla="*/ 21717 h 294132"/>
                <a:gd name="T8" fmla="*/ 134366 w 148844"/>
                <a:gd name="T9" fmla="*/ 36322 h 294132"/>
                <a:gd name="T10" fmla="*/ 141732 w 148844"/>
                <a:gd name="T11" fmla="*/ 58547 h 294132"/>
                <a:gd name="T12" fmla="*/ 146812 w 148844"/>
                <a:gd name="T13" fmla="*/ 88519 h 294132"/>
                <a:gd name="T14" fmla="*/ 133858 w 148844"/>
                <a:gd name="T15" fmla="*/ 94234 h 294132"/>
                <a:gd name="T16" fmla="*/ 120777 w 148844"/>
                <a:gd name="T17" fmla="*/ 99949 h 294132"/>
                <a:gd name="T18" fmla="*/ 107569 w 148844"/>
                <a:gd name="T19" fmla="*/ 105791 h 294132"/>
                <a:gd name="T20" fmla="*/ 106426 w 148844"/>
                <a:gd name="T21" fmla="*/ 97028 h 294132"/>
                <a:gd name="T22" fmla="*/ 105156 w 148844"/>
                <a:gd name="T23" fmla="*/ 90678 h 294132"/>
                <a:gd name="T24" fmla="*/ 103759 w 148844"/>
                <a:gd name="T25" fmla="*/ 86741 h 294132"/>
                <a:gd name="T26" fmla="*/ 101473 w 148844"/>
                <a:gd name="T27" fmla="*/ 80010 h 294132"/>
                <a:gd name="T28" fmla="*/ 98679 w 148844"/>
                <a:gd name="T29" fmla="*/ 74803 h 294132"/>
                <a:gd name="T30" fmla="*/ 95250 w 148844"/>
                <a:gd name="T31" fmla="*/ 71247 h 294132"/>
                <a:gd name="T32" fmla="*/ 91948 w 148844"/>
                <a:gd name="T33" fmla="*/ 67564 h 294132"/>
                <a:gd name="T34" fmla="*/ 88138 w 148844"/>
                <a:gd name="T35" fmla="*/ 65786 h 294132"/>
                <a:gd name="T36" fmla="*/ 83693 w 148844"/>
                <a:gd name="T37" fmla="*/ 65786 h 294132"/>
                <a:gd name="T38" fmla="*/ 73914 w 148844"/>
                <a:gd name="T39" fmla="*/ 65786 h 294132"/>
                <a:gd name="T40" fmla="*/ 66040 w 148844"/>
                <a:gd name="T41" fmla="*/ 73787 h 294132"/>
                <a:gd name="T42" fmla="*/ 59690 w 148844"/>
                <a:gd name="T43" fmla="*/ 89789 h 294132"/>
                <a:gd name="T44" fmla="*/ 54864 w 148844"/>
                <a:gd name="T45" fmla="*/ 101727 h 294132"/>
                <a:gd name="T46" fmla="*/ 51562 w 148844"/>
                <a:gd name="T47" fmla="*/ 120397 h 294132"/>
                <a:gd name="T48" fmla="*/ 49784 w 148844"/>
                <a:gd name="T49" fmla="*/ 145797 h 294132"/>
                <a:gd name="T50" fmla="*/ 47625 w 148844"/>
                <a:gd name="T51" fmla="*/ 177292 h 294132"/>
                <a:gd name="T52" fmla="*/ 48768 w 148844"/>
                <a:gd name="T53" fmla="*/ 199009 h 294132"/>
                <a:gd name="T54" fmla="*/ 53340 w 148844"/>
                <a:gd name="T55" fmla="*/ 210566 h 294132"/>
                <a:gd name="T56" fmla="*/ 57785 w 148844"/>
                <a:gd name="T57" fmla="*/ 222377 h 294132"/>
                <a:gd name="T58" fmla="*/ 65024 w 148844"/>
                <a:gd name="T59" fmla="*/ 228219 h 294132"/>
                <a:gd name="T60" fmla="*/ 74676 w 148844"/>
                <a:gd name="T61" fmla="*/ 228219 h 294132"/>
                <a:gd name="T62" fmla="*/ 83947 w 148844"/>
                <a:gd name="T63" fmla="*/ 228219 h 294132"/>
                <a:gd name="T64" fmla="*/ 91186 w 148844"/>
                <a:gd name="T65" fmla="*/ 223520 h 294132"/>
                <a:gd name="T66" fmla="*/ 96266 w 148844"/>
                <a:gd name="T67" fmla="*/ 213995 h 294132"/>
                <a:gd name="T68" fmla="*/ 101346 w 148844"/>
                <a:gd name="T69" fmla="*/ 204597 h 294132"/>
                <a:gd name="T70" fmla="*/ 105029 w 148844"/>
                <a:gd name="T71" fmla="*/ 190881 h 294132"/>
                <a:gd name="T72" fmla="*/ 107569 w 148844"/>
                <a:gd name="T73" fmla="*/ 172847 h 294132"/>
                <a:gd name="T74" fmla="*/ 121158 w 148844"/>
                <a:gd name="T75" fmla="*/ 180722 h 294132"/>
                <a:gd name="T76" fmla="*/ 135001 w 148844"/>
                <a:gd name="T77" fmla="*/ 188468 h 294132"/>
                <a:gd name="T78" fmla="*/ 148844 w 148844"/>
                <a:gd name="T79" fmla="*/ 196215 h 294132"/>
                <a:gd name="T80" fmla="*/ 146177 w 148844"/>
                <a:gd name="T81" fmla="*/ 217805 h 294132"/>
                <a:gd name="T82" fmla="*/ 141732 w 148844"/>
                <a:gd name="T83" fmla="*/ 235839 h 294132"/>
                <a:gd name="T84" fmla="*/ 135382 w 148844"/>
                <a:gd name="T85" fmla="*/ 250317 h 294132"/>
                <a:gd name="T86" fmla="*/ 129032 w 148844"/>
                <a:gd name="T87" fmla="*/ 264795 h 294132"/>
                <a:gd name="T88" fmla="*/ 121031 w 148844"/>
                <a:gd name="T89" fmla="*/ 275717 h 294132"/>
                <a:gd name="T90" fmla="*/ 111379 w 148844"/>
                <a:gd name="T91" fmla="*/ 283084 h 294132"/>
                <a:gd name="T92" fmla="*/ 101727 w 148844"/>
                <a:gd name="T93" fmla="*/ 290449 h 294132"/>
                <a:gd name="T94" fmla="*/ 89281 w 148844"/>
                <a:gd name="T95" fmla="*/ 294132 h 294132"/>
                <a:gd name="T96" fmla="*/ 74549 w 148844"/>
                <a:gd name="T97" fmla="*/ 294132 h 294132"/>
                <a:gd name="T98" fmla="*/ 56515 w 148844"/>
                <a:gd name="T99" fmla="*/ 294132 h 294132"/>
                <a:gd name="T100" fmla="*/ 42037 w 148844"/>
                <a:gd name="T101" fmla="*/ 289687 h 294132"/>
                <a:gd name="T102" fmla="*/ 31369 w 148844"/>
                <a:gd name="T103" fmla="*/ 280670 h 294132"/>
                <a:gd name="T104" fmla="*/ 20828 w 148844"/>
                <a:gd name="T105" fmla="*/ 271653 h 294132"/>
                <a:gd name="T106" fmla="*/ 12446 w 148844"/>
                <a:gd name="T107" fmla="*/ 255905 h 294132"/>
                <a:gd name="T108" fmla="*/ 6604 w 148844"/>
                <a:gd name="T109" fmla="*/ 233299 h 294132"/>
                <a:gd name="T110" fmla="*/ 762 w 148844"/>
                <a:gd name="T111" fmla="*/ 210693 h 294132"/>
                <a:gd name="T112" fmla="*/ 0 w 148844"/>
                <a:gd name="T113" fmla="*/ 181737 h 294132"/>
                <a:gd name="T114" fmla="*/ 3683 w 148844"/>
                <a:gd name="T115" fmla="*/ 146431 h 294132"/>
                <a:gd name="T116" fmla="*/ 8509 w 148844"/>
                <a:gd name="T117" fmla="*/ 99314 h 294132"/>
                <a:gd name="T118" fmla="*/ 18542 w 148844"/>
                <a:gd name="T119" fmla="*/ 63247 h 294132"/>
                <a:gd name="T120" fmla="*/ 32893 w 148844"/>
                <a:gd name="T121" fmla="*/ 37847 h 294132"/>
                <a:gd name="T122" fmla="*/ 47117 w 148844"/>
                <a:gd name="T123" fmla="*/ 12700 h 294132"/>
                <a:gd name="T124" fmla="*/ 64389 w 148844"/>
                <a:gd name="T125" fmla="*/ 0 h 294132"/>
                <a:gd name="T126" fmla="*/ 85725 w 148844"/>
                <a:gd name="T127" fmla="*/ 0 h 294132"/>
                <a:gd name="T128" fmla="*/ 0 w 148844"/>
                <a:gd name="T129" fmla="*/ 0 h 294132"/>
                <a:gd name="T130" fmla="*/ 148844 w 148844"/>
                <a:gd name="T131" fmla="*/ 294132 h 294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844" h="294132">
                  <a:moveTo>
                    <a:pt x="85725" y="0"/>
                  </a:moveTo>
                  <a:cubicBezTo>
                    <a:pt x="102489" y="0"/>
                    <a:pt x="115316" y="7239"/>
                    <a:pt x="124841" y="21717"/>
                  </a:cubicBezTo>
                  <a:cubicBezTo>
                    <a:pt x="134366" y="36322"/>
                    <a:pt x="141732" y="58547"/>
                    <a:pt x="146812" y="88519"/>
                  </a:cubicBezTo>
                  <a:cubicBezTo>
                    <a:pt x="133858" y="94234"/>
                    <a:pt x="120777" y="99949"/>
                    <a:pt x="107569" y="105791"/>
                  </a:cubicBezTo>
                  <a:cubicBezTo>
                    <a:pt x="106426" y="97028"/>
                    <a:pt x="105156" y="90678"/>
                    <a:pt x="103759" y="86741"/>
                  </a:cubicBezTo>
                  <a:cubicBezTo>
                    <a:pt x="101473" y="80010"/>
                    <a:pt x="98679" y="74803"/>
                    <a:pt x="95250" y="71247"/>
                  </a:cubicBezTo>
                  <a:cubicBezTo>
                    <a:pt x="91948" y="67564"/>
                    <a:pt x="88138" y="65786"/>
                    <a:pt x="83693" y="65786"/>
                  </a:cubicBezTo>
                  <a:cubicBezTo>
                    <a:pt x="73914" y="65786"/>
                    <a:pt x="66040" y="73787"/>
                    <a:pt x="59690" y="89789"/>
                  </a:cubicBezTo>
                  <a:cubicBezTo>
                    <a:pt x="54864" y="101727"/>
                    <a:pt x="51562" y="120397"/>
                    <a:pt x="49784" y="145797"/>
                  </a:cubicBezTo>
                  <a:cubicBezTo>
                    <a:pt x="47625" y="177292"/>
                    <a:pt x="48768" y="199009"/>
                    <a:pt x="53340" y="210566"/>
                  </a:cubicBezTo>
                  <a:cubicBezTo>
                    <a:pt x="57785" y="222377"/>
                    <a:pt x="65024" y="228219"/>
                    <a:pt x="74676" y="228219"/>
                  </a:cubicBezTo>
                  <a:cubicBezTo>
                    <a:pt x="83947" y="228219"/>
                    <a:pt x="91186" y="223520"/>
                    <a:pt x="96266" y="213995"/>
                  </a:cubicBezTo>
                  <a:cubicBezTo>
                    <a:pt x="101346" y="204597"/>
                    <a:pt x="105029" y="190881"/>
                    <a:pt x="107569" y="172847"/>
                  </a:cubicBezTo>
                  <a:cubicBezTo>
                    <a:pt x="121158" y="180722"/>
                    <a:pt x="135001" y="188468"/>
                    <a:pt x="148844" y="196215"/>
                  </a:cubicBezTo>
                  <a:cubicBezTo>
                    <a:pt x="146177" y="217805"/>
                    <a:pt x="141732" y="235839"/>
                    <a:pt x="135382" y="250317"/>
                  </a:cubicBezTo>
                  <a:cubicBezTo>
                    <a:pt x="129032" y="264795"/>
                    <a:pt x="121031" y="275717"/>
                    <a:pt x="111379" y="283084"/>
                  </a:cubicBezTo>
                  <a:cubicBezTo>
                    <a:pt x="101727" y="290449"/>
                    <a:pt x="89281" y="294132"/>
                    <a:pt x="74549" y="294132"/>
                  </a:cubicBezTo>
                  <a:cubicBezTo>
                    <a:pt x="56515" y="294132"/>
                    <a:pt x="42037" y="289687"/>
                    <a:pt x="31369" y="280670"/>
                  </a:cubicBezTo>
                  <a:cubicBezTo>
                    <a:pt x="20828" y="271653"/>
                    <a:pt x="12446" y="255905"/>
                    <a:pt x="6604" y="233299"/>
                  </a:cubicBezTo>
                  <a:cubicBezTo>
                    <a:pt x="762" y="210693"/>
                    <a:pt x="0" y="181737"/>
                    <a:pt x="3683" y="146431"/>
                  </a:cubicBezTo>
                  <a:cubicBezTo>
                    <a:pt x="8509" y="99314"/>
                    <a:pt x="18542" y="63247"/>
                    <a:pt x="32893" y="37847"/>
                  </a:cubicBezTo>
                  <a:cubicBezTo>
                    <a:pt x="47117" y="12700"/>
                    <a:pt x="64389" y="0"/>
                    <a:pt x="85725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5" name="Picture 44" descr="A picture containing icon&#10;&#10;Description automatically generated">
            <a:extLst>
              <a:ext uri="{FF2B5EF4-FFF2-40B4-BE49-F238E27FC236}">
                <a16:creationId xmlns:a16="http://schemas.microsoft.com/office/drawing/2014/main" id="{FAC939A4-83B2-436C-B7E4-9DFC8FCE9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58" y="4626280"/>
            <a:ext cx="2886297" cy="1385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E3DA41-6577-FDAB-5709-2BA648198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426" y="202747"/>
            <a:ext cx="2395279" cy="3585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87AD54-FE64-4867-93FB-288DEE28F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501" y="383775"/>
            <a:ext cx="3223424" cy="322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5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CAEF1-DAA2-40F3-AC7B-31B86260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Vendor Presentation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155559-8249-4DC1-8373-A0AF37B03535}"/>
              </a:ext>
            </a:extLst>
          </p:cNvPr>
          <p:cNvGrpSpPr>
            <a:grpSpLocks/>
          </p:cNvGrpSpPr>
          <p:nvPr/>
        </p:nvGrpSpPr>
        <p:grpSpPr bwMode="auto">
          <a:xfrm>
            <a:off x="1220303" y="490400"/>
            <a:ext cx="2090378" cy="872198"/>
            <a:chOff x="0" y="-50"/>
            <a:chExt cx="9144" cy="34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BF6602-AB12-47CE-8BF1-C2BDA0FC3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6" y="1555"/>
              <a:ext cx="467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BB36C1-D629-4F7D-904F-199C65E83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" cy="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hape 249">
              <a:extLst>
                <a:ext uri="{FF2B5EF4-FFF2-40B4-BE49-F238E27FC236}">
                  <a16:creationId xmlns:a16="http://schemas.microsoft.com/office/drawing/2014/main" id="{165BAEE0-383A-41A7-975B-D5FBF1E35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1748"/>
              <a:ext cx="679" cy="1423"/>
            </a:xfrm>
            <a:custGeom>
              <a:avLst/>
              <a:gdLst>
                <a:gd name="T0" fmla="*/ 14224 w 67882"/>
                <a:gd name="T1" fmla="*/ 0 h 142240"/>
                <a:gd name="T2" fmla="*/ 59055 w 67882"/>
                <a:gd name="T3" fmla="*/ 0 h 142240"/>
                <a:gd name="T4" fmla="*/ 67882 w 67882"/>
                <a:gd name="T5" fmla="*/ 10941 h 142240"/>
                <a:gd name="T6" fmla="*/ 67882 w 67882"/>
                <a:gd name="T7" fmla="*/ 62420 h 142240"/>
                <a:gd name="T8" fmla="*/ 49911 w 67882"/>
                <a:gd name="T9" fmla="*/ 36830 h 142240"/>
                <a:gd name="T10" fmla="*/ 52324 w 67882"/>
                <a:gd name="T11" fmla="*/ 88011 h 142240"/>
                <a:gd name="T12" fmla="*/ 67882 w 67882"/>
                <a:gd name="T13" fmla="*/ 88011 h 142240"/>
                <a:gd name="T14" fmla="*/ 67882 w 67882"/>
                <a:gd name="T15" fmla="*/ 118745 h 142240"/>
                <a:gd name="T16" fmla="*/ 52324 w 67882"/>
                <a:gd name="T17" fmla="*/ 118745 h 142240"/>
                <a:gd name="T18" fmla="*/ 52070 w 67882"/>
                <a:gd name="T19" fmla="*/ 142240 h 142240"/>
                <a:gd name="T20" fmla="*/ 0 w 67882"/>
                <a:gd name="T21" fmla="*/ 142240 h 142240"/>
                <a:gd name="T22" fmla="*/ 14224 w 67882"/>
                <a:gd name="T23" fmla="*/ 0 h 142240"/>
                <a:gd name="T24" fmla="*/ 0 w 67882"/>
                <a:gd name="T25" fmla="*/ 0 h 142240"/>
                <a:gd name="T26" fmla="*/ 67882 w 67882"/>
                <a:gd name="T27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67882" h="142240">
                  <a:moveTo>
                    <a:pt x="14224" y="0"/>
                  </a:moveTo>
                  <a:cubicBezTo>
                    <a:pt x="29210" y="0"/>
                    <a:pt x="44196" y="0"/>
                    <a:pt x="59055" y="0"/>
                  </a:cubicBezTo>
                  <a:lnTo>
                    <a:pt x="67882" y="10941"/>
                  </a:lnTo>
                  <a:lnTo>
                    <a:pt x="67882" y="62420"/>
                  </a:lnTo>
                  <a:lnTo>
                    <a:pt x="49911" y="36830"/>
                  </a:lnTo>
                  <a:cubicBezTo>
                    <a:pt x="51181" y="53975"/>
                    <a:pt x="51943" y="70993"/>
                    <a:pt x="52324" y="88011"/>
                  </a:cubicBezTo>
                  <a:lnTo>
                    <a:pt x="67882" y="88011"/>
                  </a:lnTo>
                  <a:lnTo>
                    <a:pt x="67882" y="118745"/>
                  </a:lnTo>
                  <a:lnTo>
                    <a:pt x="52324" y="118745"/>
                  </a:lnTo>
                  <a:cubicBezTo>
                    <a:pt x="52324" y="126619"/>
                    <a:pt x="52324" y="134366"/>
                    <a:pt x="52070" y="142240"/>
                  </a:cubicBezTo>
                  <a:cubicBezTo>
                    <a:pt x="34798" y="142240"/>
                    <a:pt x="17399" y="142240"/>
                    <a:pt x="0" y="142240"/>
                  </a:cubicBezTo>
                  <a:cubicBezTo>
                    <a:pt x="8763" y="94869"/>
                    <a:pt x="13462" y="47498"/>
                    <a:pt x="14224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Shape 250">
              <a:extLst>
                <a:ext uri="{FF2B5EF4-FFF2-40B4-BE49-F238E27FC236}">
                  <a16:creationId xmlns:a16="http://schemas.microsoft.com/office/drawing/2014/main" id="{5EEA35E5-7F50-4EAE-ABC0-E45302E24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1748"/>
              <a:ext cx="1335" cy="1423"/>
            </a:xfrm>
            <a:custGeom>
              <a:avLst/>
              <a:gdLst>
                <a:gd name="T0" fmla="*/ 0 w 133477"/>
                <a:gd name="T1" fmla="*/ 0 h 142240"/>
                <a:gd name="T2" fmla="*/ 41656 w 133477"/>
                <a:gd name="T3" fmla="*/ 0 h 142240"/>
                <a:gd name="T4" fmla="*/ 83312 w 133477"/>
                <a:gd name="T5" fmla="*/ 0 h 142240"/>
                <a:gd name="T6" fmla="*/ 124968 w 133477"/>
                <a:gd name="T7" fmla="*/ 0 h 142240"/>
                <a:gd name="T8" fmla="*/ 127762 w 133477"/>
                <a:gd name="T9" fmla="*/ 11684 h 142240"/>
                <a:gd name="T10" fmla="*/ 130683 w 133477"/>
                <a:gd name="T11" fmla="*/ 23495 h 142240"/>
                <a:gd name="T12" fmla="*/ 133477 w 133477"/>
                <a:gd name="T13" fmla="*/ 35179 h 142240"/>
                <a:gd name="T14" fmla="*/ 118618 w 133477"/>
                <a:gd name="T15" fmla="*/ 35179 h 142240"/>
                <a:gd name="T16" fmla="*/ 103886 w 133477"/>
                <a:gd name="T17" fmla="*/ 35179 h 142240"/>
                <a:gd name="T18" fmla="*/ 89027 w 133477"/>
                <a:gd name="T19" fmla="*/ 35179 h 142240"/>
                <a:gd name="T20" fmla="*/ 95123 w 133477"/>
                <a:gd name="T21" fmla="*/ 70866 h 142240"/>
                <a:gd name="T22" fmla="*/ 101092 w 133477"/>
                <a:gd name="T23" fmla="*/ 106553 h 142240"/>
                <a:gd name="T24" fmla="*/ 107188 w 133477"/>
                <a:gd name="T25" fmla="*/ 142240 h 142240"/>
                <a:gd name="T26" fmla="*/ 90170 w 133477"/>
                <a:gd name="T27" fmla="*/ 142240 h 142240"/>
                <a:gd name="T28" fmla="*/ 73152 w 133477"/>
                <a:gd name="T29" fmla="*/ 142240 h 142240"/>
                <a:gd name="T30" fmla="*/ 56134 w 133477"/>
                <a:gd name="T31" fmla="*/ 142240 h 142240"/>
                <a:gd name="T32" fmla="*/ 52578 w 133477"/>
                <a:gd name="T33" fmla="*/ 106553 h 142240"/>
                <a:gd name="T34" fmla="*/ 49022 w 133477"/>
                <a:gd name="T35" fmla="*/ 70866 h 142240"/>
                <a:gd name="T36" fmla="*/ 45466 w 133477"/>
                <a:gd name="T37" fmla="*/ 35179 h 142240"/>
                <a:gd name="T38" fmla="*/ 30607 w 133477"/>
                <a:gd name="T39" fmla="*/ 35179 h 142240"/>
                <a:gd name="T40" fmla="*/ 15875 w 133477"/>
                <a:gd name="T41" fmla="*/ 35179 h 142240"/>
                <a:gd name="T42" fmla="*/ 1016 w 133477"/>
                <a:gd name="T43" fmla="*/ 35179 h 142240"/>
                <a:gd name="T44" fmla="*/ 635 w 133477"/>
                <a:gd name="T45" fmla="*/ 23495 h 142240"/>
                <a:gd name="T46" fmla="*/ 381 w 133477"/>
                <a:gd name="T47" fmla="*/ 11684 h 142240"/>
                <a:gd name="T48" fmla="*/ 0 w 133477"/>
                <a:gd name="T49" fmla="*/ 0 h 142240"/>
                <a:gd name="T50" fmla="*/ 0 w 133477"/>
                <a:gd name="T51" fmla="*/ 0 h 142240"/>
                <a:gd name="T52" fmla="*/ 133477 w 133477"/>
                <a:gd name="T5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14224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11684"/>
                    <a:pt x="130683" y="23495"/>
                    <a:pt x="133477" y="35179"/>
                  </a:cubicBezTo>
                  <a:cubicBezTo>
                    <a:pt x="118618" y="35179"/>
                    <a:pt x="103886" y="35179"/>
                    <a:pt x="89027" y="35179"/>
                  </a:cubicBezTo>
                  <a:cubicBezTo>
                    <a:pt x="95123" y="70866"/>
                    <a:pt x="101092" y="106553"/>
                    <a:pt x="107188" y="142240"/>
                  </a:cubicBezTo>
                  <a:cubicBezTo>
                    <a:pt x="90170" y="142240"/>
                    <a:pt x="73152" y="142240"/>
                    <a:pt x="56134" y="142240"/>
                  </a:cubicBezTo>
                  <a:cubicBezTo>
                    <a:pt x="52578" y="106553"/>
                    <a:pt x="49022" y="70866"/>
                    <a:pt x="45466" y="35179"/>
                  </a:cubicBezTo>
                  <a:cubicBezTo>
                    <a:pt x="30607" y="35179"/>
                    <a:pt x="15875" y="35179"/>
                    <a:pt x="1016" y="35179"/>
                  </a:cubicBezTo>
                  <a:cubicBezTo>
                    <a:pt x="635" y="23495"/>
                    <a:pt x="381" y="11684"/>
                    <a:pt x="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Shape 251">
              <a:extLst>
                <a:ext uri="{FF2B5EF4-FFF2-40B4-BE49-F238E27FC236}">
                  <a16:creationId xmlns:a16="http://schemas.microsoft.com/office/drawing/2014/main" id="{A448A2BB-235C-45CC-9B10-0B19D3340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1748"/>
              <a:ext cx="2203" cy="1423"/>
            </a:xfrm>
            <a:custGeom>
              <a:avLst/>
              <a:gdLst>
                <a:gd name="T0" fmla="*/ 70612 w 220345"/>
                <a:gd name="T1" fmla="*/ 0 h 142240"/>
                <a:gd name="T2" fmla="*/ 88646 w 220345"/>
                <a:gd name="T3" fmla="*/ 0 h 142240"/>
                <a:gd name="T4" fmla="*/ 106680 w 220345"/>
                <a:gd name="T5" fmla="*/ 0 h 142240"/>
                <a:gd name="T6" fmla="*/ 124714 w 220345"/>
                <a:gd name="T7" fmla="*/ 0 h 142240"/>
                <a:gd name="T8" fmla="*/ 120015 w 220345"/>
                <a:gd name="T9" fmla="*/ 28829 h 142240"/>
                <a:gd name="T10" fmla="*/ 116205 w 220345"/>
                <a:gd name="T11" fmla="*/ 57658 h 142240"/>
                <a:gd name="T12" fmla="*/ 113538 w 220345"/>
                <a:gd name="T13" fmla="*/ 86614 h 142240"/>
                <a:gd name="T14" fmla="*/ 132080 w 220345"/>
                <a:gd name="T15" fmla="*/ 57785 h 142240"/>
                <a:gd name="T16" fmla="*/ 149733 w 220345"/>
                <a:gd name="T17" fmla="*/ 28956 h 142240"/>
                <a:gd name="T18" fmla="*/ 166243 w 220345"/>
                <a:gd name="T19" fmla="*/ 0 h 142240"/>
                <a:gd name="T20" fmla="*/ 184277 w 220345"/>
                <a:gd name="T21" fmla="*/ 0 h 142240"/>
                <a:gd name="T22" fmla="*/ 202311 w 220345"/>
                <a:gd name="T23" fmla="*/ 0 h 142240"/>
                <a:gd name="T24" fmla="*/ 220345 w 220345"/>
                <a:gd name="T25" fmla="*/ 0 h 142240"/>
                <a:gd name="T26" fmla="*/ 208788 w 220345"/>
                <a:gd name="T27" fmla="*/ 47371 h 142240"/>
                <a:gd name="T28" fmla="*/ 197231 w 220345"/>
                <a:gd name="T29" fmla="*/ 94869 h 142240"/>
                <a:gd name="T30" fmla="*/ 185674 w 220345"/>
                <a:gd name="T31" fmla="*/ 142240 h 142240"/>
                <a:gd name="T32" fmla="*/ 171704 w 220345"/>
                <a:gd name="T33" fmla="*/ 142240 h 142240"/>
                <a:gd name="T34" fmla="*/ 157861 w 220345"/>
                <a:gd name="T35" fmla="*/ 142240 h 142240"/>
                <a:gd name="T36" fmla="*/ 143891 w 220345"/>
                <a:gd name="T37" fmla="*/ 142240 h 142240"/>
                <a:gd name="T38" fmla="*/ 154813 w 220345"/>
                <a:gd name="T39" fmla="*/ 106045 h 142240"/>
                <a:gd name="T40" fmla="*/ 165608 w 220345"/>
                <a:gd name="T41" fmla="*/ 69977 h 142240"/>
                <a:gd name="T42" fmla="*/ 176530 w 220345"/>
                <a:gd name="T43" fmla="*/ 33782 h 142240"/>
                <a:gd name="T44" fmla="*/ 156464 w 220345"/>
                <a:gd name="T45" fmla="*/ 69977 h 142240"/>
                <a:gd name="T46" fmla="*/ 134874 w 220345"/>
                <a:gd name="T47" fmla="*/ 106172 h 142240"/>
                <a:gd name="T48" fmla="*/ 111633 w 220345"/>
                <a:gd name="T49" fmla="*/ 142240 h 142240"/>
                <a:gd name="T50" fmla="*/ 99060 w 220345"/>
                <a:gd name="T51" fmla="*/ 142240 h 142240"/>
                <a:gd name="T52" fmla="*/ 86487 w 220345"/>
                <a:gd name="T53" fmla="*/ 142240 h 142240"/>
                <a:gd name="T54" fmla="*/ 73914 w 220345"/>
                <a:gd name="T55" fmla="*/ 142240 h 142240"/>
                <a:gd name="T56" fmla="*/ 77470 w 220345"/>
                <a:gd name="T57" fmla="*/ 106045 h 142240"/>
                <a:gd name="T58" fmla="*/ 82677 w 220345"/>
                <a:gd name="T59" fmla="*/ 69850 h 142240"/>
                <a:gd name="T60" fmla="*/ 89408 w 220345"/>
                <a:gd name="T61" fmla="*/ 33782 h 142240"/>
                <a:gd name="T62" fmla="*/ 73533 w 220345"/>
                <a:gd name="T63" fmla="*/ 69977 h 142240"/>
                <a:gd name="T64" fmla="*/ 57658 w 220345"/>
                <a:gd name="T65" fmla="*/ 106045 h 142240"/>
                <a:gd name="T66" fmla="*/ 41783 w 220345"/>
                <a:gd name="T67" fmla="*/ 142240 h 142240"/>
                <a:gd name="T68" fmla="*/ 27813 w 220345"/>
                <a:gd name="T69" fmla="*/ 142240 h 142240"/>
                <a:gd name="T70" fmla="*/ 13843 w 220345"/>
                <a:gd name="T71" fmla="*/ 142240 h 142240"/>
                <a:gd name="T72" fmla="*/ 0 w 220345"/>
                <a:gd name="T73" fmla="*/ 142240 h 142240"/>
                <a:gd name="T74" fmla="*/ 23495 w 220345"/>
                <a:gd name="T75" fmla="*/ 94869 h 142240"/>
                <a:gd name="T76" fmla="*/ 47117 w 220345"/>
                <a:gd name="T77" fmla="*/ 47371 h 142240"/>
                <a:gd name="T78" fmla="*/ 70612 w 220345"/>
                <a:gd name="T79" fmla="*/ 0 h 142240"/>
                <a:gd name="T80" fmla="*/ 0 w 220345"/>
                <a:gd name="T81" fmla="*/ 0 h 142240"/>
                <a:gd name="T82" fmla="*/ 220345 w 220345"/>
                <a:gd name="T8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345" h="142240">
                  <a:moveTo>
                    <a:pt x="70612" y="0"/>
                  </a:moveTo>
                  <a:cubicBezTo>
                    <a:pt x="88646" y="0"/>
                    <a:pt x="106680" y="0"/>
                    <a:pt x="124714" y="0"/>
                  </a:cubicBezTo>
                  <a:cubicBezTo>
                    <a:pt x="120015" y="28829"/>
                    <a:pt x="116205" y="57658"/>
                    <a:pt x="113538" y="86614"/>
                  </a:cubicBezTo>
                  <a:cubicBezTo>
                    <a:pt x="132080" y="57785"/>
                    <a:pt x="149733" y="28956"/>
                    <a:pt x="166243" y="0"/>
                  </a:cubicBezTo>
                  <a:cubicBezTo>
                    <a:pt x="184277" y="0"/>
                    <a:pt x="202311" y="0"/>
                    <a:pt x="220345" y="0"/>
                  </a:cubicBezTo>
                  <a:cubicBezTo>
                    <a:pt x="208788" y="47371"/>
                    <a:pt x="197231" y="94869"/>
                    <a:pt x="185674" y="142240"/>
                  </a:cubicBezTo>
                  <a:cubicBezTo>
                    <a:pt x="171704" y="142240"/>
                    <a:pt x="157861" y="142240"/>
                    <a:pt x="143891" y="142240"/>
                  </a:cubicBezTo>
                  <a:cubicBezTo>
                    <a:pt x="154813" y="106045"/>
                    <a:pt x="165608" y="69977"/>
                    <a:pt x="176530" y="33782"/>
                  </a:cubicBezTo>
                  <a:cubicBezTo>
                    <a:pt x="156464" y="69977"/>
                    <a:pt x="134874" y="106172"/>
                    <a:pt x="111633" y="142240"/>
                  </a:cubicBezTo>
                  <a:cubicBezTo>
                    <a:pt x="99060" y="142240"/>
                    <a:pt x="86487" y="142240"/>
                    <a:pt x="73914" y="142240"/>
                  </a:cubicBezTo>
                  <a:cubicBezTo>
                    <a:pt x="77470" y="106045"/>
                    <a:pt x="82677" y="69850"/>
                    <a:pt x="89408" y="33782"/>
                  </a:cubicBezTo>
                  <a:cubicBezTo>
                    <a:pt x="73533" y="69977"/>
                    <a:pt x="57658" y="106045"/>
                    <a:pt x="41783" y="142240"/>
                  </a:cubicBezTo>
                  <a:cubicBezTo>
                    <a:pt x="27813" y="142240"/>
                    <a:pt x="13843" y="142240"/>
                    <a:pt x="0" y="142240"/>
                  </a:cubicBezTo>
                  <a:cubicBezTo>
                    <a:pt x="23495" y="94869"/>
                    <a:pt x="47117" y="47371"/>
                    <a:pt x="70612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Shape 252">
              <a:extLst>
                <a:ext uri="{FF2B5EF4-FFF2-40B4-BE49-F238E27FC236}">
                  <a16:creationId xmlns:a16="http://schemas.microsoft.com/office/drawing/2014/main" id="{A132F7C0-4DFD-4C6D-835B-C0ECBAF0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724"/>
              <a:ext cx="1490" cy="1471"/>
            </a:xfrm>
            <a:custGeom>
              <a:avLst/>
              <a:gdLst>
                <a:gd name="T0" fmla="*/ 85725 w 148971"/>
                <a:gd name="T1" fmla="*/ 0 h 147066"/>
                <a:gd name="T2" fmla="*/ 102489 w 148971"/>
                <a:gd name="T3" fmla="*/ 0 h 147066"/>
                <a:gd name="T4" fmla="*/ 115316 w 148971"/>
                <a:gd name="T5" fmla="*/ 3683 h 147066"/>
                <a:gd name="T6" fmla="*/ 124841 w 148971"/>
                <a:gd name="T7" fmla="*/ 10922 h 147066"/>
                <a:gd name="T8" fmla="*/ 134493 w 148971"/>
                <a:gd name="T9" fmla="*/ 18161 h 147066"/>
                <a:gd name="T10" fmla="*/ 141732 w 148971"/>
                <a:gd name="T11" fmla="*/ 29210 h 147066"/>
                <a:gd name="T12" fmla="*/ 146939 w 148971"/>
                <a:gd name="T13" fmla="*/ 44196 h 147066"/>
                <a:gd name="T14" fmla="*/ 133858 w 148971"/>
                <a:gd name="T15" fmla="*/ 47117 h 147066"/>
                <a:gd name="T16" fmla="*/ 120777 w 148971"/>
                <a:gd name="T17" fmla="*/ 50038 h 147066"/>
                <a:gd name="T18" fmla="*/ 107569 w 148971"/>
                <a:gd name="T19" fmla="*/ 52832 h 147066"/>
                <a:gd name="T20" fmla="*/ 106426 w 148971"/>
                <a:gd name="T21" fmla="*/ 48514 h 147066"/>
                <a:gd name="T22" fmla="*/ 105156 w 148971"/>
                <a:gd name="T23" fmla="*/ 45339 h 147066"/>
                <a:gd name="T24" fmla="*/ 103759 w 148971"/>
                <a:gd name="T25" fmla="*/ 43434 h 147066"/>
                <a:gd name="T26" fmla="*/ 101473 w 148971"/>
                <a:gd name="T27" fmla="*/ 40005 h 147066"/>
                <a:gd name="T28" fmla="*/ 98679 w 148971"/>
                <a:gd name="T29" fmla="*/ 37465 h 147066"/>
                <a:gd name="T30" fmla="*/ 95250 w 148971"/>
                <a:gd name="T31" fmla="*/ 35560 h 147066"/>
                <a:gd name="T32" fmla="*/ 91948 w 148971"/>
                <a:gd name="T33" fmla="*/ 33782 h 147066"/>
                <a:gd name="T34" fmla="*/ 88138 w 148971"/>
                <a:gd name="T35" fmla="*/ 32893 h 147066"/>
                <a:gd name="T36" fmla="*/ 83820 w 148971"/>
                <a:gd name="T37" fmla="*/ 32893 h 147066"/>
                <a:gd name="T38" fmla="*/ 73914 w 148971"/>
                <a:gd name="T39" fmla="*/ 32893 h 147066"/>
                <a:gd name="T40" fmla="*/ 66040 w 148971"/>
                <a:gd name="T41" fmla="*/ 36957 h 147066"/>
                <a:gd name="T42" fmla="*/ 59690 w 148971"/>
                <a:gd name="T43" fmla="*/ 44958 h 147066"/>
                <a:gd name="T44" fmla="*/ 54864 w 148971"/>
                <a:gd name="T45" fmla="*/ 50927 h 147066"/>
                <a:gd name="T46" fmla="*/ 51562 w 148971"/>
                <a:gd name="T47" fmla="*/ 60198 h 147066"/>
                <a:gd name="T48" fmla="*/ 49784 w 148971"/>
                <a:gd name="T49" fmla="*/ 72898 h 147066"/>
                <a:gd name="T50" fmla="*/ 47625 w 148971"/>
                <a:gd name="T51" fmla="*/ 88646 h 147066"/>
                <a:gd name="T52" fmla="*/ 48768 w 148971"/>
                <a:gd name="T53" fmla="*/ 99441 h 147066"/>
                <a:gd name="T54" fmla="*/ 53340 w 148971"/>
                <a:gd name="T55" fmla="*/ 105283 h 147066"/>
                <a:gd name="T56" fmla="*/ 57785 w 148971"/>
                <a:gd name="T57" fmla="*/ 111125 h 147066"/>
                <a:gd name="T58" fmla="*/ 65024 w 148971"/>
                <a:gd name="T59" fmla="*/ 114046 h 147066"/>
                <a:gd name="T60" fmla="*/ 74676 w 148971"/>
                <a:gd name="T61" fmla="*/ 114046 h 147066"/>
                <a:gd name="T62" fmla="*/ 83947 w 148971"/>
                <a:gd name="T63" fmla="*/ 114046 h 147066"/>
                <a:gd name="T64" fmla="*/ 91313 w 148971"/>
                <a:gd name="T65" fmla="*/ 111760 h 147066"/>
                <a:gd name="T66" fmla="*/ 96266 w 148971"/>
                <a:gd name="T67" fmla="*/ 107061 h 147066"/>
                <a:gd name="T68" fmla="*/ 101346 w 148971"/>
                <a:gd name="T69" fmla="*/ 102362 h 147066"/>
                <a:gd name="T70" fmla="*/ 105156 w 148971"/>
                <a:gd name="T71" fmla="*/ 95504 h 147066"/>
                <a:gd name="T72" fmla="*/ 107569 w 148971"/>
                <a:gd name="T73" fmla="*/ 86487 h 147066"/>
                <a:gd name="T74" fmla="*/ 121158 w 148971"/>
                <a:gd name="T75" fmla="*/ 90297 h 147066"/>
                <a:gd name="T76" fmla="*/ 135001 w 148971"/>
                <a:gd name="T77" fmla="*/ 94234 h 147066"/>
                <a:gd name="T78" fmla="*/ 148971 w 148971"/>
                <a:gd name="T79" fmla="*/ 98044 h 147066"/>
                <a:gd name="T80" fmla="*/ 146304 w 148971"/>
                <a:gd name="T81" fmla="*/ 108839 h 147066"/>
                <a:gd name="T82" fmla="*/ 141732 w 148971"/>
                <a:gd name="T83" fmla="*/ 117983 h 147066"/>
                <a:gd name="T84" fmla="*/ 135382 w 148971"/>
                <a:gd name="T85" fmla="*/ 125095 h 147066"/>
                <a:gd name="T86" fmla="*/ 129159 w 148971"/>
                <a:gd name="T87" fmla="*/ 132461 h 147066"/>
                <a:gd name="T88" fmla="*/ 121031 w 148971"/>
                <a:gd name="T89" fmla="*/ 137922 h 147066"/>
                <a:gd name="T90" fmla="*/ 111379 w 148971"/>
                <a:gd name="T91" fmla="*/ 141605 h 147066"/>
                <a:gd name="T92" fmla="*/ 101727 w 148971"/>
                <a:gd name="T93" fmla="*/ 145288 h 147066"/>
                <a:gd name="T94" fmla="*/ 89281 w 148971"/>
                <a:gd name="T95" fmla="*/ 147066 h 147066"/>
                <a:gd name="T96" fmla="*/ 74549 w 148971"/>
                <a:gd name="T97" fmla="*/ 147066 h 147066"/>
                <a:gd name="T98" fmla="*/ 56515 w 148971"/>
                <a:gd name="T99" fmla="*/ 147066 h 147066"/>
                <a:gd name="T100" fmla="*/ 42037 w 148971"/>
                <a:gd name="T101" fmla="*/ 144907 h 147066"/>
                <a:gd name="T102" fmla="*/ 31369 w 148971"/>
                <a:gd name="T103" fmla="*/ 140335 h 147066"/>
                <a:gd name="T104" fmla="*/ 20828 w 148971"/>
                <a:gd name="T105" fmla="*/ 135890 h 147066"/>
                <a:gd name="T106" fmla="*/ 12446 w 148971"/>
                <a:gd name="T107" fmla="*/ 128016 h 147066"/>
                <a:gd name="T108" fmla="*/ 6604 w 148971"/>
                <a:gd name="T109" fmla="*/ 116586 h 147066"/>
                <a:gd name="T110" fmla="*/ 762 w 148971"/>
                <a:gd name="T111" fmla="*/ 105283 h 147066"/>
                <a:gd name="T112" fmla="*/ 0 w 148971"/>
                <a:gd name="T113" fmla="*/ 90805 h 147066"/>
                <a:gd name="T114" fmla="*/ 3683 w 148971"/>
                <a:gd name="T115" fmla="*/ 73152 h 147066"/>
                <a:gd name="T116" fmla="*/ 8509 w 148971"/>
                <a:gd name="T117" fmla="*/ 49657 h 147066"/>
                <a:gd name="T118" fmla="*/ 18542 w 148971"/>
                <a:gd name="T119" fmla="*/ 31623 h 147066"/>
                <a:gd name="T120" fmla="*/ 32893 w 148971"/>
                <a:gd name="T121" fmla="*/ 18923 h 147066"/>
                <a:gd name="T122" fmla="*/ 47117 w 148971"/>
                <a:gd name="T123" fmla="*/ 6350 h 147066"/>
                <a:gd name="T124" fmla="*/ 64389 w 148971"/>
                <a:gd name="T125" fmla="*/ 0 h 147066"/>
                <a:gd name="T126" fmla="*/ 85725 w 148971"/>
                <a:gd name="T127" fmla="*/ 0 h 147066"/>
                <a:gd name="T128" fmla="*/ 0 w 148971"/>
                <a:gd name="T129" fmla="*/ 0 h 147066"/>
                <a:gd name="T130" fmla="*/ 148971 w 148971"/>
                <a:gd name="T131" fmla="*/ 147066 h 147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971" h="147066">
                  <a:moveTo>
                    <a:pt x="85725" y="0"/>
                  </a:moveTo>
                  <a:cubicBezTo>
                    <a:pt x="102489" y="0"/>
                    <a:pt x="115316" y="3683"/>
                    <a:pt x="124841" y="10922"/>
                  </a:cubicBezTo>
                  <a:cubicBezTo>
                    <a:pt x="134493" y="18161"/>
                    <a:pt x="141732" y="29210"/>
                    <a:pt x="146939" y="44196"/>
                  </a:cubicBezTo>
                  <a:cubicBezTo>
                    <a:pt x="133858" y="47117"/>
                    <a:pt x="120777" y="50038"/>
                    <a:pt x="107569" y="52832"/>
                  </a:cubicBezTo>
                  <a:cubicBezTo>
                    <a:pt x="106426" y="48514"/>
                    <a:pt x="105156" y="45339"/>
                    <a:pt x="103759" y="43434"/>
                  </a:cubicBezTo>
                  <a:cubicBezTo>
                    <a:pt x="101473" y="40005"/>
                    <a:pt x="98679" y="37465"/>
                    <a:pt x="95250" y="35560"/>
                  </a:cubicBezTo>
                  <a:cubicBezTo>
                    <a:pt x="91948" y="33782"/>
                    <a:pt x="88138" y="32893"/>
                    <a:pt x="83820" y="32893"/>
                  </a:cubicBezTo>
                  <a:cubicBezTo>
                    <a:pt x="73914" y="32893"/>
                    <a:pt x="66040" y="36957"/>
                    <a:pt x="59690" y="44958"/>
                  </a:cubicBezTo>
                  <a:cubicBezTo>
                    <a:pt x="54864" y="50927"/>
                    <a:pt x="51562" y="60198"/>
                    <a:pt x="49784" y="72898"/>
                  </a:cubicBezTo>
                  <a:cubicBezTo>
                    <a:pt x="47625" y="88646"/>
                    <a:pt x="48768" y="99441"/>
                    <a:pt x="53340" y="105283"/>
                  </a:cubicBezTo>
                  <a:cubicBezTo>
                    <a:pt x="57785" y="111125"/>
                    <a:pt x="65024" y="114046"/>
                    <a:pt x="74676" y="114046"/>
                  </a:cubicBezTo>
                  <a:cubicBezTo>
                    <a:pt x="83947" y="114046"/>
                    <a:pt x="91313" y="111760"/>
                    <a:pt x="96266" y="107061"/>
                  </a:cubicBezTo>
                  <a:cubicBezTo>
                    <a:pt x="101346" y="102362"/>
                    <a:pt x="105156" y="95504"/>
                    <a:pt x="107569" y="86487"/>
                  </a:cubicBezTo>
                  <a:cubicBezTo>
                    <a:pt x="121158" y="90297"/>
                    <a:pt x="135001" y="94234"/>
                    <a:pt x="148971" y="98044"/>
                  </a:cubicBezTo>
                  <a:cubicBezTo>
                    <a:pt x="146304" y="108839"/>
                    <a:pt x="141732" y="117983"/>
                    <a:pt x="135382" y="125095"/>
                  </a:cubicBezTo>
                  <a:cubicBezTo>
                    <a:pt x="129159" y="132461"/>
                    <a:pt x="121031" y="137922"/>
                    <a:pt x="111379" y="141605"/>
                  </a:cubicBezTo>
                  <a:cubicBezTo>
                    <a:pt x="101727" y="145288"/>
                    <a:pt x="89281" y="147066"/>
                    <a:pt x="74549" y="147066"/>
                  </a:cubicBezTo>
                  <a:cubicBezTo>
                    <a:pt x="56515" y="147066"/>
                    <a:pt x="42037" y="144907"/>
                    <a:pt x="31369" y="140335"/>
                  </a:cubicBezTo>
                  <a:cubicBezTo>
                    <a:pt x="20828" y="135890"/>
                    <a:pt x="12446" y="128016"/>
                    <a:pt x="6604" y="116586"/>
                  </a:cubicBezTo>
                  <a:cubicBezTo>
                    <a:pt x="762" y="105283"/>
                    <a:pt x="0" y="90805"/>
                    <a:pt x="3683" y="73152"/>
                  </a:cubicBezTo>
                  <a:cubicBezTo>
                    <a:pt x="8509" y="49657"/>
                    <a:pt x="18542" y="31623"/>
                    <a:pt x="32893" y="18923"/>
                  </a:cubicBezTo>
                  <a:cubicBezTo>
                    <a:pt x="47117" y="6350"/>
                    <a:pt x="64389" y="0"/>
                    <a:pt x="85725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Shape 253">
              <a:extLst>
                <a:ext uri="{FF2B5EF4-FFF2-40B4-BE49-F238E27FC236}">
                  <a16:creationId xmlns:a16="http://schemas.microsoft.com/office/drawing/2014/main" id="{9F2D3196-A470-4D46-A812-6077F536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" y="1858"/>
              <a:ext cx="1120" cy="1313"/>
            </a:xfrm>
            <a:custGeom>
              <a:avLst/>
              <a:gdLst>
                <a:gd name="T0" fmla="*/ 0 w 111951"/>
                <a:gd name="T1" fmla="*/ 0 h 131299"/>
                <a:gd name="T2" fmla="*/ 48704 w 111951"/>
                <a:gd name="T3" fmla="*/ 60370 h 131299"/>
                <a:gd name="T4" fmla="*/ 111951 w 111951"/>
                <a:gd name="T5" fmla="*/ 131299 h 131299"/>
                <a:gd name="T6" fmla="*/ 58483 w 111951"/>
                <a:gd name="T7" fmla="*/ 131299 h 131299"/>
                <a:gd name="T8" fmla="*/ 40577 w 111951"/>
                <a:gd name="T9" fmla="*/ 107804 h 131299"/>
                <a:gd name="T10" fmla="*/ 0 w 111951"/>
                <a:gd name="T11" fmla="*/ 107804 h 131299"/>
                <a:gd name="T12" fmla="*/ 0 w 111951"/>
                <a:gd name="T13" fmla="*/ 77070 h 131299"/>
                <a:gd name="T14" fmla="*/ 17971 w 111951"/>
                <a:gd name="T15" fmla="*/ 77070 h 131299"/>
                <a:gd name="T16" fmla="*/ 0 w 111951"/>
                <a:gd name="T17" fmla="*/ 51480 h 131299"/>
                <a:gd name="T18" fmla="*/ 0 w 111951"/>
                <a:gd name="T19" fmla="*/ 0 h 131299"/>
                <a:gd name="T20" fmla="*/ 0 w 111951"/>
                <a:gd name="T21" fmla="*/ 0 h 131299"/>
                <a:gd name="T22" fmla="*/ 111951 w 111951"/>
                <a:gd name="T23" fmla="*/ 131299 h 13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1951" h="131299">
                  <a:moveTo>
                    <a:pt x="0" y="0"/>
                  </a:moveTo>
                  <a:lnTo>
                    <a:pt x="48704" y="60370"/>
                  </a:lnTo>
                  <a:cubicBezTo>
                    <a:pt x="68834" y="84087"/>
                    <a:pt x="89916" y="107741"/>
                    <a:pt x="111951" y="131299"/>
                  </a:cubicBezTo>
                  <a:cubicBezTo>
                    <a:pt x="94043" y="131299"/>
                    <a:pt x="76264" y="131299"/>
                    <a:pt x="58483" y="131299"/>
                  </a:cubicBezTo>
                  <a:cubicBezTo>
                    <a:pt x="52388" y="123426"/>
                    <a:pt x="46418" y="115678"/>
                    <a:pt x="40577" y="107804"/>
                  </a:cubicBezTo>
                  <a:lnTo>
                    <a:pt x="0" y="107804"/>
                  </a:lnTo>
                  <a:lnTo>
                    <a:pt x="0" y="77070"/>
                  </a:lnTo>
                  <a:lnTo>
                    <a:pt x="17971" y="77070"/>
                  </a:lnTo>
                  <a:lnTo>
                    <a:pt x="0" y="5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Shape 254">
              <a:extLst>
                <a:ext uri="{FF2B5EF4-FFF2-40B4-BE49-F238E27FC236}">
                  <a16:creationId xmlns:a16="http://schemas.microsoft.com/office/drawing/2014/main" id="{1E922CE6-3264-4747-9A72-C5477A950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302"/>
              <a:ext cx="33" cy="331"/>
            </a:xfrm>
            <a:custGeom>
              <a:avLst/>
              <a:gdLst>
                <a:gd name="T0" fmla="*/ 3366 w 3366"/>
                <a:gd name="T1" fmla="*/ 0 h 33151"/>
                <a:gd name="T2" fmla="*/ 3366 w 3366"/>
                <a:gd name="T3" fmla="*/ 33151 h 33151"/>
                <a:gd name="T4" fmla="*/ 0 w 3366"/>
                <a:gd name="T5" fmla="*/ 31017 h 33151"/>
                <a:gd name="T6" fmla="*/ 3366 w 3366"/>
                <a:gd name="T7" fmla="*/ 0 h 33151"/>
                <a:gd name="T8" fmla="*/ 0 w 3366"/>
                <a:gd name="T9" fmla="*/ 0 h 33151"/>
                <a:gd name="T10" fmla="*/ 3366 w 3366"/>
                <a:gd name="T11" fmla="*/ 33151 h 3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366" h="33151">
                  <a:moveTo>
                    <a:pt x="3366" y="0"/>
                  </a:moveTo>
                  <a:lnTo>
                    <a:pt x="3366" y="33151"/>
                  </a:lnTo>
                  <a:lnTo>
                    <a:pt x="0" y="31017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" name="Shape 255">
              <a:extLst>
                <a:ext uri="{FF2B5EF4-FFF2-40B4-BE49-F238E27FC236}">
                  <a16:creationId xmlns:a16="http://schemas.microsoft.com/office/drawing/2014/main" id="{EEFFABF5-630E-4EB5-9681-FFDFF7055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1717"/>
              <a:ext cx="1172" cy="1485"/>
            </a:xfrm>
            <a:custGeom>
              <a:avLst/>
              <a:gdLst>
                <a:gd name="T0" fmla="*/ 77216 w 117285"/>
                <a:gd name="T1" fmla="*/ 0 h 148590"/>
                <a:gd name="T2" fmla="*/ 117285 w 117285"/>
                <a:gd name="T3" fmla="*/ 0 h 148590"/>
                <a:gd name="T4" fmla="*/ 117285 w 117285"/>
                <a:gd name="T5" fmla="*/ 6350 h 148590"/>
                <a:gd name="T6" fmla="*/ 82169 w 117285"/>
                <a:gd name="T7" fmla="*/ 6350 h 148590"/>
                <a:gd name="T8" fmla="*/ 14732 w 117285"/>
                <a:gd name="T9" fmla="*/ 142240 h 148590"/>
                <a:gd name="T10" fmla="*/ 43307 w 117285"/>
                <a:gd name="T11" fmla="*/ 142240 h 148590"/>
                <a:gd name="T12" fmla="*/ 89916 w 117285"/>
                <a:gd name="T13" fmla="*/ 36322 h 148590"/>
                <a:gd name="T14" fmla="*/ 97028 w 117285"/>
                <a:gd name="T15" fmla="*/ 33782 h 148590"/>
                <a:gd name="T16" fmla="*/ 102489 w 117285"/>
                <a:gd name="T17" fmla="*/ 37211 h 148590"/>
                <a:gd name="T18" fmla="*/ 97663 w 117285"/>
                <a:gd name="T19" fmla="*/ 64262 h 148590"/>
                <a:gd name="T20" fmla="*/ 93472 w 117285"/>
                <a:gd name="T21" fmla="*/ 91440 h 148590"/>
                <a:gd name="T22" fmla="*/ 89916 w 117285"/>
                <a:gd name="T23" fmla="*/ 118491 h 148590"/>
                <a:gd name="T24" fmla="*/ 87249 w 117285"/>
                <a:gd name="T25" fmla="*/ 142240 h 148590"/>
                <a:gd name="T26" fmla="*/ 113665 w 117285"/>
                <a:gd name="T27" fmla="*/ 142240 h 148590"/>
                <a:gd name="T28" fmla="*/ 117285 w 117285"/>
                <a:gd name="T29" fmla="*/ 136403 h 148590"/>
                <a:gd name="T30" fmla="*/ 117285 w 117285"/>
                <a:gd name="T31" fmla="*/ 148590 h 148590"/>
                <a:gd name="T32" fmla="*/ 80518 w 117285"/>
                <a:gd name="T33" fmla="*/ 148590 h 148590"/>
                <a:gd name="T34" fmla="*/ 75946 w 117285"/>
                <a:gd name="T35" fmla="*/ 147701 h 148590"/>
                <a:gd name="T36" fmla="*/ 74168 w 117285"/>
                <a:gd name="T37" fmla="*/ 145288 h 148590"/>
                <a:gd name="T38" fmla="*/ 77216 w 117285"/>
                <a:gd name="T39" fmla="*/ 118110 h 148590"/>
                <a:gd name="T40" fmla="*/ 80772 w 117285"/>
                <a:gd name="T41" fmla="*/ 91059 h 148590"/>
                <a:gd name="T42" fmla="*/ 81915 w 117285"/>
                <a:gd name="T43" fmla="*/ 84074 h 148590"/>
                <a:gd name="T44" fmla="*/ 54610 w 117285"/>
                <a:gd name="T45" fmla="*/ 146177 h 148590"/>
                <a:gd name="T46" fmla="*/ 48387 w 117285"/>
                <a:gd name="T47" fmla="*/ 148590 h 148590"/>
                <a:gd name="T48" fmla="*/ 6604 w 117285"/>
                <a:gd name="T49" fmla="*/ 148590 h 148590"/>
                <a:gd name="T50" fmla="*/ 1524 w 117285"/>
                <a:gd name="T51" fmla="*/ 147447 h 148590"/>
                <a:gd name="T52" fmla="*/ 381 w 117285"/>
                <a:gd name="T53" fmla="*/ 144653 h 148590"/>
                <a:gd name="T54" fmla="*/ 71120 w 117285"/>
                <a:gd name="T55" fmla="*/ 2413 h 148590"/>
                <a:gd name="T56" fmla="*/ 77216 w 117285"/>
                <a:gd name="T57" fmla="*/ 0 h 148590"/>
                <a:gd name="T58" fmla="*/ 0 w 117285"/>
                <a:gd name="T59" fmla="*/ 0 h 148590"/>
                <a:gd name="T60" fmla="*/ 117285 w 117285"/>
                <a:gd name="T61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117285" h="148590">
                  <a:moveTo>
                    <a:pt x="77216" y="0"/>
                  </a:moveTo>
                  <a:lnTo>
                    <a:pt x="117285" y="0"/>
                  </a:lnTo>
                  <a:lnTo>
                    <a:pt x="117285" y="6350"/>
                  </a:lnTo>
                  <a:lnTo>
                    <a:pt x="82169" y="6350"/>
                  </a:lnTo>
                  <a:lnTo>
                    <a:pt x="14732" y="142240"/>
                  </a:lnTo>
                  <a:lnTo>
                    <a:pt x="43307" y="142240"/>
                  </a:lnTo>
                  <a:lnTo>
                    <a:pt x="89916" y="36322"/>
                  </a:lnTo>
                  <a:cubicBezTo>
                    <a:pt x="90678" y="34671"/>
                    <a:pt x="93726" y="33528"/>
                    <a:pt x="97028" y="33782"/>
                  </a:cubicBezTo>
                  <a:cubicBezTo>
                    <a:pt x="100330" y="34036"/>
                    <a:pt x="102743" y="35560"/>
                    <a:pt x="102489" y="37211"/>
                  </a:cubicBezTo>
                  <a:lnTo>
                    <a:pt x="97663" y="64262"/>
                  </a:lnTo>
                  <a:lnTo>
                    <a:pt x="93472" y="91440"/>
                  </a:lnTo>
                  <a:lnTo>
                    <a:pt x="89916" y="118491"/>
                  </a:lnTo>
                  <a:lnTo>
                    <a:pt x="87249" y="142240"/>
                  </a:lnTo>
                  <a:lnTo>
                    <a:pt x="113665" y="142240"/>
                  </a:lnTo>
                  <a:lnTo>
                    <a:pt x="117285" y="136403"/>
                  </a:lnTo>
                  <a:lnTo>
                    <a:pt x="117285" y="148590"/>
                  </a:lnTo>
                  <a:lnTo>
                    <a:pt x="80518" y="148590"/>
                  </a:lnTo>
                  <a:cubicBezTo>
                    <a:pt x="78740" y="148590"/>
                    <a:pt x="77089" y="148336"/>
                    <a:pt x="75946" y="147701"/>
                  </a:cubicBezTo>
                  <a:cubicBezTo>
                    <a:pt x="74676" y="147066"/>
                    <a:pt x="74041" y="146177"/>
                    <a:pt x="74168" y="145288"/>
                  </a:cubicBezTo>
                  <a:lnTo>
                    <a:pt x="77216" y="118110"/>
                  </a:lnTo>
                  <a:lnTo>
                    <a:pt x="80772" y="91059"/>
                  </a:lnTo>
                  <a:lnTo>
                    <a:pt x="81915" y="84074"/>
                  </a:lnTo>
                  <a:lnTo>
                    <a:pt x="54610" y="146177"/>
                  </a:lnTo>
                  <a:cubicBezTo>
                    <a:pt x="53975" y="147574"/>
                    <a:pt x="51435" y="148590"/>
                    <a:pt x="48387" y="148590"/>
                  </a:cubicBezTo>
                  <a:lnTo>
                    <a:pt x="6604" y="148590"/>
                  </a:lnTo>
                  <a:cubicBezTo>
                    <a:pt x="4572" y="148590"/>
                    <a:pt x="2794" y="148209"/>
                    <a:pt x="1524" y="147447"/>
                  </a:cubicBezTo>
                  <a:cubicBezTo>
                    <a:pt x="381" y="146685"/>
                    <a:pt x="0" y="145669"/>
                    <a:pt x="381" y="144653"/>
                  </a:cubicBezTo>
                  <a:lnTo>
                    <a:pt x="71120" y="2413"/>
                  </a:lnTo>
                  <a:cubicBezTo>
                    <a:pt x="71755" y="1016"/>
                    <a:pt x="74295" y="0"/>
                    <a:pt x="77216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Shape 256">
              <a:extLst>
                <a:ext uri="{FF2B5EF4-FFF2-40B4-BE49-F238E27FC236}">
                  <a16:creationId xmlns:a16="http://schemas.microsoft.com/office/drawing/2014/main" id="{845A8536-74C4-4FDF-AE3B-19739A05F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031"/>
              <a:ext cx="325" cy="865"/>
            </a:xfrm>
            <a:custGeom>
              <a:avLst/>
              <a:gdLst>
                <a:gd name="T0" fmla="*/ 32512 w 32512"/>
                <a:gd name="T1" fmla="*/ 0 h 86534"/>
                <a:gd name="T2" fmla="*/ 32512 w 32512"/>
                <a:gd name="T3" fmla="*/ 7413 h 86534"/>
                <a:gd name="T4" fmla="*/ 29972 w 32512"/>
                <a:gd name="T5" fmla="*/ 8937 h 86534"/>
                <a:gd name="T6" fmla="*/ 27686 w 32512"/>
                <a:gd name="T7" fmla="*/ 10715 h 86534"/>
                <a:gd name="T8" fmla="*/ 25400 w 32512"/>
                <a:gd name="T9" fmla="*/ 12874 h 86534"/>
                <a:gd name="T10" fmla="*/ 23114 w 32512"/>
                <a:gd name="T11" fmla="*/ 15541 h 86534"/>
                <a:gd name="T12" fmla="*/ 21590 w 32512"/>
                <a:gd name="T13" fmla="*/ 17700 h 86534"/>
                <a:gd name="T14" fmla="*/ 20066 w 32512"/>
                <a:gd name="T15" fmla="*/ 20240 h 86534"/>
                <a:gd name="T16" fmla="*/ 18796 w 32512"/>
                <a:gd name="T17" fmla="*/ 23161 h 86534"/>
                <a:gd name="T18" fmla="*/ 17526 w 32512"/>
                <a:gd name="T19" fmla="*/ 26336 h 86534"/>
                <a:gd name="T20" fmla="*/ 16383 w 32512"/>
                <a:gd name="T21" fmla="*/ 29892 h 86534"/>
                <a:gd name="T22" fmla="*/ 15367 w 32512"/>
                <a:gd name="T23" fmla="*/ 33702 h 86534"/>
                <a:gd name="T24" fmla="*/ 14478 w 32512"/>
                <a:gd name="T25" fmla="*/ 37894 h 86534"/>
                <a:gd name="T26" fmla="*/ 13716 w 32512"/>
                <a:gd name="T27" fmla="*/ 42465 h 86534"/>
                <a:gd name="T28" fmla="*/ 13081 w 32512"/>
                <a:gd name="T29" fmla="*/ 48053 h 86534"/>
                <a:gd name="T30" fmla="*/ 12827 w 32512"/>
                <a:gd name="T31" fmla="*/ 53260 h 86534"/>
                <a:gd name="T32" fmla="*/ 12700 w 32512"/>
                <a:gd name="T33" fmla="*/ 57959 h 86534"/>
                <a:gd name="T34" fmla="*/ 13081 w 32512"/>
                <a:gd name="T35" fmla="*/ 62150 h 86534"/>
                <a:gd name="T36" fmla="*/ 13589 w 32512"/>
                <a:gd name="T37" fmla="*/ 65706 h 86534"/>
                <a:gd name="T38" fmla="*/ 14478 w 32512"/>
                <a:gd name="T39" fmla="*/ 68881 h 86534"/>
                <a:gd name="T40" fmla="*/ 15621 w 32512"/>
                <a:gd name="T41" fmla="*/ 71548 h 86534"/>
                <a:gd name="T42" fmla="*/ 16891 w 32512"/>
                <a:gd name="T43" fmla="*/ 73453 h 86534"/>
                <a:gd name="T44" fmla="*/ 20066 w 32512"/>
                <a:gd name="T45" fmla="*/ 76755 h 86534"/>
                <a:gd name="T46" fmla="*/ 23622 w 32512"/>
                <a:gd name="T47" fmla="*/ 78787 h 86534"/>
                <a:gd name="T48" fmla="*/ 27686 w 32512"/>
                <a:gd name="T49" fmla="*/ 79803 h 86534"/>
                <a:gd name="T50" fmla="*/ 32385 w 32512"/>
                <a:gd name="T51" fmla="*/ 80184 h 86534"/>
                <a:gd name="T52" fmla="*/ 32512 w 32512"/>
                <a:gd name="T53" fmla="*/ 80177 h 86534"/>
                <a:gd name="T54" fmla="*/ 32512 w 32512"/>
                <a:gd name="T55" fmla="*/ 86534 h 86534"/>
                <a:gd name="T56" fmla="*/ 31369 w 32512"/>
                <a:gd name="T57" fmla="*/ 86534 h 86534"/>
                <a:gd name="T58" fmla="*/ 24511 w 32512"/>
                <a:gd name="T59" fmla="*/ 86026 h 86534"/>
                <a:gd name="T60" fmla="*/ 22479 w 32512"/>
                <a:gd name="T61" fmla="*/ 85645 h 86534"/>
                <a:gd name="T62" fmla="*/ 16510 w 32512"/>
                <a:gd name="T63" fmla="*/ 83994 h 86534"/>
                <a:gd name="T64" fmla="*/ 14859 w 32512"/>
                <a:gd name="T65" fmla="*/ 83359 h 86534"/>
                <a:gd name="T66" fmla="*/ 10033 w 32512"/>
                <a:gd name="T67" fmla="*/ 80692 h 86534"/>
                <a:gd name="T68" fmla="*/ 9144 w 32512"/>
                <a:gd name="T69" fmla="*/ 79930 h 86534"/>
                <a:gd name="T70" fmla="*/ 5334 w 32512"/>
                <a:gd name="T71" fmla="*/ 76120 h 86534"/>
                <a:gd name="T72" fmla="*/ 4953 w 32512"/>
                <a:gd name="T73" fmla="*/ 75612 h 86534"/>
                <a:gd name="T74" fmla="*/ 3175 w 32512"/>
                <a:gd name="T75" fmla="*/ 72945 h 86534"/>
                <a:gd name="T76" fmla="*/ 1905 w 32512"/>
                <a:gd name="T77" fmla="*/ 69770 h 86534"/>
                <a:gd name="T78" fmla="*/ 889 w 32512"/>
                <a:gd name="T79" fmla="*/ 66214 h 86534"/>
                <a:gd name="T80" fmla="*/ 381 w 32512"/>
                <a:gd name="T81" fmla="*/ 62277 h 86534"/>
                <a:gd name="T82" fmla="*/ 0 w 32512"/>
                <a:gd name="T83" fmla="*/ 57832 h 86534"/>
                <a:gd name="T84" fmla="*/ 127 w 32512"/>
                <a:gd name="T85" fmla="*/ 53006 h 86534"/>
                <a:gd name="T86" fmla="*/ 381 w 32512"/>
                <a:gd name="T87" fmla="*/ 47672 h 86534"/>
                <a:gd name="T88" fmla="*/ 1143 w 32512"/>
                <a:gd name="T89" fmla="*/ 41957 h 86534"/>
                <a:gd name="T90" fmla="*/ 1905 w 32512"/>
                <a:gd name="T91" fmla="*/ 37258 h 86534"/>
                <a:gd name="T92" fmla="*/ 2794 w 32512"/>
                <a:gd name="T93" fmla="*/ 32940 h 86534"/>
                <a:gd name="T94" fmla="*/ 3810 w 32512"/>
                <a:gd name="T95" fmla="*/ 28876 h 86534"/>
                <a:gd name="T96" fmla="*/ 5080 w 32512"/>
                <a:gd name="T97" fmla="*/ 25066 h 86534"/>
                <a:gd name="T98" fmla="*/ 6350 w 32512"/>
                <a:gd name="T99" fmla="*/ 21637 h 86534"/>
                <a:gd name="T100" fmla="*/ 7874 w 32512"/>
                <a:gd name="T101" fmla="*/ 18462 h 86534"/>
                <a:gd name="T102" fmla="*/ 9652 w 32512"/>
                <a:gd name="T103" fmla="*/ 15541 h 86534"/>
                <a:gd name="T104" fmla="*/ 11557 w 32512"/>
                <a:gd name="T105" fmla="*/ 13001 h 86534"/>
                <a:gd name="T106" fmla="*/ 14224 w 32512"/>
                <a:gd name="T107" fmla="*/ 9953 h 86534"/>
                <a:gd name="T108" fmla="*/ 17145 w 32512"/>
                <a:gd name="T109" fmla="*/ 7286 h 86534"/>
                <a:gd name="T110" fmla="*/ 20320 w 32512"/>
                <a:gd name="T111" fmla="*/ 4873 h 86534"/>
                <a:gd name="T112" fmla="*/ 23241 w 32512"/>
                <a:gd name="T113" fmla="*/ 3222 h 86534"/>
                <a:gd name="T114" fmla="*/ 23876 w 32512"/>
                <a:gd name="T115" fmla="*/ 2841 h 86534"/>
                <a:gd name="T116" fmla="*/ 26924 w 32512"/>
                <a:gd name="T117" fmla="*/ 1571 h 86534"/>
                <a:gd name="T118" fmla="*/ 27940 w 32512"/>
                <a:gd name="T119" fmla="*/ 1190 h 86534"/>
                <a:gd name="T120" fmla="*/ 31242 w 32512"/>
                <a:gd name="T121" fmla="*/ 174 h 86534"/>
                <a:gd name="T122" fmla="*/ 32258 w 32512"/>
                <a:gd name="T123" fmla="*/ 47 h 86534"/>
                <a:gd name="T124" fmla="*/ 32512 w 32512"/>
                <a:gd name="T125" fmla="*/ 0 h 86534"/>
                <a:gd name="T126" fmla="*/ 0 w 32512"/>
                <a:gd name="T127" fmla="*/ 0 h 86534"/>
                <a:gd name="T128" fmla="*/ 32512 w 32512"/>
                <a:gd name="T129" fmla="*/ 86534 h 86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32512" h="86534">
                  <a:moveTo>
                    <a:pt x="32512" y="0"/>
                  </a:moveTo>
                  <a:lnTo>
                    <a:pt x="32512" y="7413"/>
                  </a:lnTo>
                  <a:lnTo>
                    <a:pt x="29972" y="8937"/>
                  </a:lnTo>
                  <a:lnTo>
                    <a:pt x="27686" y="10715"/>
                  </a:lnTo>
                  <a:lnTo>
                    <a:pt x="25400" y="12874"/>
                  </a:lnTo>
                  <a:lnTo>
                    <a:pt x="23114" y="15541"/>
                  </a:lnTo>
                  <a:lnTo>
                    <a:pt x="21590" y="17700"/>
                  </a:lnTo>
                  <a:lnTo>
                    <a:pt x="20066" y="20240"/>
                  </a:lnTo>
                  <a:lnTo>
                    <a:pt x="18796" y="23161"/>
                  </a:lnTo>
                  <a:lnTo>
                    <a:pt x="17526" y="26336"/>
                  </a:lnTo>
                  <a:lnTo>
                    <a:pt x="16383" y="29892"/>
                  </a:lnTo>
                  <a:lnTo>
                    <a:pt x="15367" y="33702"/>
                  </a:lnTo>
                  <a:lnTo>
                    <a:pt x="14478" y="37894"/>
                  </a:lnTo>
                  <a:lnTo>
                    <a:pt x="13716" y="42465"/>
                  </a:lnTo>
                  <a:lnTo>
                    <a:pt x="13081" y="48053"/>
                  </a:lnTo>
                  <a:lnTo>
                    <a:pt x="12827" y="53260"/>
                  </a:lnTo>
                  <a:lnTo>
                    <a:pt x="12700" y="57959"/>
                  </a:lnTo>
                  <a:lnTo>
                    <a:pt x="13081" y="62150"/>
                  </a:lnTo>
                  <a:lnTo>
                    <a:pt x="13589" y="65706"/>
                  </a:lnTo>
                  <a:lnTo>
                    <a:pt x="14478" y="68881"/>
                  </a:lnTo>
                  <a:lnTo>
                    <a:pt x="15621" y="71548"/>
                  </a:lnTo>
                  <a:lnTo>
                    <a:pt x="16891" y="73453"/>
                  </a:lnTo>
                  <a:lnTo>
                    <a:pt x="20066" y="76755"/>
                  </a:lnTo>
                  <a:lnTo>
                    <a:pt x="23622" y="78787"/>
                  </a:lnTo>
                  <a:lnTo>
                    <a:pt x="27686" y="79803"/>
                  </a:lnTo>
                  <a:lnTo>
                    <a:pt x="32385" y="80184"/>
                  </a:lnTo>
                  <a:lnTo>
                    <a:pt x="32512" y="80177"/>
                  </a:lnTo>
                  <a:lnTo>
                    <a:pt x="32512" y="86534"/>
                  </a:lnTo>
                  <a:lnTo>
                    <a:pt x="31369" y="86534"/>
                  </a:lnTo>
                  <a:lnTo>
                    <a:pt x="24511" y="86026"/>
                  </a:lnTo>
                  <a:cubicBezTo>
                    <a:pt x="23876" y="86026"/>
                    <a:pt x="23114" y="85899"/>
                    <a:pt x="22479" y="85645"/>
                  </a:cubicBezTo>
                  <a:lnTo>
                    <a:pt x="16510" y="83994"/>
                  </a:lnTo>
                  <a:cubicBezTo>
                    <a:pt x="15875" y="83867"/>
                    <a:pt x="15367" y="83613"/>
                    <a:pt x="14859" y="83359"/>
                  </a:cubicBezTo>
                  <a:lnTo>
                    <a:pt x="10033" y="80692"/>
                  </a:lnTo>
                  <a:cubicBezTo>
                    <a:pt x="9652" y="80438"/>
                    <a:pt x="9398" y="80184"/>
                    <a:pt x="9144" y="79930"/>
                  </a:cubicBezTo>
                  <a:lnTo>
                    <a:pt x="5334" y="76120"/>
                  </a:lnTo>
                  <a:cubicBezTo>
                    <a:pt x="5080" y="75994"/>
                    <a:pt x="4953" y="75739"/>
                    <a:pt x="4953" y="75612"/>
                  </a:cubicBezTo>
                  <a:lnTo>
                    <a:pt x="3175" y="72945"/>
                  </a:lnTo>
                  <a:lnTo>
                    <a:pt x="1905" y="69770"/>
                  </a:lnTo>
                  <a:lnTo>
                    <a:pt x="889" y="66214"/>
                  </a:lnTo>
                  <a:lnTo>
                    <a:pt x="381" y="62277"/>
                  </a:lnTo>
                  <a:lnTo>
                    <a:pt x="0" y="57832"/>
                  </a:lnTo>
                  <a:lnTo>
                    <a:pt x="127" y="53006"/>
                  </a:lnTo>
                  <a:lnTo>
                    <a:pt x="381" y="47672"/>
                  </a:lnTo>
                  <a:lnTo>
                    <a:pt x="1143" y="41957"/>
                  </a:lnTo>
                  <a:lnTo>
                    <a:pt x="1905" y="37258"/>
                  </a:lnTo>
                  <a:lnTo>
                    <a:pt x="2794" y="32940"/>
                  </a:lnTo>
                  <a:lnTo>
                    <a:pt x="3810" y="28876"/>
                  </a:lnTo>
                  <a:lnTo>
                    <a:pt x="5080" y="25066"/>
                  </a:lnTo>
                  <a:lnTo>
                    <a:pt x="6350" y="21637"/>
                  </a:lnTo>
                  <a:lnTo>
                    <a:pt x="7874" y="18462"/>
                  </a:lnTo>
                  <a:lnTo>
                    <a:pt x="9652" y="15541"/>
                  </a:lnTo>
                  <a:lnTo>
                    <a:pt x="11557" y="13001"/>
                  </a:lnTo>
                  <a:lnTo>
                    <a:pt x="14224" y="9953"/>
                  </a:lnTo>
                  <a:lnTo>
                    <a:pt x="17145" y="7286"/>
                  </a:lnTo>
                  <a:lnTo>
                    <a:pt x="20320" y="4873"/>
                  </a:lnTo>
                  <a:lnTo>
                    <a:pt x="23241" y="3222"/>
                  </a:lnTo>
                  <a:cubicBezTo>
                    <a:pt x="23368" y="3095"/>
                    <a:pt x="23622" y="2969"/>
                    <a:pt x="23876" y="2841"/>
                  </a:cubicBezTo>
                  <a:lnTo>
                    <a:pt x="26924" y="1571"/>
                  </a:lnTo>
                  <a:cubicBezTo>
                    <a:pt x="27178" y="1317"/>
                    <a:pt x="27559" y="1190"/>
                    <a:pt x="27940" y="1190"/>
                  </a:cubicBezTo>
                  <a:lnTo>
                    <a:pt x="31242" y="174"/>
                  </a:lnTo>
                  <a:cubicBezTo>
                    <a:pt x="31496" y="174"/>
                    <a:pt x="31877" y="47"/>
                    <a:pt x="32258" y="47"/>
                  </a:cubicBezTo>
                  <a:lnTo>
                    <a:pt x="32512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Shape 257">
              <a:extLst>
                <a:ext uri="{FF2B5EF4-FFF2-40B4-BE49-F238E27FC236}">
                  <a16:creationId xmlns:a16="http://schemas.microsoft.com/office/drawing/2014/main" id="{04430D9B-BC46-4FEB-BE4F-BD8659F17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717"/>
              <a:ext cx="1163" cy="1485"/>
            </a:xfrm>
            <a:custGeom>
              <a:avLst/>
              <a:gdLst>
                <a:gd name="T0" fmla="*/ 0 w 116268"/>
                <a:gd name="T1" fmla="*/ 0 h 148590"/>
                <a:gd name="T2" fmla="*/ 14034 w 116268"/>
                <a:gd name="T3" fmla="*/ 0 h 148590"/>
                <a:gd name="T4" fmla="*/ 18733 w 116268"/>
                <a:gd name="T5" fmla="*/ 1016 h 148590"/>
                <a:gd name="T6" fmla="*/ 20384 w 116268"/>
                <a:gd name="T7" fmla="*/ 3429 h 148590"/>
                <a:gd name="T8" fmla="*/ 14034 w 116268"/>
                <a:gd name="T9" fmla="*/ 46736 h 148590"/>
                <a:gd name="T10" fmla="*/ 12128 w 116268"/>
                <a:gd name="T11" fmla="*/ 64516 h 148590"/>
                <a:gd name="T12" fmla="*/ 23940 w 116268"/>
                <a:gd name="T13" fmla="*/ 45593 h 148590"/>
                <a:gd name="T14" fmla="*/ 49466 w 116268"/>
                <a:gd name="T15" fmla="*/ 2286 h 148590"/>
                <a:gd name="T16" fmla="*/ 55563 w 116268"/>
                <a:gd name="T17" fmla="*/ 0 h 148590"/>
                <a:gd name="T18" fmla="*/ 109665 w 116268"/>
                <a:gd name="T19" fmla="*/ 0 h 148590"/>
                <a:gd name="T20" fmla="*/ 114490 w 116268"/>
                <a:gd name="T21" fmla="*/ 1143 h 148590"/>
                <a:gd name="T22" fmla="*/ 116015 w 116268"/>
                <a:gd name="T23" fmla="*/ 3556 h 148590"/>
                <a:gd name="T24" fmla="*/ 81343 w 116268"/>
                <a:gd name="T25" fmla="*/ 145796 h 148590"/>
                <a:gd name="T26" fmla="*/ 74993 w 116268"/>
                <a:gd name="T27" fmla="*/ 148590 h 148590"/>
                <a:gd name="T28" fmla="*/ 33210 w 116268"/>
                <a:gd name="T29" fmla="*/ 148590 h 148590"/>
                <a:gd name="T30" fmla="*/ 28384 w 116268"/>
                <a:gd name="T31" fmla="*/ 147574 h 148590"/>
                <a:gd name="T32" fmla="*/ 26988 w 116268"/>
                <a:gd name="T33" fmla="*/ 145034 h 148590"/>
                <a:gd name="T34" fmla="*/ 45148 w 116268"/>
                <a:gd name="T35" fmla="*/ 84455 h 148590"/>
                <a:gd name="T36" fmla="*/ 40703 w 116268"/>
                <a:gd name="T37" fmla="*/ 92202 h 148590"/>
                <a:gd name="T38" fmla="*/ 7048 w 116268"/>
                <a:gd name="T39" fmla="*/ 146431 h 148590"/>
                <a:gd name="T40" fmla="*/ 1079 w 116268"/>
                <a:gd name="T41" fmla="*/ 148590 h 148590"/>
                <a:gd name="T42" fmla="*/ 0 w 116268"/>
                <a:gd name="T43" fmla="*/ 148590 h 148590"/>
                <a:gd name="T44" fmla="*/ 0 w 116268"/>
                <a:gd name="T45" fmla="*/ 136403 h 148590"/>
                <a:gd name="T46" fmla="*/ 28511 w 116268"/>
                <a:gd name="T47" fmla="*/ 90424 h 148590"/>
                <a:gd name="T48" fmla="*/ 59753 w 116268"/>
                <a:gd name="T49" fmla="*/ 36068 h 148590"/>
                <a:gd name="T50" fmla="*/ 67247 w 116268"/>
                <a:gd name="T51" fmla="*/ 33909 h 148590"/>
                <a:gd name="T52" fmla="*/ 72199 w 116268"/>
                <a:gd name="T53" fmla="*/ 37465 h 148590"/>
                <a:gd name="T54" fmla="*/ 40577 w 116268"/>
                <a:gd name="T55" fmla="*/ 142240 h 148590"/>
                <a:gd name="T56" fmla="*/ 69405 w 116268"/>
                <a:gd name="T57" fmla="*/ 142240 h 148590"/>
                <a:gd name="T58" fmla="*/ 102553 w 116268"/>
                <a:gd name="T59" fmla="*/ 6350 h 148590"/>
                <a:gd name="T60" fmla="*/ 60389 w 116268"/>
                <a:gd name="T61" fmla="*/ 6350 h 148590"/>
                <a:gd name="T62" fmla="*/ 36004 w 116268"/>
                <a:gd name="T63" fmla="*/ 47498 h 148590"/>
                <a:gd name="T64" fmla="*/ 8953 w 116268"/>
                <a:gd name="T65" fmla="*/ 90678 h 148590"/>
                <a:gd name="T66" fmla="*/ 1841 w 116268"/>
                <a:gd name="T67" fmla="*/ 92837 h 148590"/>
                <a:gd name="T68" fmla="*/ 0 w 116268"/>
                <a:gd name="T69" fmla="*/ 91669 h 148590"/>
                <a:gd name="T70" fmla="*/ 0 w 116268"/>
                <a:gd name="T71" fmla="*/ 58518 h 148590"/>
                <a:gd name="T72" fmla="*/ 1334 w 116268"/>
                <a:gd name="T73" fmla="*/ 46228 h 148590"/>
                <a:gd name="T74" fmla="*/ 7303 w 116268"/>
                <a:gd name="T75" fmla="*/ 6350 h 148590"/>
                <a:gd name="T76" fmla="*/ 0 w 116268"/>
                <a:gd name="T77" fmla="*/ 6350 h 148590"/>
                <a:gd name="T78" fmla="*/ 0 w 116268"/>
                <a:gd name="T79" fmla="*/ 0 h 148590"/>
                <a:gd name="T80" fmla="*/ 0 w 116268"/>
                <a:gd name="T81" fmla="*/ 0 h 148590"/>
                <a:gd name="T82" fmla="*/ 116268 w 116268"/>
                <a:gd name="T8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6268" h="148590">
                  <a:moveTo>
                    <a:pt x="0" y="0"/>
                  </a:moveTo>
                  <a:lnTo>
                    <a:pt x="14034" y="0"/>
                  </a:lnTo>
                  <a:cubicBezTo>
                    <a:pt x="15811" y="0"/>
                    <a:pt x="17590" y="381"/>
                    <a:pt x="18733" y="1016"/>
                  </a:cubicBezTo>
                  <a:cubicBezTo>
                    <a:pt x="19876" y="1651"/>
                    <a:pt x="20510" y="2540"/>
                    <a:pt x="20384" y="3429"/>
                  </a:cubicBezTo>
                  <a:lnTo>
                    <a:pt x="14034" y="46736"/>
                  </a:lnTo>
                  <a:lnTo>
                    <a:pt x="12128" y="64516"/>
                  </a:lnTo>
                  <a:lnTo>
                    <a:pt x="23940" y="45593"/>
                  </a:lnTo>
                  <a:lnTo>
                    <a:pt x="49466" y="2286"/>
                  </a:lnTo>
                  <a:cubicBezTo>
                    <a:pt x="50355" y="1016"/>
                    <a:pt x="52768" y="0"/>
                    <a:pt x="55563" y="0"/>
                  </a:cubicBezTo>
                  <a:lnTo>
                    <a:pt x="109665" y="0"/>
                  </a:lnTo>
                  <a:cubicBezTo>
                    <a:pt x="111570" y="0"/>
                    <a:pt x="113221" y="381"/>
                    <a:pt x="114490" y="1143"/>
                  </a:cubicBezTo>
                  <a:cubicBezTo>
                    <a:pt x="115634" y="1778"/>
                    <a:pt x="116268" y="2667"/>
                    <a:pt x="116015" y="3556"/>
                  </a:cubicBezTo>
                  <a:lnTo>
                    <a:pt x="81343" y="145796"/>
                  </a:lnTo>
                  <a:cubicBezTo>
                    <a:pt x="80963" y="147447"/>
                    <a:pt x="78296" y="148590"/>
                    <a:pt x="74993" y="148590"/>
                  </a:cubicBezTo>
                  <a:lnTo>
                    <a:pt x="33210" y="148590"/>
                  </a:lnTo>
                  <a:cubicBezTo>
                    <a:pt x="31433" y="148590"/>
                    <a:pt x="29654" y="148209"/>
                    <a:pt x="28384" y="147574"/>
                  </a:cubicBezTo>
                  <a:cubicBezTo>
                    <a:pt x="27241" y="146812"/>
                    <a:pt x="26734" y="145923"/>
                    <a:pt x="26988" y="145034"/>
                  </a:cubicBezTo>
                  <a:lnTo>
                    <a:pt x="45148" y="84455"/>
                  </a:lnTo>
                  <a:lnTo>
                    <a:pt x="40703" y="92202"/>
                  </a:lnTo>
                  <a:lnTo>
                    <a:pt x="7048" y="146431"/>
                  </a:lnTo>
                  <a:cubicBezTo>
                    <a:pt x="6286" y="147701"/>
                    <a:pt x="3873" y="148590"/>
                    <a:pt x="1079" y="148590"/>
                  </a:cubicBezTo>
                  <a:lnTo>
                    <a:pt x="0" y="148590"/>
                  </a:lnTo>
                  <a:lnTo>
                    <a:pt x="0" y="136403"/>
                  </a:lnTo>
                  <a:lnTo>
                    <a:pt x="28511" y="90424"/>
                  </a:lnTo>
                  <a:lnTo>
                    <a:pt x="59753" y="36068"/>
                  </a:lnTo>
                  <a:cubicBezTo>
                    <a:pt x="60770" y="34544"/>
                    <a:pt x="63945" y="33528"/>
                    <a:pt x="67247" y="33909"/>
                  </a:cubicBezTo>
                  <a:cubicBezTo>
                    <a:pt x="70548" y="34163"/>
                    <a:pt x="72708" y="35814"/>
                    <a:pt x="72199" y="37465"/>
                  </a:cubicBezTo>
                  <a:lnTo>
                    <a:pt x="40577" y="142240"/>
                  </a:lnTo>
                  <a:lnTo>
                    <a:pt x="69405" y="142240"/>
                  </a:lnTo>
                  <a:lnTo>
                    <a:pt x="102553" y="6350"/>
                  </a:lnTo>
                  <a:lnTo>
                    <a:pt x="60389" y="6350"/>
                  </a:lnTo>
                  <a:lnTo>
                    <a:pt x="36004" y="47498"/>
                  </a:lnTo>
                  <a:lnTo>
                    <a:pt x="8953" y="90678"/>
                  </a:lnTo>
                  <a:cubicBezTo>
                    <a:pt x="8065" y="92202"/>
                    <a:pt x="5016" y="93091"/>
                    <a:pt x="1841" y="92837"/>
                  </a:cubicBezTo>
                  <a:lnTo>
                    <a:pt x="0" y="91669"/>
                  </a:lnTo>
                  <a:lnTo>
                    <a:pt x="0" y="58518"/>
                  </a:lnTo>
                  <a:lnTo>
                    <a:pt x="1334" y="46228"/>
                  </a:lnTo>
                  <a:lnTo>
                    <a:pt x="7303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Shape 258">
              <a:extLst>
                <a:ext uri="{FF2B5EF4-FFF2-40B4-BE49-F238E27FC236}">
                  <a16:creationId xmlns:a16="http://schemas.microsoft.com/office/drawing/2014/main" id="{DD5F82F1-B3F2-4D1C-BE45-A030B2BC6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698"/>
              <a:ext cx="797" cy="1529"/>
            </a:xfrm>
            <a:custGeom>
              <a:avLst/>
              <a:gdLst>
                <a:gd name="T0" fmla="*/ 79756 w 79756"/>
                <a:gd name="T1" fmla="*/ 6518 h 152852"/>
                <a:gd name="T2" fmla="*/ 71247 w 79756"/>
                <a:gd name="T3" fmla="*/ 8071 h 152852"/>
                <a:gd name="T4" fmla="*/ 59690 w 79756"/>
                <a:gd name="T5" fmla="*/ 12263 h 152852"/>
                <a:gd name="T6" fmla="*/ 48641 w 79756"/>
                <a:gd name="T7" fmla="*/ 18866 h 152852"/>
                <a:gd name="T8" fmla="*/ 38481 w 79756"/>
                <a:gd name="T9" fmla="*/ 27883 h 152852"/>
                <a:gd name="T10" fmla="*/ 29591 w 79756"/>
                <a:gd name="T11" fmla="*/ 39059 h 152852"/>
                <a:gd name="T12" fmla="*/ 22352 w 79756"/>
                <a:gd name="T13" fmla="*/ 52267 h 152852"/>
                <a:gd name="T14" fmla="*/ 16891 w 79756"/>
                <a:gd name="T15" fmla="*/ 67634 h 152852"/>
                <a:gd name="T16" fmla="*/ 13716 w 79756"/>
                <a:gd name="T17" fmla="*/ 82493 h 152852"/>
                <a:gd name="T18" fmla="*/ 12700 w 79756"/>
                <a:gd name="T19" fmla="*/ 94304 h 152852"/>
                <a:gd name="T20" fmla="*/ 13335 w 79756"/>
                <a:gd name="T21" fmla="*/ 104845 h 152852"/>
                <a:gd name="T22" fmla="*/ 15748 w 79756"/>
                <a:gd name="T23" fmla="*/ 114243 h 152852"/>
                <a:gd name="T24" fmla="*/ 19685 w 79756"/>
                <a:gd name="T25" fmla="*/ 122371 h 152852"/>
                <a:gd name="T26" fmla="*/ 24765 w 79756"/>
                <a:gd name="T27" fmla="*/ 129229 h 152852"/>
                <a:gd name="T28" fmla="*/ 30480 w 79756"/>
                <a:gd name="T29" fmla="*/ 134691 h 152852"/>
                <a:gd name="T30" fmla="*/ 36703 w 79756"/>
                <a:gd name="T31" fmla="*/ 138754 h 152852"/>
                <a:gd name="T32" fmla="*/ 48006 w 79756"/>
                <a:gd name="T33" fmla="*/ 143072 h 152852"/>
                <a:gd name="T34" fmla="*/ 67437 w 79756"/>
                <a:gd name="T35" fmla="*/ 146120 h 152852"/>
                <a:gd name="T36" fmla="*/ 79756 w 79756"/>
                <a:gd name="T37" fmla="*/ 146483 h 152852"/>
                <a:gd name="T38" fmla="*/ 66040 w 79756"/>
                <a:gd name="T39" fmla="*/ 152470 h 152852"/>
                <a:gd name="T40" fmla="*/ 53721 w 79756"/>
                <a:gd name="T41" fmla="*/ 151074 h 152852"/>
                <a:gd name="T42" fmla="*/ 42545 w 79756"/>
                <a:gd name="T43" fmla="*/ 148915 h 152852"/>
                <a:gd name="T44" fmla="*/ 32639 w 79756"/>
                <a:gd name="T45" fmla="*/ 145613 h 152852"/>
                <a:gd name="T46" fmla="*/ 27940 w 79756"/>
                <a:gd name="T47" fmla="*/ 143453 h 152852"/>
                <a:gd name="T48" fmla="*/ 20066 w 79756"/>
                <a:gd name="T49" fmla="*/ 138246 h 152852"/>
                <a:gd name="T50" fmla="*/ 13335 w 79756"/>
                <a:gd name="T51" fmla="*/ 131896 h 152852"/>
                <a:gd name="T52" fmla="*/ 7747 w 79756"/>
                <a:gd name="T53" fmla="*/ 124403 h 152852"/>
                <a:gd name="T54" fmla="*/ 3302 w 79756"/>
                <a:gd name="T55" fmla="*/ 115514 h 152852"/>
                <a:gd name="T56" fmla="*/ 635 w 79756"/>
                <a:gd name="T57" fmla="*/ 105480 h 152852"/>
                <a:gd name="T58" fmla="*/ 0 w 79756"/>
                <a:gd name="T59" fmla="*/ 94431 h 152852"/>
                <a:gd name="T60" fmla="*/ 1016 w 79756"/>
                <a:gd name="T61" fmla="*/ 82113 h 152852"/>
                <a:gd name="T62" fmla="*/ 4318 w 79756"/>
                <a:gd name="T63" fmla="*/ 66872 h 152852"/>
                <a:gd name="T64" fmla="*/ 9906 w 79756"/>
                <a:gd name="T65" fmla="*/ 50997 h 152852"/>
                <a:gd name="T66" fmla="*/ 17399 w 79756"/>
                <a:gd name="T67" fmla="*/ 37154 h 152852"/>
                <a:gd name="T68" fmla="*/ 26797 w 79756"/>
                <a:gd name="T69" fmla="*/ 25343 h 152852"/>
                <a:gd name="T70" fmla="*/ 37846 w 79756"/>
                <a:gd name="T71" fmla="*/ 15438 h 152852"/>
                <a:gd name="T72" fmla="*/ 50419 w 79756"/>
                <a:gd name="T73" fmla="*/ 7944 h 152852"/>
                <a:gd name="T74" fmla="*/ 65024 w 79756"/>
                <a:gd name="T75" fmla="*/ 2610 h 152852"/>
                <a:gd name="T76" fmla="*/ 72898 w 79756"/>
                <a:gd name="T77" fmla="*/ 832 h 152852"/>
                <a:gd name="T78" fmla="*/ 79756 w 79756"/>
                <a:gd name="T79" fmla="*/ 0 h 152852"/>
                <a:gd name="T80" fmla="*/ 0 w 79756"/>
                <a:gd name="T81" fmla="*/ 0 h 152852"/>
                <a:gd name="T82" fmla="*/ 79756 w 79756"/>
                <a:gd name="T83" fmla="*/ 152852 h 15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9756" h="152852">
                  <a:moveTo>
                    <a:pt x="79756" y="0"/>
                  </a:moveTo>
                  <a:lnTo>
                    <a:pt x="79756" y="6518"/>
                  </a:lnTo>
                  <a:lnTo>
                    <a:pt x="77343" y="6802"/>
                  </a:lnTo>
                  <a:lnTo>
                    <a:pt x="71247" y="8071"/>
                  </a:lnTo>
                  <a:lnTo>
                    <a:pt x="65532" y="9850"/>
                  </a:lnTo>
                  <a:lnTo>
                    <a:pt x="59690" y="12263"/>
                  </a:lnTo>
                  <a:lnTo>
                    <a:pt x="54102" y="15183"/>
                  </a:lnTo>
                  <a:lnTo>
                    <a:pt x="48641" y="18866"/>
                  </a:lnTo>
                  <a:lnTo>
                    <a:pt x="43434" y="23057"/>
                  </a:lnTo>
                  <a:lnTo>
                    <a:pt x="38481" y="27883"/>
                  </a:lnTo>
                  <a:lnTo>
                    <a:pt x="33782" y="33217"/>
                  </a:lnTo>
                  <a:lnTo>
                    <a:pt x="29591" y="39059"/>
                  </a:lnTo>
                  <a:lnTo>
                    <a:pt x="25654" y="45409"/>
                  </a:lnTo>
                  <a:lnTo>
                    <a:pt x="22352" y="52267"/>
                  </a:lnTo>
                  <a:lnTo>
                    <a:pt x="19304" y="59633"/>
                  </a:lnTo>
                  <a:lnTo>
                    <a:pt x="16891" y="67634"/>
                  </a:lnTo>
                  <a:lnTo>
                    <a:pt x="14859" y="76143"/>
                  </a:lnTo>
                  <a:lnTo>
                    <a:pt x="13716" y="82493"/>
                  </a:lnTo>
                  <a:lnTo>
                    <a:pt x="12954" y="88590"/>
                  </a:lnTo>
                  <a:lnTo>
                    <a:pt x="12700" y="94304"/>
                  </a:lnTo>
                  <a:lnTo>
                    <a:pt x="12700" y="99766"/>
                  </a:lnTo>
                  <a:lnTo>
                    <a:pt x="13335" y="104845"/>
                  </a:lnTo>
                  <a:lnTo>
                    <a:pt x="14224" y="109671"/>
                  </a:lnTo>
                  <a:lnTo>
                    <a:pt x="15748" y="114243"/>
                  </a:lnTo>
                  <a:lnTo>
                    <a:pt x="17526" y="118434"/>
                  </a:lnTo>
                  <a:lnTo>
                    <a:pt x="19685" y="122371"/>
                  </a:lnTo>
                  <a:lnTo>
                    <a:pt x="22225" y="125928"/>
                  </a:lnTo>
                  <a:lnTo>
                    <a:pt x="24765" y="129229"/>
                  </a:lnTo>
                  <a:lnTo>
                    <a:pt x="27559" y="132151"/>
                  </a:lnTo>
                  <a:lnTo>
                    <a:pt x="30480" y="134691"/>
                  </a:lnTo>
                  <a:lnTo>
                    <a:pt x="33528" y="136977"/>
                  </a:lnTo>
                  <a:lnTo>
                    <a:pt x="36703" y="138754"/>
                  </a:lnTo>
                  <a:lnTo>
                    <a:pt x="40259" y="140532"/>
                  </a:lnTo>
                  <a:lnTo>
                    <a:pt x="48006" y="143072"/>
                  </a:lnTo>
                  <a:lnTo>
                    <a:pt x="57023" y="144978"/>
                  </a:lnTo>
                  <a:lnTo>
                    <a:pt x="67437" y="146120"/>
                  </a:lnTo>
                  <a:lnTo>
                    <a:pt x="78994" y="146502"/>
                  </a:lnTo>
                  <a:lnTo>
                    <a:pt x="79756" y="146483"/>
                  </a:lnTo>
                  <a:lnTo>
                    <a:pt x="79756" y="152852"/>
                  </a:lnTo>
                  <a:lnTo>
                    <a:pt x="66040" y="152470"/>
                  </a:lnTo>
                  <a:cubicBezTo>
                    <a:pt x="65786" y="152470"/>
                    <a:pt x="65405" y="152343"/>
                    <a:pt x="65151" y="152343"/>
                  </a:cubicBezTo>
                  <a:lnTo>
                    <a:pt x="53721" y="151074"/>
                  </a:lnTo>
                  <a:cubicBezTo>
                    <a:pt x="53340" y="151074"/>
                    <a:pt x="52959" y="151074"/>
                    <a:pt x="52578" y="150946"/>
                  </a:cubicBezTo>
                  <a:lnTo>
                    <a:pt x="42545" y="148915"/>
                  </a:lnTo>
                  <a:cubicBezTo>
                    <a:pt x="42164" y="148788"/>
                    <a:pt x="41783" y="148661"/>
                    <a:pt x="41402" y="148533"/>
                  </a:cubicBezTo>
                  <a:lnTo>
                    <a:pt x="32639" y="145613"/>
                  </a:lnTo>
                  <a:cubicBezTo>
                    <a:pt x="32385" y="145486"/>
                    <a:pt x="32131" y="145358"/>
                    <a:pt x="31877" y="145231"/>
                  </a:cubicBezTo>
                  <a:lnTo>
                    <a:pt x="27940" y="143453"/>
                  </a:lnTo>
                  <a:lnTo>
                    <a:pt x="23876" y="141041"/>
                  </a:lnTo>
                  <a:lnTo>
                    <a:pt x="20066" y="138246"/>
                  </a:lnTo>
                  <a:lnTo>
                    <a:pt x="16510" y="135326"/>
                  </a:lnTo>
                  <a:lnTo>
                    <a:pt x="13335" y="131896"/>
                  </a:lnTo>
                  <a:lnTo>
                    <a:pt x="10414" y="128341"/>
                  </a:lnTo>
                  <a:lnTo>
                    <a:pt x="7747" y="124403"/>
                  </a:lnTo>
                  <a:lnTo>
                    <a:pt x="5334" y="120086"/>
                  </a:lnTo>
                  <a:lnTo>
                    <a:pt x="3302" y="115514"/>
                  </a:lnTo>
                  <a:lnTo>
                    <a:pt x="1778" y="110688"/>
                  </a:lnTo>
                  <a:lnTo>
                    <a:pt x="635" y="105480"/>
                  </a:lnTo>
                  <a:lnTo>
                    <a:pt x="0" y="100146"/>
                  </a:lnTo>
                  <a:lnTo>
                    <a:pt x="0" y="94431"/>
                  </a:lnTo>
                  <a:lnTo>
                    <a:pt x="254" y="88463"/>
                  </a:lnTo>
                  <a:lnTo>
                    <a:pt x="1016" y="82113"/>
                  </a:lnTo>
                  <a:lnTo>
                    <a:pt x="2159" y="75508"/>
                  </a:lnTo>
                  <a:lnTo>
                    <a:pt x="4318" y="66872"/>
                  </a:lnTo>
                  <a:lnTo>
                    <a:pt x="6731" y="58744"/>
                  </a:lnTo>
                  <a:lnTo>
                    <a:pt x="9906" y="50997"/>
                  </a:lnTo>
                  <a:lnTo>
                    <a:pt x="13335" y="43886"/>
                  </a:lnTo>
                  <a:lnTo>
                    <a:pt x="17399" y="37154"/>
                  </a:lnTo>
                  <a:lnTo>
                    <a:pt x="21844" y="31058"/>
                  </a:lnTo>
                  <a:lnTo>
                    <a:pt x="26797" y="25343"/>
                  </a:lnTo>
                  <a:lnTo>
                    <a:pt x="32131" y="20137"/>
                  </a:lnTo>
                  <a:lnTo>
                    <a:pt x="37846" y="15438"/>
                  </a:lnTo>
                  <a:lnTo>
                    <a:pt x="43942" y="11374"/>
                  </a:lnTo>
                  <a:lnTo>
                    <a:pt x="50419" y="7944"/>
                  </a:lnTo>
                  <a:lnTo>
                    <a:pt x="57531" y="4896"/>
                  </a:lnTo>
                  <a:lnTo>
                    <a:pt x="65024" y="2610"/>
                  </a:lnTo>
                  <a:cubicBezTo>
                    <a:pt x="65278" y="2483"/>
                    <a:pt x="65532" y="2483"/>
                    <a:pt x="65913" y="2356"/>
                  </a:cubicBezTo>
                  <a:lnTo>
                    <a:pt x="72898" y="832"/>
                  </a:lnTo>
                  <a:cubicBezTo>
                    <a:pt x="73152" y="832"/>
                    <a:pt x="73533" y="832"/>
                    <a:pt x="73914" y="705"/>
                  </a:cubicBezTo>
                  <a:lnTo>
                    <a:pt x="7975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Shape 259">
              <a:extLst>
                <a:ext uri="{FF2B5EF4-FFF2-40B4-BE49-F238E27FC236}">
                  <a16:creationId xmlns:a16="http://schemas.microsoft.com/office/drawing/2014/main" id="{9786B99E-D76D-4D24-BCDC-B263F68D4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556"/>
              <a:ext cx="807" cy="671"/>
            </a:xfrm>
            <a:custGeom>
              <a:avLst/>
              <a:gdLst>
                <a:gd name="T0" fmla="*/ 29972 w 80645"/>
                <a:gd name="T1" fmla="*/ 381 h 67056"/>
                <a:gd name="T2" fmla="*/ 35814 w 80645"/>
                <a:gd name="T3" fmla="*/ 508 h 67056"/>
                <a:gd name="T4" fmla="*/ 77089 w 80645"/>
                <a:gd name="T5" fmla="*/ 12192 h 67056"/>
                <a:gd name="T6" fmla="*/ 80264 w 80645"/>
                <a:gd name="T7" fmla="*/ 15367 h 67056"/>
                <a:gd name="T8" fmla="*/ 77851 w 80645"/>
                <a:gd name="T9" fmla="*/ 23241 h 67056"/>
                <a:gd name="T10" fmla="*/ 74930 w 80645"/>
                <a:gd name="T11" fmla="*/ 30480 h 67056"/>
                <a:gd name="T12" fmla="*/ 70993 w 80645"/>
                <a:gd name="T13" fmla="*/ 37084 h 67056"/>
                <a:gd name="T14" fmla="*/ 66548 w 80645"/>
                <a:gd name="T15" fmla="*/ 43053 h 67056"/>
                <a:gd name="T16" fmla="*/ 61214 w 80645"/>
                <a:gd name="T17" fmla="*/ 48514 h 67056"/>
                <a:gd name="T18" fmla="*/ 55118 w 80645"/>
                <a:gd name="T19" fmla="*/ 53213 h 67056"/>
                <a:gd name="T20" fmla="*/ 48260 w 80645"/>
                <a:gd name="T21" fmla="*/ 57277 h 67056"/>
                <a:gd name="T22" fmla="*/ 40640 w 80645"/>
                <a:gd name="T23" fmla="*/ 60706 h 67056"/>
                <a:gd name="T24" fmla="*/ 39878 w 80645"/>
                <a:gd name="T25" fmla="*/ 61087 h 67056"/>
                <a:gd name="T26" fmla="*/ 32004 w 80645"/>
                <a:gd name="T27" fmla="*/ 63500 h 67056"/>
                <a:gd name="T28" fmla="*/ 30988 w 80645"/>
                <a:gd name="T29" fmla="*/ 63754 h 67056"/>
                <a:gd name="T30" fmla="*/ 22352 w 80645"/>
                <a:gd name="T31" fmla="*/ 65405 h 67056"/>
                <a:gd name="T32" fmla="*/ 21336 w 80645"/>
                <a:gd name="T33" fmla="*/ 65659 h 67056"/>
                <a:gd name="T34" fmla="*/ 11557 w 80645"/>
                <a:gd name="T35" fmla="*/ 66675 h 67056"/>
                <a:gd name="T36" fmla="*/ 10668 w 80645"/>
                <a:gd name="T37" fmla="*/ 66675 h 67056"/>
                <a:gd name="T38" fmla="*/ 0 w 80645"/>
                <a:gd name="T39" fmla="*/ 67056 h 67056"/>
                <a:gd name="T40" fmla="*/ 0 w 80645"/>
                <a:gd name="T41" fmla="*/ 60687 h 67056"/>
                <a:gd name="T42" fmla="*/ 9398 w 80645"/>
                <a:gd name="T43" fmla="*/ 60452 h 67056"/>
                <a:gd name="T44" fmla="*/ 18161 w 80645"/>
                <a:gd name="T45" fmla="*/ 59436 h 67056"/>
                <a:gd name="T46" fmla="*/ 25781 w 80645"/>
                <a:gd name="T47" fmla="*/ 57912 h 67056"/>
                <a:gd name="T48" fmla="*/ 32639 w 80645"/>
                <a:gd name="T49" fmla="*/ 55753 h 67056"/>
                <a:gd name="T50" fmla="*/ 38608 w 80645"/>
                <a:gd name="T51" fmla="*/ 53213 h 67056"/>
                <a:gd name="T52" fmla="*/ 44450 w 80645"/>
                <a:gd name="T53" fmla="*/ 49784 h 67056"/>
                <a:gd name="T54" fmla="*/ 49784 w 80645"/>
                <a:gd name="T55" fmla="*/ 45720 h 67056"/>
                <a:gd name="T56" fmla="*/ 54610 w 80645"/>
                <a:gd name="T57" fmla="*/ 40894 h 67056"/>
                <a:gd name="T58" fmla="*/ 58801 w 80645"/>
                <a:gd name="T59" fmla="*/ 35306 h 67056"/>
                <a:gd name="T60" fmla="*/ 62484 w 80645"/>
                <a:gd name="T61" fmla="*/ 29210 h 67056"/>
                <a:gd name="T62" fmla="*/ 65278 w 80645"/>
                <a:gd name="T63" fmla="*/ 22225 h 67056"/>
                <a:gd name="T64" fmla="*/ 67056 w 80645"/>
                <a:gd name="T65" fmla="*/ 16637 h 67056"/>
                <a:gd name="T66" fmla="*/ 37465 w 80645"/>
                <a:gd name="T67" fmla="*/ 8255 h 67056"/>
                <a:gd name="T68" fmla="*/ 36703 w 80645"/>
                <a:gd name="T69" fmla="*/ 10287 h 67056"/>
                <a:gd name="T70" fmla="*/ 34036 w 80645"/>
                <a:gd name="T71" fmla="*/ 16129 h 67056"/>
                <a:gd name="T72" fmla="*/ 30734 w 80645"/>
                <a:gd name="T73" fmla="*/ 21209 h 67056"/>
                <a:gd name="T74" fmla="*/ 27178 w 80645"/>
                <a:gd name="T75" fmla="*/ 25146 h 67056"/>
                <a:gd name="T76" fmla="*/ 26670 w 80645"/>
                <a:gd name="T77" fmla="*/ 25654 h 67056"/>
                <a:gd name="T78" fmla="*/ 22479 w 80645"/>
                <a:gd name="T79" fmla="*/ 28702 h 67056"/>
                <a:gd name="T80" fmla="*/ 21463 w 80645"/>
                <a:gd name="T81" fmla="*/ 29337 h 67056"/>
                <a:gd name="T82" fmla="*/ 16383 w 80645"/>
                <a:gd name="T83" fmla="*/ 31496 h 67056"/>
                <a:gd name="T84" fmla="*/ 14859 w 80645"/>
                <a:gd name="T85" fmla="*/ 32004 h 67056"/>
                <a:gd name="T86" fmla="*/ 9017 w 80645"/>
                <a:gd name="T87" fmla="*/ 33401 h 67056"/>
                <a:gd name="T88" fmla="*/ 7239 w 80645"/>
                <a:gd name="T89" fmla="*/ 33655 h 67056"/>
                <a:gd name="T90" fmla="*/ 635 w 80645"/>
                <a:gd name="T91" fmla="*/ 34036 h 67056"/>
                <a:gd name="T92" fmla="*/ 0 w 80645"/>
                <a:gd name="T93" fmla="*/ 34036 h 67056"/>
                <a:gd name="T94" fmla="*/ 0 w 80645"/>
                <a:gd name="T95" fmla="*/ 27679 h 67056"/>
                <a:gd name="T96" fmla="*/ 4572 w 80645"/>
                <a:gd name="T97" fmla="*/ 27432 h 67056"/>
                <a:gd name="T98" fmla="*/ 8636 w 80645"/>
                <a:gd name="T99" fmla="*/ 26543 h 67056"/>
                <a:gd name="T100" fmla="*/ 12446 w 80645"/>
                <a:gd name="T101" fmla="*/ 24765 h 67056"/>
                <a:gd name="T102" fmla="*/ 15875 w 80645"/>
                <a:gd name="T103" fmla="*/ 22352 h 67056"/>
                <a:gd name="T104" fmla="*/ 19177 w 80645"/>
                <a:gd name="T105" fmla="*/ 18542 h 67056"/>
                <a:gd name="T106" fmla="*/ 21971 w 80645"/>
                <a:gd name="T107" fmla="*/ 14224 h 67056"/>
                <a:gd name="T108" fmla="*/ 24384 w 80645"/>
                <a:gd name="T109" fmla="*/ 8890 h 67056"/>
                <a:gd name="T110" fmla="*/ 26543 w 80645"/>
                <a:gd name="T111" fmla="*/ 2667 h 67056"/>
                <a:gd name="T112" fmla="*/ 29972 w 80645"/>
                <a:gd name="T113" fmla="*/ 381 h 67056"/>
                <a:gd name="T114" fmla="*/ 0 w 80645"/>
                <a:gd name="T115" fmla="*/ 0 h 67056"/>
                <a:gd name="T116" fmla="*/ 80645 w 80645"/>
                <a:gd name="T117" fmla="*/ 67056 h 67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0645" h="67056">
                  <a:moveTo>
                    <a:pt x="29972" y="381"/>
                  </a:moveTo>
                  <a:cubicBezTo>
                    <a:pt x="31877" y="0"/>
                    <a:pt x="34036" y="0"/>
                    <a:pt x="35814" y="508"/>
                  </a:cubicBezTo>
                  <a:lnTo>
                    <a:pt x="77089" y="12192"/>
                  </a:lnTo>
                  <a:cubicBezTo>
                    <a:pt x="79375" y="12827"/>
                    <a:pt x="80645" y="14097"/>
                    <a:pt x="80264" y="15367"/>
                  </a:cubicBezTo>
                  <a:lnTo>
                    <a:pt x="77851" y="23241"/>
                  </a:lnTo>
                  <a:lnTo>
                    <a:pt x="74930" y="30480"/>
                  </a:lnTo>
                  <a:lnTo>
                    <a:pt x="70993" y="37084"/>
                  </a:lnTo>
                  <a:lnTo>
                    <a:pt x="66548" y="43053"/>
                  </a:lnTo>
                  <a:lnTo>
                    <a:pt x="61214" y="48514"/>
                  </a:lnTo>
                  <a:lnTo>
                    <a:pt x="55118" y="53213"/>
                  </a:lnTo>
                  <a:lnTo>
                    <a:pt x="48260" y="57277"/>
                  </a:lnTo>
                  <a:lnTo>
                    <a:pt x="40640" y="60706"/>
                  </a:lnTo>
                  <a:cubicBezTo>
                    <a:pt x="40386" y="60833"/>
                    <a:pt x="40132" y="60960"/>
                    <a:pt x="39878" y="61087"/>
                  </a:cubicBezTo>
                  <a:lnTo>
                    <a:pt x="32004" y="63500"/>
                  </a:lnTo>
                  <a:cubicBezTo>
                    <a:pt x="31623" y="63627"/>
                    <a:pt x="31369" y="63627"/>
                    <a:pt x="30988" y="63754"/>
                  </a:cubicBezTo>
                  <a:lnTo>
                    <a:pt x="22352" y="65405"/>
                  </a:lnTo>
                  <a:cubicBezTo>
                    <a:pt x="21971" y="65532"/>
                    <a:pt x="21717" y="65532"/>
                    <a:pt x="21336" y="65659"/>
                  </a:cubicBezTo>
                  <a:lnTo>
                    <a:pt x="11557" y="66675"/>
                  </a:lnTo>
                  <a:cubicBezTo>
                    <a:pt x="11303" y="66675"/>
                    <a:pt x="10922" y="66675"/>
                    <a:pt x="10668" y="66675"/>
                  </a:cubicBezTo>
                  <a:lnTo>
                    <a:pt x="0" y="67056"/>
                  </a:lnTo>
                  <a:lnTo>
                    <a:pt x="0" y="60687"/>
                  </a:lnTo>
                  <a:lnTo>
                    <a:pt x="9398" y="60452"/>
                  </a:lnTo>
                  <a:lnTo>
                    <a:pt x="18161" y="59436"/>
                  </a:lnTo>
                  <a:lnTo>
                    <a:pt x="25781" y="57912"/>
                  </a:lnTo>
                  <a:lnTo>
                    <a:pt x="32639" y="55753"/>
                  </a:lnTo>
                  <a:lnTo>
                    <a:pt x="38608" y="53213"/>
                  </a:lnTo>
                  <a:lnTo>
                    <a:pt x="44450" y="49784"/>
                  </a:lnTo>
                  <a:lnTo>
                    <a:pt x="49784" y="45720"/>
                  </a:lnTo>
                  <a:lnTo>
                    <a:pt x="54610" y="40894"/>
                  </a:lnTo>
                  <a:lnTo>
                    <a:pt x="58801" y="35306"/>
                  </a:lnTo>
                  <a:lnTo>
                    <a:pt x="62484" y="29210"/>
                  </a:lnTo>
                  <a:lnTo>
                    <a:pt x="65278" y="22225"/>
                  </a:lnTo>
                  <a:lnTo>
                    <a:pt x="67056" y="16637"/>
                  </a:lnTo>
                  <a:lnTo>
                    <a:pt x="37465" y="8255"/>
                  </a:lnTo>
                  <a:lnTo>
                    <a:pt x="36703" y="10287"/>
                  </a:lnTo>
                  <a:lnTo>
                    <a:pt x="34036" y="16129"/>
                  </a:lnTo>
                  <a:lnTo>
                    <a:pt x="30734" y="21209"/>
                  </a:lnTo>
                  <a:lnTo>
                    <a:pt x="27178" y="25146"/>
                  </a:lnTo>
                  <a:cubicBezTo>
                    <a:pt x="27051" y="25273"/>
                    <a:pt x="26924" y="25527"/>
                    <a:pt x="26670" y="25654"/>
                  </a:cubicBezTo>
                  <a:lnTo>
                    <a:pt x="22479" y="28702"/>
                  </a:lnTo>
                  <a:cubicBezTo>
                    <a:pt x="22225" y="28956"/>
                    <a:pt x="21844" y="29083"/>
                    <a:pt x="21463" y="29337"/>
                  </a:cubicBezTo>
                  <a:lnTo>
                    <a:pt x="16383" y="31496"/>
                  </a:lnTo>
                  <a:cubicBezTo>
                    <a:pt x="15875" y="31750"/>
                    <a:pt x="15367" y="31877"/>
                    <a:pt x="14859" y="32004"/>
                  </a:cubicBezTo>
                  <a:lnTo>
                    <a:pt x="9017" y="33401"/>
                  </a:lnTo>
                  <a:cubicBezTo>
                    <a:pt x="8382" y="33528"/>
                    <a:pt x="7874" y="33655"/>
                    <a:pt x="7239" y="33655"/>
                  </a:cubicBezTo>
                  <a:lnTo>
                    <a:pt x="635" y="34036"/>
                  </a:lnTo>
                  <a:lnTo>
                    <a:pt x="0" y="34036"/>
                  </a:lnTo>
                  <a:lnTo>
                    <a:pt x="0" y="27679"/>
                  </a:lnTo>
                  <a:lnTo>
                    <a:pt x="4572" y="27432"/>
                  </a:lnTo>
                  <a:lnTo>
                    <a:pt x="8636" y="26543"/>
                  </a:lnTo>
                  <a:lnTo>
                    <a:pt x="12446" y="24765"/>
                  </a:lnTo>
                  <a:lnTo>
                    <a:pt x="15875" y="22352"/>
                  </a:lnTo>
                  <a:lnTo>
                    <a:pt x="19177" y="18542"/>
                  </a:lnTo>
                  <a:lnTo>
                    <a:pt x="21971" y="14224"/>
                  </a:lnTo>
                  <a:lnTo>
                    <a:pt x="24384" y="8890"/>
                  </a:lnTo>
                  <a:lnTo>
                    <a:pt x="26543" y="2667"/>
                  </a:lnTo>
                  <a:cubicBezTo>
                    <a:pt x="26797" y="1651"/>
                    <a:pt x="28194" y="889"/>
                    <a:pt x="29972" y="381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" name="Shape 260">
              <a:extLst>
                <a:ext uri="{FF2B5EF4-FFF2-40B4-BE49-F238E27FC236}">
                  <a16:creationId xmlns:a16="http://schemas.microsoft.com/office/drawing/2014/main" id="{B0A07BCA-0E8B-4577-8514-7DC0293F1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717"/>
              <a:ext cx="728" cy="1485"/>
            </a:xfrm>
            <a:custGeom>
              <a:avLst/>
              <a:gdLst>
                <a:gd name="T0" fmla="*/ 6350 w 72771"/>
                <a:gd name="T1" fmla="*/ 0 h 148590"/>
                <a:gd name="T2" fmla="*/ 72771 w 72771"/>
                <a:gd name="T3" fmla="*/ 0 h 148590"/>
                <a:gd name="T4" fmla="*/ 72771 w 72771"/>
                <a:gd name="T5" fmla="*/ 6350 h 148590"/>
                <a:gd name="T6" fmla="*/ 12827 w 72771"/>
                <a:gd name="T7" fmla="*/ 6350 h 148590"/>
                <a:gd name="T8" fmla="*/ 13716 w 72771"/>
                <a:gd name="T9" fmla="*/ 35179 h 148590"/>
                <a:gd name="T10" fmla="*/ 51816 w 72771"/>
                <a:gd name="T11" fmla="*/ 35179 h 148590"/>
                <a:gd name="T12" fmla="*/ 58166 w 72771"/>
                <a:gd name="T13" fmla="*/ 38227 h 148590"/>
                <a:gd name="T14" fmla="*/ 68580 w 72771"/>
                <a:gd name="T15" fmla="*/ 142240 h 148590"/>
                <a:gd name="T16" fmla="*/ 72771 w 72771"/>
                <a:gd name="T17" fmla="*/ 142240 h 148590"/>
                <a:gd name="T18" fmla="*/ 72771 w 72771"/>
                <a:gd name="T19" fmla="*/ 148590 h 148590"/>
                <a:gd name="T20" fmla="*/ 62611 w 72771"/>
                <a:gd name="T21" fmla="*/ 148590 h 148590"/>
                <a:gd name="T22" fmla="*/ 56261 w 72771"/>
                <a:gd name="T23" fmla="*/ 145669 h 148590"/>
                <a:gd name="T24" fmla="*/ 45847 w 72771"/>
                <a:gd name="T25" fmla="*/ 41529 h 148590"/>
                <a:gd name="T26" fmla="*/ 7493 w 72771"/>
                <a:gd name="T27" fmla="*/ 41529 h 148590"/>
                <a:gd name="T28" fmla="*/ 1143 w 72771"/>
                <a:gd name="T29" fmla="*/ 38354 h 148590"/>
                <a:gd name="T30" fmla="*/ 0 w 72771"/>
                <a:gd name="T31" fmla="*/ 3302 h 148590"/>
                <a:gd name="T32" fmla="*/ 1905 w 72771"/>
                <a:gd name="T33" fmla="*/ 1016 h 148590"/>
                <a:gd name="T34" fmla="*/ 6350 w 72771"/>
                <a:gd name="T35" fmla="*/ 0 h 148590"/>
                <a:gd name="T36" fmla="*/ 0 w 72771"/>
                <a:gd name="T37" fmla="*/ 0 h 148590"/>
                <a:gd name="T38" fmla="*/ 72771 w 72771"/>
                <a:gd name="T39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72771" h="148590">
                  <a:moveTo>
                    <a:pt x="6350" y="0"/>
                  </a:moveTo>
                  <a:lnTo>
                    <a:pt x="72771" y="0"/>
                  </a:lnTo>
                  <a:lnTo>
                    <a:pt x="72771" y="6350"/>
                  </a:lnTo>
                  <a:lnTo>
                    <a:pt x="12827" y="6350"/>
                  </a:lnTo>
                  <a:lnTo>
                    <a:pt x="13716" y="35179"/>
                  </a:lnTo>
                  <a:lnTo>
                    <a:pt x="51816" y="35179"/>
                  </a:lnTo>
                  <a:cubicBezTo>
                    <a:pt x="55245" y="35179"/>
                    <a:pt x="58039" y="36449"/>
                    <a:pt x="58166" y="38227"/>
                  </a:cubicBezTo>
                  <a:lnTo>
                    <a:pt x="68580" y="142240"/>
                  </a:lnTo>
                  <a:lnTo>
                    <a:pt x="72771" y="142240"/>
                  </a:lnTo>
                  <a:lnTo>
                    <a:pt x="72771" y="148590"/>
                  </a:lnTo>
                  <a:lnTo>
                    <a:pt x="62611" y="148590"/>
                  </a:lnTo>
                  <a:cubicBezTo>
                    <a:pt x="59182" y="148590"/>
                    <a:pt x="56388" y="147320"/>
                    <a:pt x="56261" y="145669"/>
                  </a:cubicBezTo>
                  <a:lnTo>
                    <a:pt x="45847" y="41529"/>
                  </a:lnTo>
                  <a:lnTo>
                    <a:pt x="7493" y="41529"/>
                  </a:lnTo>
                  <a:cubicBezTo>
                    <a:pt x="3937" y="41529"/>
                    <a:pt x="1143" y="40132"/>
                    <a:pt x="1143" y="38354"/>
                  </a:cubicBezTo>
                  <a:lnTo>
                    <a:pt x="0" y="3302"/>
                  </a:lnTo>
                  <a:cubicBezTo>
                    <a:pt x="0" y="2413"/>
                    <a:pt x="635" y="1524"/>
                    <a:pt x="1905" y="1016"/>
                  </a:cubicBezTo>
                  <a:cubicBezTo>
                    <a:pt x="3048" y="381"/>
                    <a:pt x="4699" y="0"/>
                    <a:pt x="635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9" name="Shape 261">
              <a:extLst>
                <a:ext uri="{FF2B5EF4-FFF2-40B4-BE49-F238E27FC236}">
                  <a16:creationId xmlns:a16="http://schemas.microsoft.com/office/drawing/2014/main" id="{020CBCCD-5204-49BC-8D48-626B42778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692"/>
              <a:ext cx="788" cy="595"/>
            </a:xfrm>
            <a:custGeom>
              <a:avLst/>
              <a:gdLst>
                <a:gd name="T0" fmla="*/ 17272 w 78740"/>
                <a:gd name="T1" fmla="*/ 254 h 59436"/>
                <a:gd name="T2" fmla="*/ 29972 w 78740"/>
                <a:gd name="T3" fmla="*/ 1651 h 59436"/>
                <a:gd name="T4" fmla="*/ 35941 w 78740"/>
                <a:gd name="T5" fmla="*/ 3048 h 59436"/>
                <a:gd name="T6" fmla="*/ 46228 w 78740"/>
                <a:gd name="T7" fmla="*/ 6858 h 59436"/>
                <a:gd name="T8" fmla="*/ 55118 w 78740"/>
                <a:gd name="T9" fmla="*/ 12192 h 59436"/>
                <a:gd name="T10" fmla="*/ 62357 w 78740"/>
                <a:gd name="T11" fmla="*/ 18796 h 59436"/>
                <a:gd name="T12" fmla="*/ 68580 w 78740"/>
                <a:gd name="T13" fmla="*/ 26797 h 59436"/>
                <a:gd name="T14" fmla="*/ 73914 w 78740"/>
                <a:gd name="T15" fmla="*/ 36068 h 59436"/>
                <a:gd name="T16" fmla="*/ 78232 w 78740"/>
                <a:gd name="T17" fmla="*/ 46863 h 59436"/>
                <a:gd name="T18" fmla="*/ 35179 w 78740"/>
                <a:gd name="T19" fmla="*/ 59055 h 59436"/>
                <a:gd name="T20" fmla="*/ 26416 w 78740"/>
                <a:gd name="T21" fmla="*/ 56515 h 59436"/>
                <a:gd name="T22" fmla="*/ 24638 w 78740"/>
                <a:gd name="T23" fmla="*/ 51054 h 59436"/>
                <a:gd name="T24" fmla="*/ 22860 w 78740"/>
                <a:gd name="T25" fmla="*/ 47371 h 59436"/>
                <a:gd name="T26" fmla="*/ 19431 w 78740"/>
                <a:gd name="T27" fmla="*/ 43434 h 59436"/>
                <a:gd name="T28" fmla="*/ 15875 w 78740"/>
                <a:gd name="T29" fmla="*/ 41021 h 59436"/>
                <a:gd name="T30" fmla="*/ 12319 w 78740"/>
                <a:gd name="T31" fmla="*/ 39624 h 59436"/>
                <a:gd name="T32" fmla="*/ 8763 w 78740"/>
                <a:gd name="T33" fmla="*/ 39243 h 59436"/>
                <a:gd name="T34" fmla="*/ 4318 w 78740"/>
                <a:gd name="T35" fmla="*/ 39751 h 59436"/>
                <a:gd name="T36" fmla="*/ 0 w 78740"/>
                <a:gd name="T37" fmla="*/ 41275 h 59436"/>
                <a:gd name="T38" fmla="*/ 3175 w 78740"/>
                <a:gd name="T39" fmla="*/ 33274 h 59436"/>
                <a:gd name="T40" fmla="*/ 8128 w 78740"/>
                <a:gd name="T41" fmla="*/ 32893 h 59436"/>
                <a:gd name="T42" fmla="*/ 12700 w 78740"/>
                <a:gd name="T43" fmla="*/ 33147 h 59436"/>
                <a:gd name="T44" fmla="*/ 16891 w 78740"/>
                <a:gd name="T45" fmla="*/ 33782 h 59436"/>
                <a:gd name="T46" fmla="*/ 21082 w 78740"/>
                <a:gd name="T47" fmla="*/ 34925 h 59436"/>
                <a:gd name="T48" fmla="*/ 24638 w 78740"/>
                <a:gd name="T49" fmla="*/ 36449 h 59436"/>
                <a:gd name="T50" fmla="*/ 28194 w 78740"/>
                <a:gd name="T51" fmla="*/ 38608 h 59436"/>
                <a:gd name="T52" fmla="*/ 33020 w 78740"/>
                <a:gd name="T53" fmla="*/ 43053 h 59436"/>
                <a:gd name="T54" fmla="*/ 36068 w 78740"/>
                <a:gd name="T55" fmla="*/ 47625 h 59436"/>
                <a:gd name="T56" fmla="*/ 37719 w 78740"/>
                <a:gd name="T57" fmla="*/ 51562 h 59436"/>
                <a:gd name="T58" fmla="*/ 63754 w 78740"/>
                <a:gd name="T59" fmla="*/ 42672 h 59436"/>
                <a:gd name="T60" fmla="*/ 59309 w 78740"/>
                <a:gd name="T61" fmla="*/ 33147 h 59436"/>
                <a:gd name="T62" fmla="*/ 53975 w 78740"/>
                <a:gd name="T63" fmla="*/ 25146 h 59436"/>
                <a:gd name="T64" fmla="*/ 48006 w 78740"/>
                <a:gd name="T65" fmla="*/ 18669 h 59436"/>
                <a:gd name="T66" fmla="*/ 41529 w 78740"/>
                <a:gd name="T67" fmla="*/ 13716 h 59436"/>
                <a:gd name="T68" fmla="*/ 34290 w 78740"/>
                <a:gd name="T69" fmla="*/ 10160 h 59436"/>
                <a:gd name="T70" fmla="*/ 25654 w 78740"/>
                <a:gd name="T71" fmla="*/ 7620 h 59436"/>
                <a:gd name="T72" fmla="*/ 16510 w 78740"/>
                <a:gd name="T73" fmla="*/ 6604 h 59436"/>
                <a:gd name="T74" fmla="*/ 4064 w 78740"/>
                <a:gd name="T75" fmla="*/ 6604 h 59436"/>
                <a:gd name="T76" fmla="*/ 0 w 78740"/>
                <a:gd name="T77" fmla="*/ 565 h 59436"/>
                <a:gd name="T78" fmla="*/ 2540 w 78740"/>
                <a:gd name="T79" fmla="*/ 254 h 59436"/>
                <a:gd name="T80" fmla="*/ 0 w 78740"/>
                <a:gd name="T81" fmla="*/ 0 h 59436"/>
                <a:gd name="T82" fmla="*/ 78740 w 78740"/>
                <a:gd name="T83" fmla="*/ 59436 h 59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8740" h="59436">
                  <a:moveTo>
                    <a:pt x="10414" y="0"/>
                  </a:moveTo>
                  <a:lnTo>
                    <a:pt x="17272" y="254"/>
                  </a:lnTo>
                  <a:lnTo>
                    <a:pt x="23749" y="762"/>
                  </a:lnTo>
                  <a:lnTo>
                    <a:pt x="29972" y="1651"/>
                  </a:lnTo>
                  <a:cubicBezTo>
                    <a:pt x="30353" y="1778"/>
                    <a:pt x="30607" y="1778"/>
                    <a:pt x="30861" y="1905"/>
                  </a:cubicBezTo>
                  <a:lnTo>
                    <a:pt x="35941" y="3048"/>
                  </a:lnTo>
                  <a:lnTo>
                    <a:pt x="41275" y="4826"/>
                  </a:lnTo>
                  <a:lnTo>
                    <a:pt x="46228" y="6858"/>
                  </a:lnTo>
                  <a:lnTo>
                    <a:pt x="50927" y="9398"/>
                  </a:lnTo>
                  <a:lnTo>
                    <a:pt x="55118" y="12192"/>
                  </a:lnTo>
                  <a:lnTo>
                    <a:pt x="58928" y="15367"/>
                  </a:lnTo>
                  <a:lnTo>
                    <a:pt x="62357" y="18796"/>
                  </a:lnTo>
                  <a:lnTo>
                    <a:pt x="65659" y="22606"/>
                  </a:lnTo>
                  <a:lnTo>
                    <a:pt x="68580" y="26797"/>
                  </a:lnTo>
                  <a:lnTo>
                    <a:pt x="71374" y="31242"/>
                  </a:lnTo>
                  <a:lnTo>
                    <a:pt x="73914" y="36068"/>
                  </a:lnTo>
                  <a:lnTo>
                    <a:pt x="76200" y="41275"/>
                  </a:lnTo>
                  <a:lnTo>
                    <a:pt x="78232" y="46863"/>
                  </a:lnTo>
                  <a:cubicBezTo>
                    <a:pt x="78740" y="48260"/>
                    <a:pt x="77216" y="49784"/>
                    <a:pt x="74549" y="50292"/>
                  </a:cubicBezTo>
                  <a:lnTo>
                    <a:pt x="35179" y="59055"/>
                  </a:lnTo>
                  <a:cubicBezTo>
                    <a:pt x="33401" y="59436"/>
                    <a:pt x="31242" y="59309"/>
                    <a:pt x="29591" y="58928"/>
                  </a:cubicBezTo>
                  <a:cubicBezTo>
                    <a:pt x="27813" y="58420"/>
                    <a:pt x="26670" y="57531"/>
                    <a:pt x="26416" y="56515"/>
                  </a:cubicBezTo>
                  <a:lnTo>
                    <a:pt x="25527" y="53467"/>
                  </a:lnTo>
                  <a:lnTo>
                    <a:pt x="24638" y="51054"/>
                  </a:lnTo>
                  <a:lnTo>
                    <a:pt x="23749" y="49022"/>
                  </a:lnTo>
                  <a:lnTo>
                    <a:pt x="22860" y="47371"/>
                  </a:lnTo>
                  <a:lnTo>
                    <a:pt x="21209" y="45339"/>
                  </a:lnTo>
                  <a:lnTo>
                    <a:pt x="19431" y="43434"/>
                  </a:lnTo>
                  <a:lnTo>
                    <a:pt x="17526" y="42037"/>
                  </a:lnTo>
                  <a:lnTo>
                    <a:pt x="15875" y="41021"/>
                  </a:lnTo>
                  <a:lnTo>
                    <a:pt x="13970" y="40132"/>
                  </a:lnTo>
                  <a:lnTo>
                    <a:pt x="12319" y="39624"/>
                  </a:lnTo>
                  <a:lnTo>
                    <a:pt x="10668" y="39370"/>
                  </a:lnTo>
                  <a:lnTo>
                    <a:pt x="8763" y="39243"/>
                  </a:lnTo>
                  <a:lnTo>
                    <a:pt x="6604" y="39370"/>
                  </a:lnTo>
                  <a:lnTo>
                    <a:pt x="4318" y="39751"/>
                  </a:lnTo>
                  <a:lnTo>
                    <a:pt x="2286" y="40386"/>
                  </a:lnTo>
                  <a:lnTo>
                    <a:pt x="0" y="41275"/>
                  </a:lnTo>
                  <a:lnTo>
                    <a:pt x="0" y="33862"/>
                  </a:lnTo>
                  <a:lnTo>
                    <a:pt x="3175" y="33274"/>
                  </a:lnTo>
                  <a:cubicBezTo>
                    <a:pt x="3683" y="33147"/>
                    <a:pt x="4064" y="33147"/>
                    <a:pt x="4572" y="33147"/>
                  </a:cubicBezTo>
                  <a:lnTo>
                    <a:pt x="8128" y="32893"/>
                  </a:lnTo>
                  <a:cubicBezTo>
                    <a:pt x="8636" y="32893"/>
                    <a:pt x="9144" y="32893"/>
                    <a:pt x="9652" y="32893"/>
                  </a:cubicBezTo>
                  <a:lnTo>
                    <a:pt x="12700" y="33147"/>
                  </a:lnTo>
                  <a:cubicBezTo>
                    <a:pt x="13081" y="33147"/>
                    <a:pt x="13462" y="33147"/>
                    <a:pt x="13843" y="33274"/>
                  </a:cubicBezTo>
                  <a:lnTo>
                    <a:pt x="16891" y="33782"/>
                  </a:lnTo>
                  <a:cubicBezTo>
                    <a:pt x="17399" y="33782"/>
                    <a:pt x="17907" y="33909"/>
                    <a:pt x="18415" y="34036"/>
                  </a:cubicBezTo>
                  <a:lnTo>
                    <a:pt x="21082" y="34925"/>
                  </a:lnTo>
                  <a:cubicBezTo>
                    <a:pt x="21463" y="35052"/>
                    <a:pt x="21717" y="35179"/>
                    <a:pt x="21971" y="35306"/>
                  </a:cubicBezTo>
                  <a:lnTo>
                    <a:pt x="24638" y="36449"/>
                  </a:lnTo>
                  <a:cubicBezTo>
                    <a:pt x="25019" y="36576"/>
                    <a:pt x="25273" y="36703"/>
                    <a:pt x="25527" y="36830"/>
                  </a:cubicBezTo>
                  <a:lnTo>
                    <a:pt x="28194" y="38608"/>
                  </a:lnTo>
                  <a:lnTo>
                    <a:pt x="30861" y="40767"/>
                  </a:lnTo>
                  <a:lnTo>
                    <a:pt x="33020" y="43053"/>
                  </a:lnTo>
                  <a:lnTo>
                    <a:pt x="35052" y="45720"/>
                  </a:lnTo>
                  <a:lnTo>
                    <a:pt x="36068" y="47625"/>
                  </a:lnTo>
                  <a:lnTo>
                    <a:pt x="37084" y="49911"/>
                  </a:lnTo>
                  <a:lnTo>
                    <a:pt x="37719" y="51562"/>
                  </a:lnTo>
                  <a:lnTo>
                    <a:pt x="64897" y="45593"/>
                  </a:lnTo>
                  <a:lnTo>
                    <a:pt x="63754" y="42672"/>
                  </a:lnTo>
                  <a:lnTo>
                    <a:pt x="61595" y="37719"/>
                  </a:lnTo>
                  <a:lnTo>
                    <a:pt x="59309" y="33147"/>
                  </a:lnTo>
                  <a:lnTo>
                    <a:pt x="56642" y="28956"/>
                  </a:lnTo>
                  <a:lnTo>
                    <a:pt x="53975" y="25146"/>
                  </a:lnTo>
                  <a:lnTo>
                    <a:pt x="51054" y="21717"/>
                  </a:lnTo>
                  <a:lnTo>
                    <a:pt x="48006" y="18669"/>
                  </a:lnTo>
                  <a:lnTo>
                    <a:pt x="44831" y="16002"/>
                  </a:lnTo>
                  <a:lnTo>
                    <a:pt x="41529" y="13716"/>
                  </a:lnTo>
                  <a:lnTo>
                    <a:pt x="38100" y="11811"/>
                  </a:lnTo>
                  <a:lnTo>
                    <a:pt x="34290" y="10160"/>
                  </a:lnTo>
                  <a:lnTo>
                    <a:pt x="30353" y="8763"/>
                  </a:lnTo>
                  <a:lnTo>
                    <a:pt x="25654" y="7620"/>
                  </a:lnTo>
                  <a:lnTo>
                    <a:pt x="21590" y="6985"/>
                  </a:lnTo>
                  <a:lnTo>
                    <a:pt x="16510" y="6604"/>
                  </a:lnTo>
                  <a:lnTo>
                    <a:pt x="11303" y="6350"/>
                  </a:lnTo>
                  <a:lnTo>
                    <a:pt x="4064" y="6604"/>
                  </a:lnTo>
                  <a:lnTo>
                    <a:pt x="0" y="7082"/>
                  </a:lnTo>
                  <a:lnTo>
                    <a:pt x="0" y="565"/>
                  </a:lnTo>
                  <a:lnTo>
                    <a:pt x="1524" y="381"/>
                  </a:lnTo>
                  <a:cubicBezTo>
                    <a:pt x="1905" y="381"/>
                    <a:pt x="2159" y="381"/>
                    <a:pt x="2540" y="254"/>
                  </a:cubicBezTo>
                  <a:lnTo>
                    <a:pt x="10414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0" name="Shape 262">
              <a:extLst>
                <a:ext uri="{FF2B5EF4-FFF2-40B4-BE49-F238E27FC236}">
                  <a16:creationId xmlns:a16="http://schemas.microsoft.com/office/drawing/2014/main" id="{95296289-AE9D-4CDF-9AB2-B6ADDDCBC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" y="2085"/>
              <a:ext cx="237" cy="575"/>
            </a:xfrm>
            <a:custGeom>
              <a:avLst/>
              <a:gdLst>
                <a:gd name="T0" fmla="*/ 5334 w 23749"/>
                <a:gd name="T1" fmla="*/ 127 h 57531"/>
                <a:gd name="T2" fmla="*/ 7620 w 23749"/>
                <a:gd name="T3" fmla="*/ 127 h 57531"/>
                <a:gd name="T4" fmla="*/ 12446 w 23749"/>
                <a:gd name="T5" fmla="*/ 2160 h 57531"/>
                <a:gd name="T6" fmla="*/ 23749 w 23749"/>
                <a:gd name="T7" fmla="*/ 18585 h 57531"/>
                <a:gd name="T8" fmla="*/ 23749 w 23749"/>
                <a:gd name="T9" fmla="*/ 37749 h 57531"/>
                <a:gd name="T10" fmla="*/ 18161 w 23749"/>
                <a:gd name="T11" fmla="*/ 29973 h 57531"/>
                <a:gd name="T12" fmla="*/ 14097 w 23749"/>
                <a:gd name="T13" fmla="*/ 24003 h 57531"/>
                <a:gd name="T14" fmla="*/ 14351 w 23749"/>
                <a:gd name="T15" fmla="*/ 28702 h 57531"/>
                <a:gd name="T16" fmla="*/ 15113 w 23749"/>
                <a:gd name="T17" fmla="*/ 51181 h 57531"/>
                <a:gd name="T18" fmla="*/ 23749 w 23749"/>
                <a:gd name="T19" fmla="*/ 51181 h 57531"/>
                <a:gd name="T20" fmla="*/ 23749 w 23749"/>
                <a:gd name="T21" fmla="*/ 57531 h 57531"/>
                <a:gd name="T22" fmla="*/ 8890 w 23749"/>
                <a:gd name="T23" fmla="*/ 57531 h 57531"/>
                <a:gd name="T24" fmla="*/ 2540 w 23749"/>
                <a:gd name="T25" fmla="*/ 54483 h 57531"/>
                <a:gd name="T26" fmla="*/ 1651 w 23749"/>
                <a:gd name="T27" fmla="*/ 28956 h 57531"/>
                <a:gd name="T28" fmla="*/ 127 w 23749"/>
                <a:gd name="T29" fmla="*/ 3302 h 57531"/>
                <a:gd name="T30" fmla="*/ 5334 w 23749"/>
                <a:gd name="T31" fmla="*/ 127 h 57531"/>
                <a:gd name="T32" fmla="*/ 0 w 23749"/>
                <a:gd name="T33" fmla="*/ 0 h 57531"/>
                <a:gd name="T34" fmla="*/ 23749 w 23749"/>
                <a:gd name="T35" fmla="*/ 57531 h 5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3749" h="57531">
                  <a:moveTo>
                    <a:pt x="5334" y="127"/>
                  </a:moveTo>
                  <a:cubicBezTo>
                    <a:pt x="6096" y="0"/>
                    <a:pt x="6858" y="0"/>
                    <a:pt x="7620" y="127"/>
                  </a:cubicBezTo>
                  <a:cubicBezTo>
                    <a:pt x="9779" y="254"/>
                    <a:pt x="11684" y="1143"/>
                    <a:pt x="12446" y="2160"/>
                  </a:cubicBezTo>
                  <a:lnTo>
                    <a:pt x="23749" y="18585"/>
                  </a:lnTo>
                  <a:lnTo>
                    <a:pt x="23749" y="37749"/>
                  </a:lnTo>
                  <a:lnTo>
                    <a:pt x="18161" y="29973"/>
                  </a:lnTo>
                  <a:lnTo>
                    <a:pt x="14097" y="24003"/>
                  </a:lnTo>
                  <a:lnTo>
                    <a:pt x="14351" y="28702"/>
                  </a:lnTo>
                  <a:lnTo>
                    <a:pt x="15113" y="51181"/>
                  </a:lnTo>
                  <a:lnTo>
                    <a:pt x="23749" y="51181"/>
                  </a:lnTo>
                  <a:lnTo>
                    <a:pt x="23749" y="57531"/>
                  </a:lnTo>
                  <a:lnTo>
                    <a:pt x="8890" y="57531"/>
                  </a:lnTo>
                  <a:cubicBezTo>
                    <a:pt x="5334" y="57531"/>
                    <a:pt x="2540" y="56135"/>
                    <a:pt x="2540" y="54483"/>
                  </a:cubicBezTo>
                  <a:lnTo>
                    <a:pt x="1651" y="28956"/>
                  </a:lnTo>
                  <a:lnTo>
                    <a:pt x="127" y="3302"/>
                  </a:lnTo>
                  <a:cubicBezTo>
                    <a:pt x="0" y="1778"/>
                    <a:pt x="2286" y="381"/>
                    <a:pt x="5334" y="127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1" name="Shape 263">
              <a:extLst>
                <a:ext uri="{FF2B5EF4-FFF2-40B4-BE49-F238E27FC236}">
                  <a16:creationId xmlns:a16="http://schemas.microsoft.com/office/drawing/2014/main" id="{67EA2BC4-2F35-4711-87FD-DA5848333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" y="1717"/>
              <a:ext cx="736" cy="1485"/>
            </a:xfrm>
            <a:custGeom>
              <a:avLst/>
              <a:gdLst>
                <a:gd name="T0" fmla="*/ 20701 w 73660"/>
                <a:gd name="T1" fmla="*/ 0 h 148590"/>
                <a:gd name="T2" fmla="*/ 65532 w 73660"/>
                <a:gd name="T3" fmla="*/ 0 h 148590"/>
                <a:gd name="T4" fmla="*/ 71374 w 73660"/>
                <a:gd name="T5" fmla="*/ 2032 h 148590"/>
                <a:gd name="T6" fmla="*/ 73660 w 73660"/>
                <a:gd name="T7" fmla="*/ 4938 h 148590"/>
                <a:gd name="T8" fmla="*/ 73660 w 73660"/>
                <a:gd name="T9" fmla="*/ 22206 h 148590"/>
                <a:gd name="T10" fmla="*/ 61214 w 73660"/>
                <a:gd name="T11" fmla="*/ 6350 h 148590"/>
                <a:gd name="T12" fmla="*/ 26924 w 73660"/>
                <a:gd name="T13" fmla="*/ 6350 h 148590"/>
                <a:gd name="T14" fmla="*/ 25654 w 73660"/>
                <a:gd name="T15" fmla="*/ 38862 h 148590"/>
                <a:gd name="T16" fmla="*/ 22860 w 73660"/>
                <a:gd name="T17" fmla="*/ 74549 h 148590"/>
                <a:gd name="T18" fmla="*/ 18542 w 73660"/>
                <a:gd name="T19" fmla="*/ 110236 h 148590"/>
                <a:gd name="T20" fmla="*/ 13335 w 73660"/>
                <a:gd name="T21" fmla="*/ 142240 h 148590"/>
                <a:gd name="T22" fmla="*/ 52197 w 73660"/>
                <a:gd name="T23" fmla="*/ 142240 h 148590"/>
                <a:gd name="T24" fmla="*/ 52451 w 73660"/>
                <a:gd name="T25" fmla="*/ 121920 h 148590"/>
                <a:gd name="T26" fmla="*/ 58801 w 73660"/>
                <a:gd name="T27" fmla="*/ 118745 h 148590"/>
                <a:gd name="T28" fmla="*/ 73660 w 73660"/>
                <a:gd name="T29" fmla="*/ 118745 h 148590"/>
                <a:gd name="T30" fmla="*/ 73660 w 73660"/>
                <a:gd name="T31" fmla="*/ 125095 h 148590"/>
                <a:gd name="T32" fmla="*/ 65024 w 73660"/>
                <a:gd name="T33" fmla="*/ 125095 h 148590"/>
                <a:gd name="T34" fmla="*/ 64897 w 73660"/>
                <a:gd name="T35" fmla="*/ 145415 h 148590"/>
                <a:gd name="T36" fmla="*/ 58547 w 73660"/>
                <a:gd name="T37" fmla="*/ 148590 h 148590"/>
                <a:gd name="T38" fmla="*/ 6477 w 73660"/>
                <a:gd name="T39" fmla="*/ 148590 h 148590"/>
                <a:gd name="T40" fmla="*/ 1778 w 73660"/>
                <a:gd name="T41" fmla="*/ 147574 h 148590"/>
                <a:gd name="T42" fmla="*/ 127 w 73660"/>
                <a:gd name="T43" fmla="*/ 145161 h 148590"/>
                <a:gd name="T44" fmla="*/ 5969 w 73660"/>
                <a:gd name="T45" fmla="*/ 109728 h 148590"/>
                <a:gd name="T46" fmla="*/ 10160 w 73660"/>
                <a:gd name="T47" fmla="*/ 74168 h 148590"/>
                <a:gd name="T48" fmla="*/ 12954 w 73660"/>
                <a:gd name="T49" fmla="*/ 38608 h 148590"/>
                <a:gd name="T50" fmla="*/ 14351 w 73660"/>
                <a:gd name="T51" fmla="*/ 3175 h 148590"/>
                <a:gd name="T52" fmla="*/ 20701 w 73660"/>
                <a:gd name="T53" fmla="*/ 0 h 148590"/>
                <a:gd name="T54" fmla="*/ 0 w 73660"/>
                <a:gd name="T55" fmla="*/ 0 h 148590"/>
                <a:gd name="T56" fmla="*/ 73660 w 73660"/>
                <a:gd name="T57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73660" h="148590">
                  <a:moveTo>
                    <a:pt x="20701" y="0"/>
                  </a:moveTo>
                  <a:lnTo>
                    <a:pt x="65532" y="0"/>
                  </a:lnTo>
                  <a:cubicBezTo>
                    <a:pt x="68072" y="0"/>
                    <a:pt x="70485" y="889"/>
                    <a:pt x="71374" y="2032"/>
                  </a:cubicBezTo>
                  <a:lnTo>
                    <a:pt x="73660" y="4938"/>
                  </a:lnTo>
                  <a:lnTo>
                    <a:pt x="73660" y="22206"/>
                  </a:lnTo>
                  <a:lnTo>
                    <a:pt x="61214" y="6350"/>
                  </a:lnTo>
                  <a:lnTo>
                    <a:pt x="26924" y="6350"/>
                  </a:lnTo>
                  <a:lnTo>
                    <a:pt x="25654" y="38862"/>
                  </a:lnTo>
                  <a:lnTo>
                    <a:pt x="22860" y="74549"/>
                  </a:lnTo>
                  <a:lnTo>
                    <a:pt x="18542" y="110236"/>
                  </a:lnTo>
                  <a:lnTo>
                    <a:pt x="13335" y="142240"/>
                  </a:lnTo>
                  <a:lnTo>
                    <a:pt x="52197" y="142240"/>
                  </a:lnTo>
                  <a:lnTo>
                    <a:pt x="52451" y="121920"/>
                  </a:lnTo>
                  <a:cubicBezTo>
                    <a:pt x="52451" y="120269"/>
                    <a:pt x="55245" y="118745"/>
                    <a:pt x="58801" y="118745"/>
                  </a:cubicBezTo>
                  <a:lnTo>
                    <a:pt x="73660" y="118745"/>
                  </a:lnTo>
                  <a:lnTo>
                    <a:pt x="73660" y="125095"/>
                  </a:lnTo>
                  <a:lnTo>
                    <a:pt x="65024" y="125095"/>
                  </a:lnTo>
                  <a:lnTo>
                    <a:pt x="64897" y="145415"/>
                  </a:lnTo>
                  <a:cubicBezTo>
                    <a:pt x="64897" y="147193"/>
                    <a:pt x="62103" y="148590"/>
                    <a:pt x="58547" y="148590"/>
                  </a:cubicBezTo>
                  <a:lnTo>
                    <a:pt x="6477" y="148590"/>
                  </a:lnTo>
                  <a:cubicBezTo>
                    <a:pt x="4699" y="148590"/>
                    <a:pt x="3048" y="148209"/>
                    <a:pt x="1778" y="147574"/>
                  </a:cubicBezTo>
                  <a:cubicBezTo>
                    <a:pt x="635" y="146939"/>
                    <a:pt x="0" y="146050"/>
                    <a:pt x="127" y="145161"/>
                  </a:cubicBezTo>
                  <a:lnTo>
                    <a:pt x="5969" y="109728"/>
                  </a:lnTo>
                  <a:lnTo>
                    <a:pt x="10160" y="74168"/>
                  </a:lnTo>
                  <a:lnTo>
                    <a:pt x="12954" y="38608"/>
                  </a:lnTo>
                  <a:lnTo>
                    <a:pt x="14351" y="3175"/>
                  </a:lnTo>
                  <a:cubicBezTo>
                    <a:pt x="14351" y="1397"/>
                    <a:pt x="17145" y="0"/>
                    <a:pt x="20701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Shape 264">
              <a:extLst>
                <a:ext uri="{FF2B5EF4-FFF2-40B4-BE49-F238E27FC236}">
                  <a16:creationId xmlns:a16="http://schemas.microsoft.com/office/drawing/2014/main" id="{7F8208FF-8318-448E-84AF-E3B5EE15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1717"/>
              <a:ext cx="735" cy="1485"/>
            </a:xfrm>
            <a:custGeom>
              <a:avLst/>
              <a:gdLst>
                <a:gd name="T0" fmla="*/ 0 w 73533"/>
                <a:gd name="T1" fmla="*/ 0 h 148590"/>
                <a:gd name="T2" fmla="*/ 58547 w 73533"/>
                <a:gd name="T3" fmla="*/ 0 h 148590"/>
                <a:gd name="T4" fmla="*/ 64897 w 73533"/>
                <a:gd name="T5" fmla="*/ 2794 h 148590"/>
                <a:gd name="T6" fmla="*/ 73406 w 73533"/>
                <a:gd name="T7" fmla="*/ 37973 h 148590"/>
                <a:gd name="T8" fmla="*/ 71882 w 73533"/>
                <a:gd name="T9" fmla="*/ 40513 h 148590"/>
                <a:gd name="T10" fmla="*/ 67056 w 73533"/>
                <a:gd name="T11" fmla="*/ 41529 h 148590"/>
                <a:gd name="T12" fmla="*/ 29591 w 73533"/>
                <a:gd name="T13" fmla="*/ 41529 h 148590"/>
                <a:gd name="T14" fmla="*/ 47244 w 73533"/>
                <a:gd name="T15" fmla="*/ 145161 h 148590"/>
                <a:gd name="T16" fmla="*/ 45593 w 73533"/>
                <a:gd name="T17" fmla="*/ 147574 h 148590"/>
                <a:gd name="T18" fmla="*/ 40894 w 73533"/>
                <a:gd name="T19" fmla="*/ 148590 h 148590"/>
                <a:gd name="T20" fmla="*/ 0 w 73533"/>
                <a:gd name="T21" fmla="*/ 148590 h 148590"/>
                <a:gd name="T22" fmla="*/ 0 w 73533"/>
                <a:gd name="T23" fmla="*/ 142240 h 148590"/>
                <a:gd name="T24" fmla="*/ 33909 w 73533"/>
                <a:gd name="T25" fmla="*/ 142240 h 148590"/>
                <a:gd name="T26" fmla="*/ 16383 w 73533"/>
                <a:gd name="T27" fmla="*/ 38608 h 148590"/>
                <a:gd name="T28" fmla="*/ 18034 w 73533"/>
                <a:gd name="T29" fmla="*/ 36195 h 148590"/>
                <a:gd name="T30" fmla="*/ 22733 w 73533"/>
                <a:gd name="T31" fmla="*/ 35179 h 148590"/>
                <a:gd name="T32" fmla="*/ 59944 w 73533"/>
                <a:gd name="T33" fmla="*/ 35179 h 148590"/>
                <a:gd name="T34" fmla="*/ 52959 w 73533"/>
                <a:gd name="T35" fmla="*/ 6350 h 148590"/>
                <a:gd name="T36" fmla="*/ 0 w 73533"/>
                <a:gd name="T37" fmla="*/ 6350 h 148590"/>
                <a:gd name="T38" fmla="*/ 0 w 73533"/>
                <a:gd name="T39" fmla="*/ 0 h 148590"/>
                <a:gd name="T40" fmla="*/ 0 w 73533"/>
                <a:gd name="T41" fmla="*/ 0 h 148590"/>
                <a:gd name="T42" fmla="*/ 73533 w 73533"/>
                <a:gd name="T4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73533" h="148590">
                  <a:moveTo>
                    <a:pt x="0" y="0"/>
                  </a:moveTo>
                  <a:lnTo>
                    <a:pt x="58547" y="0"/>
                  </a:lnTo>
                  <a:cubicBezTo>
                    <a:pt x="61849" y="0"/>
                    <a:pt x="64516" y="1270"/>
                    <a:pt x="64897" y="2794"/>
                  </a:cubicBezTo>
                  <a:lnTo>
                    <a:pt x="73406" y="37973"/>
                  </a:lnTo>
                  <a:cubicBezTo>
                    <a:pt x="73533" y="38862"/>
                    <a:pt x="73025" y="39751"/>
                    <a:pt x="71882" y="40513"/>
                  </a:cubicBezTo>
                  <a:cubicBezTo>
                    <a:pt x="70612" y="41148"/>
                    <a:pt x="68834" y="41529"/>
                    <a:pt x="67056" y="41529"/>
                  </a:cubicBezTo>
                  <a:lnTo>
                    <a:pt x="29591" y="41529"/>
                  </a:lnTo>
                  <a:lnTo>
                    <a:pt x="47244" y="145161"/>
                  </a:lnTo>
                  <a:cubicBezTo>
                    <a:pt x="47371" y="146050"/>
                    <a:pt x="46736" y="146939"/>
                    <a:pt x="45593" y="147574"/>
                  </a:cubicBezTo>
                  <a:cubicBezTo>
                    <a:pt x="44323" y="148209"/>
                    <a:pt x="42672" y="148590"/>
                    <a:pt x="40894" y="148590"/>
                  </a:cubicBezTo>
                  <a:lnTo>
                    <a:pt x="0" y="148590"/>
                  </a:lnTo>
                  <a:lnTo>
                    <a:pt x="0" y="142240"/>
                  </a:lnTo>
                  <a:lnTo>
                    <a:pt x="33909" y="142240"/>
                  </a:lnTo>
                  <a:lnTo>
                    <a:pt x="16383" y="38608"/>
                  </a:lnTo>
                  <a:cubicBezTo>
                    <a:pt x="16256" y="37719"/>
                    <a:pt x="16764" y="36830"/>
                    <a:pt x="18034" y="36195"/>
                  </a:cubicBezTo>
                  <a:cubicBezTo>
                    <a:pt x="19177" y="35560"/>
                    <a:pt x="20955" y="35179"/>
                    <a:pt x="22733" y="35179"/>
                  </a:cubicBezTo>
                  <a:lnTo>
                    <a:pt x="59944" y="35179"/>
                  </a:lnTo>
                  <a:lnTo>
                    <a:pt x="52959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Shape 265">
              <a:extLst>
                <a:ext uri="{FF2B5EF4-FFF2-40B4-BE49-F238E27FC236}">
                  <a16:creationId xmlns:a16="http://schemas.microsoft.com/office/drawing/2014/main" id="{A8A30021-0257-4904-9832-538E6C495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2271"/>
              <a:ext cx="253" cy="389"/>
            </a:xfrm>
            <a:custGeom>
              <a:avLst/>
              <a:gdLst>
                <a:gd name="T0" fmla="*/ 0 w 25273"/>
                <a:gd name="T1" fmla="*/ 0 h 38946"/>
                <a:gd name="T2" fmla="*/ 6350 w 25273"/>
                <a:gd name="T3" fmla="*/ 9228 h 38946"/>
                <a:gd name="T4" fmla="*/ 24638 w 25273"/>
                <a:gd name="T5" fmla="*/ 34755 h 38946"/>
                <a:gd name="T6" fmla="*/ 23749 w 25273"/>
                <a:gd name="T7" fmla="*/ 37677 h 38946"/>
                <a:gd name="T8" fmla="*/ 18669 w 25273"/>
                <a:gd name="T9" fmla="*/ 38946 h 38946"/>
                <a:gd name="T10" fmla="*/ 0 w 25273"/>
                <a:gd name="T11" fmla="*/ 38946 h 38946"/>
                <a:gd name="T12" fmla="*/ 0 w 25273"/>
                <a:gd name="T13" fmla="*/ 32596 h 38946"/>
                <a:gd name="T14" fmla="*/ 9652 w 25273"/>
                <a:gd name="T15" fmla="*/ 32596 h 38946"/>
                <a:gd name="T16" fmla="*/ 0 w 25273"/>
                <a:gd name="T17" fmla="*/ 19164 h 38946"/>
                <a:gd name="T18" fmla="*/ 0 w 25273"/>
                <a:gd name="T19" fmla="*/ 0 h 38946"/>
                <a:gd name="T20" fmla="*/ 0 w 25273"/>
                <a:gd name="T21" fmla="*/ 0 h 38946"/>
                <a:gd name="T22" fmla="*/ 25273 w 25273"/>
                <a:gd name="T23" fmla="*/ 38946 h 38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5273" h="38946">
                  <a:moveTo>
                    <a:pt x="0" y="0"/>
                  </a:moveTo>
                  <a:lnTo>
                    <a:pt x="6350" y="9228"/>
                  </a:lnTo>
                  <a:lnTo>
                    <a:pt x="24638" y="34755"/>
                  </a:lnTo>
                  <a:cubicBezTo>
                    <a:pt x="25273" y="35644"/>
                    <a:pt x="25019" y="36787"/>
                    <a:pt x="23749" y="37677"/>
                  </a:cubicBezTo>
                  <a:cubicBezTo>
                    <a:pt x="22606" y="38439"/>
                    <a:pt x="20701" y="38946"/>
                    <a:pt x="18669" y="38946"/>
                  </a:cubicBezTo>
                  <a:lnTo>
                    <a:pt x="0" y="38946"/>
                  </a:lnTo>
                  <a:lnTo>
                    <a:pt x="0" y="32596"/>
                  </a:lnTo>
                  <a:lnTo>
                    <a:pt x="9652" y="32596"/>
                  </a:lnTo>
                  <a:lnTo>
                    <a:pt x="0" y="1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Shape 266">
              <a:extLst>
                <a:ext uri="{FF2B5EF4-FFF2-40B4-BE49-F238E27FC236}">
                  <a16:creationId xmlns:a16="http://schemas.microsoft.com/office/drawing/2014/main" id="{DF213EAF-590C-4729-AE8B-36909AE4B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1766"/>
              <a:ext cx="1193" cy="1436"/>
            </a:xfrm>
            <a:custGeom>
              <a:avLst/>
              <a:gdLst>
                <a:gd name="T0" fmla="*/ 0 w 119253"/>
                <a:gd name="T1" fmla="*/ 0 h 143652"/>
                <a:gd name="T2" fmla="*/ 25781 w 119253"/>
                <a:gd name="T3" fmla="*/ 32780 h 143652"/>
                <a:gd name="T4" fmla="*/ 55245 w 119253"/>
                <a:gd name="T5" fmla="*/ 68341 h 143652"/>
                <a:gd name="T6" fmla="*/ 86106 w 119253"/>
                <a:gd name="T7" fmla="*/ 103774 h 143652"/>
                <a:gd name="T8" fmla="*/ 118364 w 119253"/>
                <a:gd name="T9" fmla="*/ 139207 h 143652"/>
                <a:gd name="T10" fmla="*/ 117856 w 119253"/>
                <a:gd name="T11" fmla="*/ 142254 h 143652"/>
                <a:gd name="T12" fmla="*/ 112522 w 119253"/>
                <a:gd name="T13" fmla="*/ 143652 h 143652"/>
                <a:gd name="T14" fmla="*/ 59055 w 119253"/>
                <a:gd name="T15" fmla="*/ 143652 h 143652"/>
                <a:gd name="T16" fmla="*/ 53213 w 119253"/>
                <a:gd name="T17" fmla="*/ 141620 h 143652"/>
                <a:gd name="T18" fmla="*/ 36703 w 119253"/>
                <a:gd name="T19" fmla="*/ 120157 h 143652"/>
                <a:gd name="T20" fmla="*/ 0 w 119253"/>
                <a:gd name="T21" fmla="*/ 120157 h 143652"/>
                <a:gd name="T22" fmla="*/ 0 w 119253"/>
                <a:gd name="T23" fmla="*/ 113807 h 143652"/>
                <a:gd name="T24" fmla="*/ 41148 w 119253"/>
                <a:gd name="T25" fmla="*/ 113807 h 143652"/>
                <a:gd name="T26" fmla="*/ 46990 w 119253"/>
                <a:gd name="T27" fmla="*/ 115966 h 143652"/>
                <a:gd name="T28" fmla="*/ 63500 w 119253"/>
                <a:gd name="T29" fmla="*/ 137302 h 143652"/>
                <a:gd name="T30" fmla="*/ 102616 w 119253"/>
                <a:gd name="T31" fmla="*/ 137302 h 143652"/>
                <a:gd name="T32" fmla="*/ 74422 w 119253"/>
                <a:gd name="T33" fmla="*/ 106314 h 143652"/>
                <a:gd name="T34" fmla="*/ 43561 w 119253"/>
                <a:gd name="T35" fmla="*/ 70754 h 143652"/>
                <a:gd name="T36" fmla="*/ 13970 w 119253"/>
                <a:gd name="T37" fmla="*/ 35066 h 143652"/>
                <a:gd name="T38" fmla="*/ 0 w 119253"/>
                <a:gd name="T39" fmla="*/ 17268 h 143652"/>
                <a:gd name="T40" fmla="*/ 0 w 119253"/>
                <a:gd name="T41" fmla="*/ 0 h 143652"/>
                <a:gd name="T42" fmla="*/ 0 w 119253"/>
                <a:gd name="T43" fmla="*/ 0 h 143652"/>
                <a:gd name="T44" fmla="*/ 119253 w 119253"/>
                <a:gd name="T45" fmla="*/ 143652 h 14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9253" h="143652">
                  <a:moveTo>
                    <a:pt x="0" y="0"/>
                  </a:moveTo>
                  <a:lnTo>
                    <a:pt x="25781" y="32780"/>
                  </a:lnTo>
                  <a:lnTo>
                    <a:pt x="55245" y="68341"/>
                  </a:lnTo>
                  <a:lnTo>
                    <a:pt x="86106" y="103774"/>
                  </a:lnTo>
                  <a:lnTo>
                    <a:pt x="118364" y="139207"/>
                  </a:lnTo>
                  <a:cubicBezTo>
                    <a:pt x="119253" y="140223"/>
                    <a:pt x="118999" y="141366"/>
                    <a:pt x="117856" y="142254"/>
                  </a:cubicBezTo>
                  <a:cubicBezTo>
                    <a:pt x="116713" y="143143"/>
                    <a:pt x="114681" y="143652"/>
                    <a:pt x="112522" y="143652"/>
                  </a:cubicBezTo>
                  <a:lnTo>
                    <a:pt x="59055" y="143652"/>
                  </a:lnTo>
                  <a:cubicBezTo>
                    <a:pt x="56515" y="143652"/>
                    <a:pt x="54102" y="142890"/>
                    <a:pt x="53213" y="141620"/>
                  </a:cubicBezTo>
                  <a:lnTo>
                    <a:pt x="36703" y="120157"/>
                  </a:lnTo>
                  <a:lnTo>
                    <a:pt x="0" y="120157"/>
                  </a:lnTo>
                  <a:lnTo>
                    <a:pt x="0" y="113807"/>
                  </a:lnTo>
                  <a:lnTo>
                    <a:pt x="41148" y="113807"/>
                  </a:lnTo>
                  <a:cubicBezTo>
                    <a:pt x="43688" y="113807"/>
                    <a:pt x="46101" y="114696"/>
                    <a:pt x="46990" y="115966"/>
                  </a:cubicBezTo>
                  <a:lnTo>
                    <a:pt x="63500" y="137302"/>
                  </a:lnTo>
                  <a:lnTo>
                    <a:pt x="102616" y="137302"/>
                  </a:lnTo>
                  <a:lnTo>
                    <a:pt x="74422" y="106314"/>
                  </a:lnTo>
                  <a:lnTo>
                    <a:pt x="43561" y="70754"/>
                  </a:lnTo>
                  <a:lnTo>
                    <a:pt x="13970" y="35066"/>
                  </a:lnTo>
                  <a:lnTo>
                    <a:pt x="0" y="17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D8E0EF8-573C-4F36-9657-D27BB5F69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C2FB0EA-47DD-4F13-BBE1-5156E172DD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940D009-2B33-4BF4-97F7-5F3BCDD1A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93CC786-BD46-447D-9D6A-E5FFBFD79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CF80336-1FE3-4984-8BCB-FE8EDEC2A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Shape 272">
              <a:extLst>
                <a:ext uri="{FF2B5EF4-FFF2-40B4-BE49-F238E27FC236}">
                  <a16:creationId xmlns:a16="http://schemas.microsoft.com/office/drawing/2014/main" id="{E77B7A90-0438-4BC8-8EEC-EC7D0F940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" y="786"/>
              <a:ext cx="360" cy="1022"/>
            </a:xfrm>
            <a:custGeom>
              <a:avLst/>
              <a:gdLst>
                <a:gd name="T0" fmla="*/ 0 w 35941"/>
                <a:gd name="T1" fmla="*/ 0 h 102235"/>
                <a:gd name="T2" fmla="*/ 1270 w 35941"/>
                <a:gd name="T3" fmla="*/ 34036 h 102235"/>
                <a:gd name="T4" fmla="*/ 2032 w 35941"/>
                <a:gd name="T5" fmla="*/ 68072 h 102235"/>
                <a:gd name="T6" fmla="*/ 2413 w 35941"/>
                <a:gd name="T7" fmla="*/ 102235 h 102235"/>
                <a:gd name="T8" fmla="*/ 13589 w 35941"/>
                <a:gd name="T9" fmla="*/ 102235 h 102235"/>
                <a:gd name="T10" fmla="*/ 24765 w 35941"/>
                <a:gd name="T11" fmla="*/ 102235 h 102235"/>
                <a:gd name="T12" fmla="*/ 35941 w 35941"/>
                <a:gd name="T13" fmla="*/ 102235 h 102235"/>
                <a:gd name="T14" fmla="*/ 23622 w 35941"/>
                <a:gd name="T15" fmla="*/ 68199 h 102235"/>
                <a:gd name="T16" fmla="*/ 11557 w 35941"/>
                <a:gd name="T17" fmla="*/ 34036 h 102235"/>
                <a:gd name="T18" fmla="*/ 0 w 35941"/>
                <a:gd name="T19" fmla="*/ 0 h 102235"/>
                <a:gd name="T20" fmla="*/ 0 w 35941"/>
                <a:gd name="T21" fmla="*/ 0 h 102235"/>
                <a:gd name="T22" fmla="*/ 35941 w 35941"/>
                <a:gd name="T23" fmla="*/ 102235 h 10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35941" h="102235">
                  <a:moveTo>
                    <a:pt x="0" y="0"/>
                  </a:moveTo>
                  <a:cubicBezTo>
                    <a:pt x="1270" y="34036"/>
                    <a:pt x="2032" y="68072"/>
                    <a:pt x="2413" y="102235"/>
                  </a:cubicBezTo>
                  <a:cubicBezTo>
                    <a:pt x="13589" y="102235"/>
                    <a:pt x="24765" y="102235"/>
                    <a:pt x="35941" y="102235"/>
                  </a:cubicBezTo>
                  <a:cubicBezTo>
                    <a:pt x="23622" y="68199"/>
                    <a:pt x="11557" y="34036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1" name="Shape 273">
              <a:extLst>
                <a:ext uri="{FF2B5EF4-FFF2-40B4-BE49-F238E27FC236}">
                  <a16:creationId xmlns:a16="http://schemas.microsoft.com/office/drawing/2014/main" id="{ACB5A9F4-9228-405D-AA3F-2A125E5C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" y="48"/>
              <a:ext cx="1799" cy="2845"/>
            </a:xfrm>
            <a:custGeom>
              <a:avLst/>
              <a:gdLst>
                <a:gd name="T0" fmla="*/ 14224 w 179832"/>
                <a:gd name="T1" fmla="*/ 0 h 284480"/>
                <a:gd name="T2" fmla="*/ 29210 w 179832"/>
                <a:gd name="T3" fmla="*/ 0 h 284480"/>
                <a:gd name="T4" fmla="*/ 44069 w 179832"/>
                <a:gd name="T5" fmla="*/ 0 h 284480"/>
                <a:gd name="T6" fmla="*/ 59055 w 179832"/>
                <a:gd name="T7" fmla="*/ 0 h 284480"/>
                <a:gd name="T8" fmla="*/ 95504 w 179832"/>
                <a:gd name="T9" fmla="*/ 95250 h 284480"/>
                <a:gd name="T10" fmla="*/ 135763 w 179832"/>
                <a:gd name="T11" fmla="*/ 190119 h 284480"/>
                <a:gd name="T12" fmla="*/ 179832 w 179832"/>
                <a:gd name="T13" fmla="*/ 284480 h 284480"/>
                <a:gd name="T14" fmla="*/ 161925 w 179832"/>
                <a:gd name="T15" fmla="*/ 284480 h 284480"/>
                <a:gd name="T16" fmla="*/ 144145 w 179832"/>
                <a:gd name="T17" fmla="*/ 284480 h 284480"/>
                <a:gd name="T18" fmla="*/ 126365 w 179832"/>
                <a:gd name="T19" fmla="*/ 284480 h 284480"/>
                <a:gd name="T20" fmla="*/ 120269 w 179832"/>
                <a:gd name="T21" fmla="*/ 268859 h 284480"/>
                <a:gd name="T22" fmla="*/ 114300 w 179832"/>
                <a:gd name="T23" fmla="*/ 253111 h 284480"/>
                <a:gd name="T24" fmla="*/ 108331 w 179832"/>
                <a:gd name="T25" fmla="*/ 237490 h 284480"/>
                <a:gd name="T26" fmla="*/ 89662 w 179832"/>
                <a:gd name="T27" fmla="*/ 237490 h 284480"/>
                <a:gd name="T28" fmla="*/ 70993 w 179832"/>
                <a:gd name="T29" fmla="*/ 237490 h 284480"/>
                <a:gd name="T30" fmla="*/ 52324 w 179832"/>
                <a:gd name="T31" fmla="*/ 237490 h 284480"/>
                <a:gd name="T32" fmla="*/ 52324 w 179832"/>
                <a:gd name="T33" fmla="*/ 253111 h 284480"/>
                <a:gd name="T34" fmla="*/ 52324 w 179832"/>
                <a:gd name="T35" fmla="*/ 268859 h 284480"/>
                <a:gd name="T36" fmla="*/ 52070 w 179832"/>
                <a:gd name="T37" fmla="*/ 284480 h 284480"/>
                <a:gd name="T38" fmla="*/ 34798 w 179832"/>
                <a:gd name="T39" fmla="*/ 284480 h 284480"/>
                <a:gd name="T40" fmla="*/ 17399 w 179832"/>
                <a:gd name="T41" fmla="*/ 284480 h 284480"/>
                <a:gd name="T42" fmla="*/ 0 w 179832"/>
                <a:gd name="T43" fmla="*/ 284480 h 284480"/>
                <a:gd name="T44" fmla="*/ 8763 w 179832"/>
                <a:gd name="T45" fmla="*/ 189738 h 284480"/>
                <a:gd name="T46" fmla="*/ 13462 w 179832"/>
                <a:gd name="T47" fmla="*/ 94869 h 284480"/>
                <a:gd name="T48" fmla="*/ 14224 w 179832"/>
                <a:gd name="T49" fmla="*/ 0 h 284480"/>
                <a:gd name="T50" fmla="*/ 0 w 179832"/>
                <a:gd name="T51" fmla="*/ 0 h 284480"/>
                <a:gd name="T52" fmla="*/ 179832 w 179832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9832" h="284480">
                  <a:moveTo>
                    <a:pt x="14224" y="0"/>
                  </a:moveTo>
                  <a:cubicBezTo>
                    <a:pt x="29210" y="0"/>
                    <a:pt x="44069" y="0"/>
                    <a:pt x="59055" y="0"/>
                  </a:cubicBezTo>
                  <a:cubicBezTo>
                    <a:pt x="95504" y="95250"/>
                    <a:pt x="135763" y="190119"/>
                    <a:pt x="179832" y="284480"/>
                  </a:cubicBezTo>
                  <a:cubicBezTo>
                    <a:pt x="161925" y="284480"/>
                    <a:pt x="144145" y="284480"/>
                    <a:pt x="126365" y="284480"/>
                  </a:cubicBezTo>
                  <a:cubicBezTo>
                    <a:pt x="120269" y="268859"/>
                    <a:pt x="114300" y="253111"/>
                    <a:pt x="108331" y="237490"/>
                  </a:cubicBezTo>
                  <a:cubicBezTo>
                    <a:pt x="89662" y="237490"/>
                    <a:pt x="70993" y="237490"/>
                    <a:pt x="52324" y="237490"/>
                  </a:cubicBezTo>
                  <a:cubicBezTo>
                    <a:pt x="52324" y="253111"/>
                    <a:pt x="52324" y="268859"/>
                    <a:pt x="52070" y="284480"/>
                  </a:cubicBezTo>
                  <a:cubicBezTo>
                    <a:pt x="34798" y="284480"/>
                    <a:pt x="17399" y="284480"/>
                    <a:pt x="0" y="284480"/>
                  </a:cubicBezTo>
                  <a:cubicBezTo>
                    <a:pt x="8763" y="189738"/>
                    <a:pt x="13462" y="94869"/>
                    <a:pt x="14224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2" name="Shape 274">
              <a:extLst>
                <a:ext uri="{FF2B5EF4-FFF2-40B4-BE49-F238E27FC236}">
                  <a16:creationId xmlns:a16="http://schemas.microsoft.com/office/drawing/2014/main" id="{A73F379F-5BD2-4426-8086-57FEB4EA6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48"/>
              <a:ext cx="1335" cy="2845"/>
            </a:xfrm>
            <a:custGeom>
              <a:avLst/>
              <a:gdLst>
                <a:gd name="T0" fmla="*/ 0 w 133477"/>
                <a:gd name="T1" fmla="*/ 0 h 284480"/>
                <a:gd name="T2" fmla="*/ 41656 w 133477"/>
                <a:gd name="T3" fmla="*/ 0 h 284480"/>
                <a:gd name="T4" fmla="*/ 83312 w 133477"/>
                <a:gd name="T5" fmla="*/ 0 h 284480"/>
                <a:gd name="T6" fmla="*/ 124968 w 133477"/>
                <a:gd name="T7" fmla="*/ 0 h 284480"/>
                <a:gd name="T8" fmla="*/ 127762 w 133477"/>
                <a:gd name="T9" fmla="*/ 23495 h 284480"/>
                <a:gd name="T10" fmla="*/ 130683 w 133477"/>
                <a:gd name="T11" fmla="*/ 46863 h 284480"/>
                <a:gd name="T12" fmla="*/ 133477 w 133477"/>
                <a:gd name="T13" fmla="*/ 70231 h 284480"/>
                <a:gd name="T14" fmla="*/ 118618 w 133477"/>
                <a:gd name="T15" fmla="*/ 70231 h 284480"/>
                <a:gd name="T16" fmla="*/ 103759 w 133477"/>
                <a:gd name="T17" fmla="*/ 70231 h 284480"/>
                <a:gd name="T18" fmla="*/ 89027 w 133477"/>
                <a:gd name="T19" fmla="*/ 70231 h 284480"/>
                <a:gd name="T20" fmla="*/ 95123 w 133477"/>
                <a:gd name="T21" fmla="*/ 141605 h 284480"/>
                <a:gd name="T22" fmla="*/ 101092 w 133477"/>
                <a:gd name="T23" fmla="*/ 213106 h 284480"/>
                <a:gd name="T24" fmla="*/ 107188 w 133477"/>
                <a:gd name="T25" fmla="*/ 284480 h 284480"/>
                <a:gd name="T26" fmla="*/ 90170 w 133477"/>
                <a:gd name="T27" fmla="*/ 284480 h 284480"/>
                <a:gd name="T28" fmla="*/ 73152 w 133477"/>
                <a:gd name="T29" fmla="*/ 284480 h 284480"/>
                <a:gd name="T30" fmla="*/ 56134 w 133477"/>
                <a:gd name="T31" fmla="*/ 284480 h 284480"/>
                <a:gd name="T32" fmla="*/ 52578 w 133477"/>
                <a:gd name="T33" fmla="*/ 213106 h 284480"/>
                <a:gd name="T34" fmla="*/ 49022 w 133477"/>
                <a:gd name="T35" fmla="*/ 141605 h 284480"/>
                <a:gd name="T36" fmla="*/ 45466 w 133477"/>
                <a:gd name="T37" fmla="*/ 70231 h 284480"/>
                <a:gd name="T38" fmla="*/ 30607 w 133477"/>
                <a:gd name="T39" fmla="*/ 70231 h 284480"/>
                <a:gd name="T40" fmla="*/ 15875 w 133477"/>
                <a:gd name="T41" fmla="*/ 70231 h 284480"/>
                <a:gd name="T42" fmla="*/ 1016 w 133477"/>
                <a:gd name="T43" fmla="*/ 70231 h 284480"/>
                <a:gd name="T44" fmla="*/ 635 w 133477"/>
                <a:gd name="T45" fmla="*/ 46863 h 284480"/>
                <a:gd name="T46" fmla="*/ 254 w 133477"/>
                <a:gd name="T47" fmla="*/ 23495 h 284480"/>
                <a:gd name="T48" fmla="*/ 0 w 133477"/>
                <a:gd name="T49" fmla="*/ 0 h 284480"/>
                <a:gd name="T50" fmla="*/ 0 w 133477"/>
                <a:gd name="T51" fmla="*/ 0 h 284480"/>
                <a:gd name="T52" fmla="*/ 133477 w 133477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28448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23495"/>
                    <a:pt x="130683" y="46863"/>
                    <a:pt x="133477" y="70231"/>
                  </a:cubicBezTo>
                  <a:cubicBezTo>
                    <a:pt x="118618" y="70231"/>
                    <a:pt x="103759" y="70231"/>
                    <a:pt x="89027" y="70231"/>
                  </a:cubicBezTo>
                  <a:cubicBezTo>
                    <a:pt x="95123" y="141605"/>
                    <a:pt x="101092" y="213106"/>
                    <a:pt x="107188" y="284480"/>
                  </a:cubicBezTo>
                  <a:cubicBezTo>
                    <a:pt x="90170" y="284480"/>
                    <a:pt x="73152" y="284480"/>
                    <a:pt x="56134" y="284480"/>
                  </a:cubicBezTo>
                  <a:cubicBezTo>
                    <a:pt x="52578" y="213106"/>
                    <a:pt x="49022" y="141605"/>
                    <a:pt x="45466" y="70231"/>
                  </a:cubicBezTo>
                  <a:cubicBezTo>
                    <a:pt x="30607" y="70231"/>
                    <a:pt x="15875" y="70231"/>
                    <a:pt x="1016" y="70231"/>
                  </a:cubicBezTo>
                  <a:cubicBezTo>
                    <a:pt x="635" y="46863"/>
                    <a:pt x="254" y="23495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Shape 275">
              <a:extLst>
                <a:ext uri="{FF2B5EF4-FFF2-40B4-BE49-F238E27FC236}">
                  <a16:creationId xmlns:a16="http://schemas.microsoft.com/office/drawing/2014/main" id="{CB7F9557-81F9-41DA-8450-2FC501619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48"/>
              <a:ext cx="2205" cy="2845"/>
            </a:xfrm>
            <a:custGeom>
              <a:avLst/>
              <a:gdLst>
                <a:gd name="T0" fmla="*/ 70739 w 220472"/>
                <a:gd name="T1" fmla="*/ 0 h 284480"/>
                <a:gd name="T2" fmla="*/ 88773 w 220472"/>
                <a:gd name="T3" fmla="*/ 0 h 284480"/>
                <a:gd name="T4" fmla="*/ 106807 w 220472"/>
                <a:gd name="T5" fmla="*/ 0 h 284480"/>
                <a:gd name="T6" fmla="*/ 124841 w 220472"/>
                <a:gd name="T7" fmla="*/ 0 h 284480"/>
                <a:gd name="T8" fmla="*/ 120142 w 220472"/>
                <a:gd name="T9" fmla="*/ 57658 h 284480"/>
                <a:gd name="T10" fmla="*/ 116332 w 220472"/>
                <a:gd name="T11" fmla="*/ 115443 h 284480"/>
                <a:gd name="T12" fmla="*/ 113665 w 220472"/>
                <a:gd name="T13" fmla="*/ 173101 h 284480"/>
                <a:gd name="T14" fmla="*/ 132207 w 220472"/>
                <a:gd name="T15" fmla="*/ 115443 h 284480"/>
                <a:gd name="T16" fmla="*/ 149860 w 220472"/>
                <a:gd name="T17" fmla="*/ 57785 h 284480"/>
                <a:gd name="T18" fmla="*/ 166370 w 220472"/>
                <a:gd name="T19" fmla="*/ 0 h 284480"/>
                <a:gd name="T20" fmla="*/ 184404 w 220472"/>
                <a:gd name="T21" fmla="*/ 0 h 284480"/>
                <a:gd name="T22" fmla="*/ 202438 w 220472"/>
                <a:gd name="T23" fmla="*/ 0 h 284480"/>
                <a:gd name="T24" fmla="*/ 220472 w 220472"/>
                <a:gd name="T25" fmla="*/ 0 h 284480"/>
                <a:gd name="T26" fmla="*/ 208915 w 220472"/>
                <a:gd name="T27" fmla="*/ 94869 h 284480"/>
                <a:gd name="T28" fmla="*/ 197358 w 220472"/>
                <a:gd name="T29" fmla="*/ 189611 h 284480"/>
                <a:gd name="T30" fmla="*/ 185801 w 220472"/>
                <a:gd name="T31" fmla="*/ 284480 h 284480"/>
                <a:gd name="T32" fmla="*/ 171831 w 220472"/>
                <a:gd name="T33" fmla="*/ 284480 h 284480"/>
                <a:gd name="T34" fmla="*/ 157861 w 220472"/>
                <a:gd name="T35" fmla="*/ 284480 h 284480"/>
                <a:gd name="T36" fmla="*/ 144018 w 220472"/>
                <a:gd name="T37" fmla="*/ 284480 h 284480"/>
                <a:gd name="T38" fmla="*/ 154813 w 220472"/>
                <a:gd name="T39" fmla="*/ 212090 h 284480"/>
                <a:gd name="T40" fmla="*/ 165735 w 220472"/>
                <a:gd name="T41" fmla="*/ 139827 h 284480"/>
                <a:gd name="T42" fmla="*/ 176657 w 220472"/>
                <a:gd name="T43" fmla="*/ 67564 h 284480"/>
                <a:gd name="T44" fmla="*/ 156591 w 220472"/>
                <a:gd name="T45" fmla="*/ 139954 h 284480"/>
                <a:gd name="T46" fmla="*/ 135001 w 220472"/>
                <a:gd name="T47" fmla="*/ 212344 h 284480"/>
                <a:gd name="T48" fmla="*/ 111760 w 220472"/>
                <a:gd name="T49" fmla="*/ 284480 h 284480"/>
                <a:gd name="T50" fmla="*/ 99187 w 220472"/>
                <a:gd name="T51" fmla="*/ 284480 h 284480"/>
                <a:gd name="T52" fmla="*/ 86614 w 220472"/>
                <a:gd name="T53" fmla="*/ 284480 h 284480"/>
                <a:gd name="T54" fmla="*/ 74041 w 220472"/>
                <a:gd name="T55" fmla="*/ 284480 h 284480"/>
                <a:gd name="T56" fmla="*/ 77597 w 220472"/>
                <a:gd name="T57" fmla="*/ 212090 h 284480"/>
                <a:gd name="T58" fmla="*/ 82804 w 220472"/>
                <a:gd name="T59" fmla="*/ 139827 h 284480"/>
                <a:gd name="T60" fmla="*/ 89535 w 220472"/>
                <a:gd name="T61" fmla="*/ 67564 h 284480"/>
                <a:gd name="T62" fmla="*/ 73660 w 220472"/>
                <a:gd name="T63" fmla="*/ 139827 h 284480"/>
                <a:gd name="T64" fmla="*/ 57785 w 220472"/>
                <a:gd name="T65" fmla="*/ 212090 h 284480"/>
                <a:gd name="T66" fmla="*/ 41783 w 220472"/>
                <a:gd name="T67" fmla="*/ 284480 h 284480"/>
                <a:gd name="T68" fmla="*/ 27940 w 220472"/>
                <a:gd name="T69" fmla="*/ 284480 h 284480"/>
                <a:gd name="T70" fmla="*/ 13970 w 220472"/>
                <a:gd name="T71" fmla="*/ 284480 h 284480"/>
                <a:gd name="T72" fmla="*/ 0 w 220472"/>
                <a:gd name="T73" fmla="*/ 284480 h 284480"/>
                <a:gd name="T74" fmla="*/ 23622 w 220472"/>
                <a:gd name="T75" fmla="*/ 189611 h 284480"/>
                <a:gd name="T76" fmla="*/ 47244 w 220472"/>
                <a:gd name="T77" fmla="*/ 94869 h 284480"/>
                <a:gd name="T78" fmla="*/ 70739 w 220472"/>
                <a:gd name="T79" fmla="*/ 0 h 284480"/>
                <a:gd name="T80" fmla="*/ 0 w 220472"/>
                <a:gd name="T81" fmla="*/ 0 h 284480"/>
                <a:gd name="T82" fmla="*/ 220472 w 220472"/>
                <a:gd name="T8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472" h="284480">
                  <a:moveTo>
                    <a:pt x="70739" y="0"/>
                  </a:moveTo>
                  <a:cubicBezTo>
                    <a:pt x="88773" y="0"/>
                    <a:pt x="106807" y="0"/>
                    <a:pt x="124841" y="0"/>
                  </a:cubicBezTo>
                  <a:cubicBezTo>
                    <a:pt x="120142" y="57658"/>
                    <a:pt x="116332" y="115443"/>
                    <a:pt x="113665" y="173101"/>
                  </a:cubicBezTo>
                  <a:cubicBezTo>
                    <a:pt x="132207" y="115443"/>
                    <a:pt x="149860" y="57785"/>
                    <a:pt x="166370" y="0"/>
                  </a:cubicBezTo>
                  <a:cubicBezTo>
                    <a:pt x="184404" y="0"/>
                    <a:pt x="202438" y="0"/>
                    <a:pt x="220472" y="0"/>
                  </a:cubicBezTo>
                  <a:cubicBezTo>
                    <a:pt x="208915" y="94869"/>
                    <a:pt x="197358" y="189611"/>
                    <a:pt x="185801" y="284480"/>
                  </a:cubicBezTo>
                  <a:cubicBezTo>
                    <a:pt x="171831" y="284480"/>
                    <a:pt x="157861" y="284480"/>
                    <a:pt x="144018" y="284480"/>
                  </a:cubicBezTo>
                  <a:cubicBezTo>
                    <a:pt x="154813" y="212090"/>
                    <a:pt x="165735" y="139827"/>
                    <a:pt x="176657" y="67564"/>
                  </a:cubicBezTo>
                  <a:cubicBezTo>
                    <a:pt x="156591" y="139954"/>
                    <a:pt x="135001" y="212344"/>
                    <a:pt x="111760" y="284480"/>
                  </a:cubicBezTo>
                  <a:cubicBezTo>
                    <a:pt x="99187" y="284480"/>
                    <a:pt x="86614" y="284480"/>
                    <a:pt x="74041" y="284480"/>
                  </a:cubicBezTo>
                  <a:cubicBezTo>
                    <a:pt x="77597" y="212090"/>
                    <a:pt x="82804" y="139827"/>
                    <a:pt x="89535" y="67564"/>
                  </a:cubicBezTo>
                  <a:cubicBezTo>
                    <a:pt x="73660" y="139827"/>
                    <a:pt x="57785" y="212090"/>
                    <a:pt x="41783" y="284480"/>
                  </a:cubicBezTo>
                  <a:cubicBezTo>
                    <a:pt x="27940" y="284480"/>
                    <a:pt x="13970" y="284480"/>
                    <a:pt x="0" y="284480"/>
                  </a:cubicBezTo>
                  <a:cubicBezTo>
                    <a:pt x="23622" y="189611"/>
                    <a:pt x="47244" y="94869"/>
                    <a:pt x="70739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4" name="Shape 276">
              <a:extLst>
                <a:ext uri="{FF2B5EF4-FFF2-40B4-BE49-F238E27FC236}">
                  <a16:creationId xmlns:a16="http://schemas.microsoft.com/office/drawing/2014/main" id="{95AE7C37-2DAE-4F98-9350-5CC4AA99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0"/>
              <a:ext cx="1489" cy="2941"/>
            </a:xfrm>
            <a:custGeom>
              <a:avLst/>
              <a:gdLst>
                <a:gd name="T0" fmla="*/ 85725 w 148844"/>
                <a:gd name="T1" fmla="*/ 0 h 294132"/>
                <a:gd name="T2" fmla="*/ 102489 w 148844"/>
                <a:gd name="T3" fmla="*/ 0 h 294132"/>
                <a:gd name="T4" fmla="*/ 115316 w 148844"/>
                <a:gd name="T5" fmla="*/ 7239 h 294132"/>
                <a:gd name="T6" fmla="*/ 124841 w 148844"/>
                <a:gd name="T7" fmla="*/ 21717 h 294132"/>
                <a:gd name="T8" fmla="*/ 134366 w 148844"/>
                <a:gd name="T9" fmla="*/ 36322 h 294132"/>
                <a:gd name="T10" fmla="*/ 141732 w 148844"/>
                <a:gd name="T11" fmla="*/ 58547 h 294132"/>
                <a:gd name="T12" fmla="*/ 146812 w 148844"/>
                <a:gd name="T13" fmla="*/ 88519 h 294132"/>
                <a:gd name="T14" fmla="*/ 133858 w 148844"/>
                <a:gd name="T15" fmla="*/ 94234 h 294132"/>
                <a:gd name="T16" fmla="*/ 120777 w 148844"/>
                <a:gd name="T17" fmla="*/ 99949 h 294132"/>
                <a:gd name="T18" fmla="*/ 107569 w 148844"/>
                <a:gd name="T19" fmla="*/ 105791 h 294132"/>
                <a:gd name="T20" fmla="*/ 106426 w 148844"/>
                <a:gd name="T21" fmla="*/ 97028 h 294132"/>
                <a:gd name="T22" fmla="*/ 105156 w 148844"/>
                <a:gd name="T23" fmla="*/ 90678 h 294132"/>
                <a:gd name="T24" fmla="*/ 103759 w 148844"/>
                <a:gd name="T25" fmla="*/ 86741 h 294132"/>
                <a:gd name="T26" fmla="*/ 101473 w 148844"/>
                <a:gd name="T27" fmla="*/ 80010 h 294132"/>
                <a:gd name="T28" fmla="*/ 98679 w 148844"/>
                <a:gd name="T29" fmla="*/ 74803 h 294132"/>
                <a:gd name="T30" fmla="*/ 95250 w 148844"/>
                <a:gd name="T31" fmla="*/ 71247 h 294132"/>
                <a:gd name="T32" fmla="*/ 91948 w 148844"/>
                <a:gd name="T33" fmla="*/ 67564 h 294132"/>
                <a:gd name="T34" fmla="*/ 88138 w 148844"/>
                <a:gd name="T35" fmla="*/ 65786 h 294132"/>
                <a:gd name="T36" fmla="*/ 83693 w 148844"/>
                <a:gd name="T37" fmla="*/ 65786 h 294132"/>
                <a:gd name="T38" fmla="*/ 73914 w 148844"/>
                <a:gd name="T39" fmla="*/ 65786 h 294132"/>
                <a:gd name="T40" fmla="*/ 66040 w 148844"/>
                <a:gd name="T41" fmla="*/ 73787 h 294132"/>
                <a:gd name="T42" fmla="*/ 59690 w 148844"/>
                <a:gd name="T43" fmla="*/ 89789 h 294132"/>
                <a:gd name="T44" fmla="*/ 54864 w 148844"/>
                <a:gd name="T45" fmla="*/ 101727 h 294132"/>
                <a:gd name="T46" fmla="*/ 51562 w 148844"/>
                <a:gd name="T47" fmla="*/ 120397 h 294132"/>
                <a:gd name="T48" fmla="*/ 49784 w 148844"/>
                <a:gd name="T49" fmla="*/ 145797 h 294132"/>
                <a:gd name="T50" fmla="*/ 47625 w 148844"/>
                <a:gd name="T51" fmla="*/ 177292 h 294132"/>
                <a:gd name="T52" fmla="*/ 48768 w 148844"/>
                <a:gd name="T53" fmla="*/ 199009 h 294132"/>
                <a:gd name="T54" fmla="*/ 53340 w 148844"/>
                <a:gd name="T55" fmla="*/ 210566 h 294132"/>
                <a:gd name="T56" fmla="*/ 57785 w 148844"/>
                <a:gd name="T57" fmla="*/ 222377 h 294132"/>
                <a:gd name="T58" fmla="*/ 65024 w 148844"/>
                <a:gd name="T59" fmla="*/ 228219 h 294132"/>
                <a:gd name="T60" fmla="*/ 74676 w 148844"/>
                <a:gd name="T61" fmla="*/ 228219 h 294132"/>
                <a:gd name="T62" fmla="*/ 83947 w 148844"/>
                <a:gd name="T63" fmla="*/ 228219 h 294132"/>
                <a:gd name="T64" fmla="*/ 91186 w 148844"/>
                <a:gd name="T65" fmla="*/ 223520 h 294132"/>
                <a:gd name="T66" fmla="*/ 96266 w 148844"/>
                <a:gd name="T67" fmla="*/ 213995 h 294132"/>
                <a:gd name="T68" fmla="*/ 101346 w 148844"/>
                <a:gd name="T69" fmla="*/ 204597 h 294132"/>
                <a:gd name="T70" fmla="*/ 105029 w 148844"/>
                <a:gd name="T71" fmla="*/ 190881 h 294132"/>
                <a:gd name="T72" fmla="*/ 107569 w 148844"/>
                <a:gd name="T73" fmla="*/ 172847 h 294132"/>
                <a:gd name="T74" fmla="*/ 121158 w 148844"/>
                <a:gd name="T75" fmla="*/ 180722 h 294132"/>
                <a:gd name="T76" fmla="*/ 135001 w 148844"/>
                <a:gd name="T77" fmla="*/ 188468 h 294132"/>
                <a:gd name="T78" fmla="*/ 148844 w 148844"/>
                <a:gd name="T79" fmla="*/ 196215 h 294132"/>
                <a:gd name="T80" fmla="*/ 146177 w 148844"/>
                <a:gd name="T81" fmla="*/ 217805 h 294132"/>
                <a:gd name="T82" fmla="*/ 141732 w 148844"/>
                <a:gd name="T83" fmla="*/ 235839 h 294132"/>
                <a:gd name="T84" fmla="*/ 135382 w 148844"/>
                <a:gd name="T85" fmla="*/ 250317 h 294132"/>
                <a:gd name="T86" fmla="*/ 129032 w 148844"/>
                <a:gd name="T87" fmla="*/ 264795 h 294132"/>
                <a:gd name="T88" fmla="*/ 121031 w 148844"/>
                <a:gd name="T89" fmla="*/ 275717 h 294132"/>
                <a:gd name="T90" fmla="*/ 111379 w 148844"/>
                <a:gd name="T91" fmla="*/ 283084 h 294132"/>
                <a:gd name="T92" fmla="*/ 101727 w 148844"/>
                <a:gd name="T93" fmla="*/ 290449 h 294132"/>
                <a:gd name="T94" fmla="*/ 89281 w 148844"/>
                <a:gd name="T95" fmla="*/ 294132 h 294132"/>
                <a:gd name="T96" fmla="*/ 74549 w 148844"/>
                <a:gd name="T97" fmla="*/ 294132 h 294132"/>
                <a:gd name="T98" fmla="*/ 56515 w 148844"/>
                <a:gd name="T99" fmla="*/ 294132 h 294132"/>
                <a:gd name="T100" fmla="*/ 42037 w 148844"/>
                <a:gd name="T101" fmla="*/ 289687 h 294132"/>
                <a:gd name="T102" fmla="*/ 31369 w 148844"/>
                <a:gd name="T103" fmla="*/ 280670 h 294132"/>
                <a:gd name="T104" fmla="*/ 20828 w 148844"/>
                <a:gd name="T105" fmla="*/ 271653 h 294132"/>
                <a:gd name="T106" fmla="*/ 12446 w 148844"/>
                <a:gd name="T107" fmla="*/ 255905 h 294132"/>
                <a:gd name="T108" fmla="*/ 6604 w 148844"/>
                <a:gd name="T109" fmla="*/ 233299 h 294132"/>
                <a:gd name="T110" fmla="*/ 762 w 148844"/>
                <a:gd name="T111" fmla="*/ 210693 h 294132"/>
                <a:gd name="T112" fmla="*/ 0 w 148844"/>
                <a:gd name="T113" fmla="*/ 181737 h 294132"/>
                <a:gd name="T114" fmla="*/ 3683 w 148844"/>
                <a:gd name="T115" fmla="*/ 146431 h 294132"/>
                <a:gd name="T116" fmla="*/ 8509 w 148844"/>
                <a:gd name="T117" fmla="*/ 99314 h 294132"/>
                <a:gd name="T118" fmla="*/ 18542 w 148844"/>
                <a:gd name="T119" fmla="*/ 63247 h 294132"/>
                <a:gd name="T120" fmla="*/ 32893 w 148844"/>
                <a:gd name="T121" fmla="*/ 37847 h 294132"/>
                <a:gd name="T122" fmla="*/ 47117 w 148844"/>
                <a:gd name="T123" fmla="*/ 12700 h 294132"/>
                <a:gd name="T124" fmla="*/ 64389 w 148844"/>
                <a:gd name="T125" fmla="*/ 0 h 294132"/>
                <a:gd name="T126" fmla="*/ 85725 w 148844"/>
                <a:gd name="T127" fmla="*/ 0 h 294132"/>
                <a:gd name="T128" fmla="*/ 0 w 148844"/>
                <a:gd name="T129" fmla="*/ 0 h 294132"/>
                <a:gd name="T130" fmla="*/ 148844 w 148844"/>
                <a:gd name="T131" fmla="*/ 294132 h 294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844" h="294132">
                  <a:moveTo>
                    <a:pt x="85725" y="0"/>
                  </a:moveTo>
                  <a:cubicBezTo>
                    <a:pt x="102489" y="0"/>
                    <a:pt x="115316" y="7239"/>
                    <a:pt x="124841" y="21717"/>
                  </a:cubicBezTo>
                  <a:cubicBezTo>
                    <a:pt x="134366" y="36322"/>
                    <a:pt x="141732" y="58547"/>
                    <a:pt x="146812" y="88519"/>
                  </a:cubicBezTo>
                  <a:cubicBezTo>
                    <a:pt x="133858" y="94234"/>
                    <a:pt x="120777" y="99949"/>
                    <a:pt x="107569" y="105791"/>
                  </a:cubicBezTo>
                  <a:cubicBezTo>
                    <a:pt x="106426" y="97028"/>
                    <a:pt x="105156" y="90678"/>
                    <a:pt x="103759" y="86741"/>
                  </a:cubicBezTo>
                  <a:cubicBezTo>
                    <a:pt x="101473" y="80010"/>
                    <a:pt x="98679" y="74803"/>
                    <a:pt x="95250" y="71247"/>
                  </a:cubicBezTo>
                  <a:cubicBezTo>
                    <a:pt x="91948" y="67564"/>
                    <a:pt x="88138" y="65786"/>
                    <a:pt x="83693" y="65786"/>
                  </a:cubicBezTo>
                  <a:cubicBezTo>
                    <a:pt x="73914" y="65786"/>
                    <a:pt x="66040" y="73787"/>
                    <a:pt x="59690" y="89789"/>
                  </a:cubicBezTo>
                  <a:cubicBezTo>
                    <a:pt x="54864" y="101727"/>
                    <a:pt x="51562" y="120397"/>
                    <a:pt x="49784" y="145797"/>
                  </a:cubicBezTo>
                  <a:cubicBezTo>
                    <a:pt x="47625" y="177292"/>
                    <a:pt x="48768" y="199009"/>
                    <a:pt x="53340" y="210566"/>
                  </a:cubicBezTo>
                  <a:cubicBezTo>
                    <a:pt x="57785" y="222377"/>
                    <a:pt x="65024" y="228219"/>
                    <a:pt x="74676" y="228219"/>
                  </a:cubicBezTo>
                  <a:cubicBezTo>
                    <a:pt x="83947" y="228219"/>
                    <a:pt x="91186" y="223520"/>
                    <a:pt x="96266" y="213995"/>
                  </a:cubicBezTo>
                  <a:cubicBezTo>
                    <a:pt x="101346" y="204597"/>
                    <a:pt x="105029" y="190881"/>
                    <a:pt x="107569" y="172847"/>
                  </a:cubicBezTo>
                  <a:cubicBezTo>
                    <a:pt x="121158" y="180722"/>
                    <a:pt x="135001" y="188468"/>
                    <a:pt x="148844" y="196215"/>
                  </a:cubicBezTo>
                  <a:cubicBezTo>
                    <a:pt x="146177" y="217805"/>
                    <a:pt x="141732" y="235839"/>
                    <a:pt x="135382" y="250317"/>
                  </a:cubicBezTo>
                  <a:cubicBezTo>
                    <a:pt x="129032" y="264795"/>
                    <a:pt x="121031" y="275717"/>
                    <a:pt x="111379" y="283084"/>
                  </a:cubicBezTo>
                  <a:cubicBezTo>
                    <a:pt x="101727" y="290449"/>
                    <a:pt x="89281" y="294132"/>
                    <a:pt x="74549" y="294132"/>
                  </a:cubicBezTo>
                  <a:cubicBezTo>
                    <a:pt x="56515" y="294132"/>
                    <a:pt x="42037" y="289687"/>
                    <a:pt x="31369" y="280670"/>
                  </a:cubicBezTo>
                  <a:cubicBezTo>
                    <a:pt x="20828" y="271653"/>
                    <a:pt x="12446" y="255905"/>
                    <a:pt x="6604" y="233299"/>
                  </a:cubicBezTo>
                  <a:cubicBezTo>
                    <a:pt x="762" y="210693"/>
                    <a:pt x="0" y="181737"/>
                    <a:pt x="3683" y="146431"/>
                  </a:cubicBezTo>
                  <a:cubicBezTo>
                    <a:pt x="8509" y="99314"/>
                    <a:pt x="18542" y="63247"/>
                    <a:pt x="32893" y="37847"/>
                  </a:cubicBezTo>
                  <a:cubicBezTo>
                    <a:pt x="47117" y="12700"/>
                    <a:pt x="64389" y="0"/>
                    <a:pt x="85725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A1EBA0A-506B-6643-81E1-8BD0680541EB}"/>
              </a:ext>
            </a:extLst>
          </p:cNvPr>
          <p:cNvSpPr txBox="1"/>
          <p:nvPr/>
        </p:nvSpPr>
        <p:spPr>
          <a:xfrm>
            <a:off x="4942124" y="3859183"/>
            <a:ext cx="694284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Abubakr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Suliman and Stacy Klein-Gardner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Engineering for US All</a:t>
            </a: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38825C-60B6-4DC8-BE3E-0E429796C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500" y="1295311"/>
            <a:ext cx="4589158" cy="19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3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CAEF1-DAA2-40F3-AC7B-31B86260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Tour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9:15-10:15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155559-8249-4DC1-8373-A0AF37B03535}"/>
              </a:ext>
            </a:extLst>
          </p:cNvPr>
          <p:cNvGrpSpPr>
            <a:grpSpLocks/>
          </p:cNvGrpSpPr>
          <p:nvPr/>
        </p:nvGrpSpPr>
        <p:grpSpPr bwMode="auto">
          <a:xfrm>
            <a:off x="1220303" y="490400"/>
            <a:ext cx="2090378" cy="872198"/>
            <a:chOff x="0" y="-50"/>
            <a:chExt cx="9144" cy="34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BF6602-AB12-47CE-8BF1-C2BDA0FC3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6" y="1555"/>
              <a:ext cx="467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BB36C1-D629-4F7D-904F-199C65E83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" cy="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hape 249">
              <a:extLst>
                <a:ext uri="{FF2B5EF4-FFF2-40B4-BE49-F238E27FC236}">
                  <a16:creationId xmlns:a16="http://schemas.microsoft.com/office/drawing/2014/main" id="{165BAEE0-383A-41A7-975B-D5FBF1E35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1748"/>
              <a:ext cx="679" cy="1423"/>
            </a:xfrm>
            <a:custGeom>
              <a:avLst/>
              <a:gdLst>
                <a:gd name="T0" fmla="*/ 14224 w 67882"/>
                <a:gd name="T1" fmla="*/ 0 h 142240"/>
                <a:gd name="T2" fmla="*/ 59055 w 67882"/>
                <a:gd name="T3" fmla="*/ 0 h 142240"/>
                <a:gd name="T4" fmla="*/ 67882 w 67882"/>
                <a:gd name="T5" fmla="*/ 10941 h 142240"/>
                <a:gd name="T6" fmla="*/ 67882 w 67882"/>
                <a:gd name="T7" fmla="*/ 62420 h 142240"/>
                <a:gd name="T8" fmla="*/ 49911 w 67882"/>
                <a:gd name="T9" fmla="*/ 36830 h 142240"/>
                <a:gd name="T10" fmla="*/ 52324 w 67882"/>
                <a:gd name="T11" fmla="*/ 88011 h 142240"/>
                <a:gd name="T12" fmla="*/ 67882 w 67882"/>
                <a:gd name="T13" fmla="*/ 88011 h 142240"/>
                <a:gd name="T14" fmla="*/ 67882 w 67882"/>
                <a:gd name="T15" fmla="*/ 118745 h 142240"/>
                <a:gd name="T16" fmla="*/ 52324 w 67882"/>
                <a:gd name="T17" fmla="*/ 118745 h 142240"/>
                <a:gd name="T18" fmla="*/ 52070 w 67882"/>
                <a:gd name="T19" fmla="*/ 142240 h 142240"/>
                <a:gd name="T20" fmla="*/ 0 w 67882"/>
                <a:gd name="T21" fmla="*/ 142240 h 142240"/>
                <a:gd name="T22" fmla="*/ 14224 w 67882"/>
                <a:gd name="T23" fmla="*/ 0 h 142240"/>
                <a:gd name="T24" fmla="*/ 0 w 67882"/>
                <a:gd name="T25" fmla="*/ 0 h 142240"/>
                <a:gd name="T26" fmla="*/ 67882 w 67882"/>
                <a:gd name="T27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67882" h="142240">
                  <a:moveTo>
                    <a:pt x="14224" y="0"/>
                  </a:moveTo>
                  <a:cubicBezTo>
                    <a:pt x="29210" y="0"/>
                    <a:pt x="44196" y="0"/>
                    <a:pt x="59055" y="0"/>
                  </a:cubicBezTo>
                  <a:lnTo>
                    <a:pt x="67882" y="10941"/>
                  </a:lnTo>
                  <a:lnTo>
                    <a:pt x="67882" y="62420"/>
                  </a:lnTo>
                  <a:lnTo>
                    <a:pt x="49911" y="36830"/>
                  </a:lnTo>
                  <a:cubicBezTo>
                    <a:pt x="51181" y="53975"/>
                    <a:pt x="51943" y="70993"/>
                    <a:pt x="52324" y="88011"/>
                  </a:cubicBezTo>
                  <a:lnTo>
                    <a:pt x="67882" y="88011"/>
                  </a:lnTo>
                  <a:lnTo>
                    <a:pt x="67882" y="118745"/>
                  </a:lnTo>
                  <a:lnTo>
                    <a:pt x="52324" y="118745"/>
                  </a:lnTo>
                  <a:cubicBezTo>
                    <a:pt x="52324" y="126619"/>
                    <a:pt x="52324" y="134366"/>
                    <a:pt x="52070" y="142240"/>
                  </a:cubicBezTo>
                  <a:cubicBezTo>
                    <a:pt x="34798" y="142240"/>
                    <a:pt x="17399" y="142240"/>
                    <a:pt x="0" y="142240"/>
                  </a:cubicBezTo>
                  <a:cubicBezTo>
                    <a:pt x="8763" y="94869"/>
                    <a:pt x="13462" y="47498"/>
                    <a:pt x="14224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18" name="Shape 250">
              <a:extLst>
                <a:ext uri="{FF2B5EF4-FFF2-40B4-BE49-F238E27FC236}">
                  <a16:creationId xmlns:a16="http://schemas.microsoft.com/office/drawing/2014/main" id="{5EEA35E5-7F50-4EAE-ABC0-E45302E24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1748"/>
              <a:ext cx="1335" cy="1423"/>
            </a:xfrm>
            <a:custGeom>
              <a:avLst/>
              <a:gdLst>
                <a:gd name="T0" fmla="*/ 0 w 133477"/>
                <a:gd name="T1" fmla="*/ 0 h 142240"/>
                <a:gd name="T2" fmla="*/ 41656 w 133477"/>
                <a:gd name="T3" fmla="*/ 0 h 142240"/>
                <a:gd name="T4" fmla="*/ 83312 w 133477"/>
                <a:gd name="T5" fmla="*/ 0 h 142240"/>
                <a:gd name="T6" fmla="*/ 124968 w 133477"/>
                <a:gd name="T7" fmla="*/ 0 h 142240"/>
                <a:gd name="T8" fmla="*/ 127762 w 133477"/>
                <a:gd name="T9" fmla="*/ 11684 h 142240"/>
                <a:gd name="T10" fmla="*/ 130683 w 133477"/>
                <a:gd name="T11" fmla="*/ 23495 h 142240"/>
                <a:gd name="T12" fmla="*/ 133477 w 133477"/>
                <a:gd name="T13" fmla="*/ 35179 h 142240"/>
                <a:gd name="T14" fmla="*/ 118618 w 133477"/>
                <a:gd name="T15" fmla="*/ 35179 h 142240"/>
                <a:gd name="T16" fmla="*/ 103886 w 133477"/>
                <a:gd name="T17" fmla="*/ 35179 h 142240"/>
                <a:gd name="T18" fmla="*/ 89027 w 133477"/>
                <a:gd name="T19" fmla="*/ 35179 h 142240"/>
                <a:gd name="T20" fmla="*/ 95123 w 133477"/>
                <a:gd name="T21" fmla="*/ 70866 h 142240"/>
                <a:gd name="T22" fmla="*/ 101092 w 133477"/>
                <a:gd name="T23" fmla="*/ 106553 h 142240"/>
                <a:gd name="T24" fmla="*/ 107188 w 133477"/>
                <a:gd name="T25" fmla="*/ 142240 h 142240"/>
                <a:gd name="T26" fmla="*/ 90170 w 133477"/>
                <a:gd name="T27" fmla="*/ 142240 h 142240"/>
                <a:gd name="T28" fmla="*/ 73152 w 133477"/>
                <a:gd name="T29" fmla="*/ 142240 h 142240"/>
                <a:gd name="T30" fmla="*/ 56134 w 133477"/>
                <a:gd name="T31" fmla="*/ 142240 h 142240"/>
                <a:gd name="T32" fmla="*/ 52578 w 133477"/>
                <a:gd name="T33" fmla="*/ 106553 h 142240"/>
                <a:gd name="T34" fmla="*/ 49022 w 133477"/>
                <a:gd name="T35" fmla="*/ 70866 h 142240"/>
                <a:gd name="T36" fmla="*/ 45466 w 133477"/>
                <a:gd name="T37" fmla="*/ 35179 h 142240"/>
                <a:gd name="T38" fmla="*/ 30607 w 133477"/>
                <a:gd name="T39" fmla="*/ 35179 h 142240"/>
                <a:gd name="T40" fmla="*/ 15875 w 133477"/>
                <a:gd name="T41" fmla="*/ 35179 h 142240"/>
                <a:gd name="T42" fmla="*/ 1016 w 133477"/>
                <a:gd name="T43" fmla="*/ 35179 h 142240"/>
                <a:gd name="T44" fmla="*/ 635 w 133477"/>
                <a:gd name="T45" fmla="*/ 23495 h 142240"/>
                <a:gd name="T46" fmla="*/ 381 w 133477"/>
                <a:gd name="T47" fmla="*/ 11684 h 142240"/>
                <a:gd name="T48" fmla="*/ 0 w 133477"/>
                <a:gd name="T49" fmla="*/ 0 h 142240"/>
                <a:gd name="T50" fmla="*/ 0 w 133477"/>
                <a:gd name="T51" fmla="*/ 0 h 142240"/>
                <a:gd name="T52" fmla="*/ 133477 w 133477"/>
                <a:gd name="T5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14224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11684"/>
                    <a:pt x="130683" y="23495"/>
                    <a:pt x="133477" y="35179"/>
                  </a:cubicBezTo>
                  <a:cubicBezTo>
                    <a:pt x="118618" y="35179"/>
                    <a:pt x="103886" y="35179"/>
                    <a:pt x="89027" y="35179"/>
                  </a:cubicBezTo>
                  <a:cubicBezTo>
                    <a:pt x="95123" y="70866"/>
                    <a:pt x="101092" y="106553"/>
                    <a:pt x="107188" y="142240"/>
                  </a:cubicBezTo>
                  <a:cubicBezTo>
                    <a:pt x="90170" y="142240"/>
                    <a:pt x="73152" y="142240"/>
                    <a:pt x="56134" y="142240"/>
                  </a:cubicBezTo>
                  <a:cubicBezTo>
                    <a:pt x="52578" y="106553"/>
                    <a:pt x="49022" y="70866"/>
                    <a:pt x="45466" y="35179"/>
                  </a:cubicBezTo>
                  <a:cubicBezTo>
                    <a:pt x="30607" y="35179"/>
                    <a:pt x="15875" y="35179"/>
                    <a:pt x="1016" y="35179"/>
                  </a:cubicBezTo>
                  <a:cubicBezTo>
                    <a:pt x="635" y="23495"/>
                    <a:pt x="381" y="11684"/>
                    <a:pt x="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19" name="Shape 251">
              <a:extLst>
                <a:ext uri="{FF2B5EF4-FFF2-40B4-BE49-F238E27FC236}">
                  <a16:creationId xmlns:a16="http://schemas.microsoft.com/office/drawing/2014/main" id="{A448A2BB-235C-45CC-9B10-0B19D3340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1748"/>
              <a:ext cx="2203" cy="1423"/>
            </a:xfrm>
            <a:custGeom>
              <a:avLst/>
              <a:gdLst>
                <a:gd name="T0" fmla="*/ 70612 w 220345"/>
                <a:gd name="T1" fmla="*/ 0 h 142240"/>
                <a:gd name="T2" fmla="*/ 88646 w 220345"/>
                <a:gd name="T3" fmla="*/ 0 h 142240"/>
                <a:gd name="T4" fmla="*/ 106680 w 220345"/>
                <a:gd name="T5" fmla="*/ 0 h 142240"/>
                <a:gd name="T6" fmla="*/ 124714 w 220345"/>
                <a:gd name="T7" fmla="*/ 0 h 142240"/>
                <a:gd name="T8" fmla="*/ 120015 w 220345"/>
                <a:gd name="T9" fmla="*/ 28829 h 142240"/>
                <a:gd name="T10" fmla="*/ 116205 w 220345"/>
                <a:gd name="T11" fmla="*/ 57658 h 142240"/>
                <a:gd name="T12" fmla="*/ 113538 w 220345"/>
                <a:gd name="T13" fmla="*/ 86614 h 142240"/>
                <a:gd name="T14" fmla="*/ 132080 w 220345"/>
                <a:gd name="T15" fmla="*/ 57785 h 142240"/>
                <a:gd name="T16" fmla="*/ 149733 w 220345"/>
                <a:gd name="T17" fmla="*/ 28956 h 142240"/>
                <a:gd name="T18" fmla="*/ 166243 w 220345"/>
                <a:gd name="T19" fmla="*/ 0 h 142240"/>
                <a:gd name="T20" fmla="*/ 184277 w 220345"/>
                <a:gd name="T21" fmla="*/ 0 h 142240"/>
                <a:gd name="T22" fmla="*/ 202311 w 220345"/>
                <a:gd name="T23" fmla="*/ 0 h 142240"/>
                <a:gd name="T24" fmla="*/ 220345 w 220345"/>
                <a:gd name="T25" fmla="*/ 0 h 142240"/>
                <a:gd name="T26" fmla="*/ 208788 w 220345"/>
                <a:gd name="T27" fmla="*/ 47371 h 142240"/>
                <a:gd name="T28" fmla="*/ 197231 w 220345"/>
                <a:gd name="T29" fmla="*/ 94869 h 142240"/>
                <a:gd name="T30" fmla="*/ 185674 w 220345"/>
                <a:gd name="T31" fmla="*/ 142240 h 142240"/>
                <a:gd name="T32" fmla="*/ 171704 w 220345"/>
                <a:gd name="T33" fmla="*/ 142240 h 142240"/>
                <a:gd name="T34" fmla="*/ 157861 w 220345"/>
                <a:gd name="T35" fmla="*/ 142240 h 142240"/>
                <a:gd name="T36" fmla="*/ 143891 w 220345"/>
                <a:gd name="T37" fmla="*/ 142240 h 142240"/>
                <a:gd name="T38" fmla="*/ 154813 w 220345"/>
                <a:gd name="T39" fmla="*/ 106045 h 142240"/>
                <a:gd name="T40" fmla="*/ 165608 w 220345"/>
                <a:gd name="T41" fmla="*/ 69977 h 142240"/>
                <a:gd name="T42" fmla="*/ 176530 w 220345"/>
                <a:gd name="T43" fmla="*/ 33782 h 142240"/>
                <a:gd name="T44" fmla="*/ 156464 w 220345"/>
                <a:gd name="T45" fmla="*/ 69977 h 142240"/>
                <a:gd name="T46" fmla="*/ 134874 w 220345"/>
                <a:gd name="T47" fmla="*/ 106172 h 142240"/>
                <a:gd name="T48" fmla="*/ 111633 w 220345"/>
                <a:gd name="T49" fmla="*/ 142240 h 142240"/>
                <a:gd name="T50" fmla="*/ 99060 w 220345"/>
                <a:gd name="T51" fmla="*/ 142240 h 142240"/>
                <a:gd name="T52" fmla="*/ 86487 w 220345"/>
                <a:gd name="T53" fmla="*/ 142240 h 142240"/>
                <a:gd name="T54" fmla="*/ 73914 w 220345"/>
                <a:gd name="T55" fmla="*/ 142240 h 142240"/>
                <a:gd name="T56" fmla="*/ 77470 w 220345"/>
                <a:gd name="T57" fmla="*/ 106045 h 142240"/>
                <a:gd name="T58" fmla="*/ 82677 w 220345"/>
                <a:gd name="T59" fmla="*/ 69850 h 142240"/>
                <a:gd name="T60" fmla="*/ 89408 w 220345"/>
                <a:gd name="T61" fmla="*/ 33782 h 142240"/>
                <a:gd name="T62" fmla="*/ 73533 w 220345"/>
                <a:gd name="T63" fmla="*/ 69977 h 142240"/>
                <a:gd name="T64" fmla="*/ 57658 w 220345"/>
                <a:gd name="T65" fmla="*/ 106045 h 142240"/>
                <a:gd name="T66" fmla="*/ 41783 w 220345"/>
                <a:gd name="T67" fmla="*/ 142240 h 142240"/>
                <a:gd name="T68" fmla="*/ 27813 w 220345"/>
                <a:gd name="T69" fmla="*/ 142240 h 142240"/>
                <a:gd name="T70" fmla="*/ 13843 w 220345"/>
                <a:gd name="T71" fmla="*/ 142240 h 142240"/>
                <a:gd name="T72" fmla="*/ 0 w 220345"/>
                <a:gd name="T73" fmla="*/ 142240 h 142240"/>
                <a:gd name="T74" fmla="*/ 23495 w 220345"/>
                <a:gd name="T75" fmla="*/ 94869 h 142240"/>
                <a:gd name="T76" fmla="*/ 47117 w 220345"/>
                <a:gd name="T77" fmla="*/ 47371 h 142240"/>
                <a:gd name="T78" fmla="*/ 70612 w 220345"/>
                <a:gd name="T79" fmla="*/ 0 h 142240"/>
                <a:gd name="T80" fmla="*/ 0 w 220345"/>
                <a:gd name="T81" fmla="*/ 0 h 142240"/>
                <a:gd name="T82" fmla="*/ 220345 w 220345"/>
                <a:gd name="T8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345" h="142240">
                  <a:moveTo>
                    <a:pt x="70612" y="0"/>
                  </a:moveTo>
                  <a:cubicBezTo>
                    <a:pt x="88646" y="0"/>
                    <a:pt x="106680" y="0"/>
                    <a:pt x="124714" y="0"/>
                  </a:cubicBezTo>
                  <a:cubicBezTo>
                    <a:pt x="120015" y="28829"/>
                    <a:pt x="116205" y="57658"/>
                    <a:pt x="113538" y="86614"/>
                  </a:cubicBezTo>
                  <a:cubicBezTo>
                    <a:pt x="132080" y="57785"/>
                    <a:pt x="149733" y="28956"/>
                    <a:pt x="166243" y="0"/>
                  </a:cubicBezTo>
                  <a:cubicBezTo>
                    <a:pt x="184277" y="0"/>
                    <a:pt x="202311" y="0"/>
                    <a:pt x="220345" y="0"/>
                  </a:cubicBezTo>
                  <a:cubicBezTo>
                    <a:pt x="208788" y="47371"/>
                    <a:pt x="197231" y="94869"/>
                    <a:pt x="185674" y="142240"/>
                  </a:cubicBezTo>
                  <a:cubicBezTo>
                    <a:pt x="171704" y="142240"/>
                    <a:pt x="157861" y="142240"/>
                    <a:pt x="143891" y="142240"/>
                  </a:cubicBezTo>
                  <a:cubicBezTo>
                    <a:pt x="154813" y="106045"/>
                    <a:pt x="165608" y="69977"/>
                    <a:pt x="176530" y="33782"/>
                  </a:cubicBezTo>
                  <a:cubicBezTo>
                    <a:pt x="156464" y="69977"/>
                    <a:pt x="134874" y="106172"/>
                    <a:pt x="111633" y="142240"/>
                  </a:cubicBezTo>
                  <a:cubicBezTo>
                    <a:pt x="99060" y="142240"/>
                    <a:pt x="86487" y="142240"/>
                    <a:pt x="73914" y="142240"/>
                  </a:cubicBezTo>
                  <a:cubicBezTo>
                    <a:pt x="77470" y="106045"/>
                    <a:pt x="82677" y="69850"/>
                    <a:pt x="89408" y="33782"/>
                  </a:cubicBezTo>
                  <a:cubicBezTo>
                    <a:pt x="73533" y="69977"/>
                    <a:pt x="57658" y="106045"/>
                    <a:pt x="41783" y="142240"/>
                  </a:cubicBezTo>
                  <a:cubicBezTo>
                    <a:pt x="27813" y="142240"/>
                    <a:pt x="13843" y="142240"/>
                    <a:pt x="0" y="142240"/>
                  </a:cubicBezTo>
                  <a:cubicBezTo>
                    <a:pt x="23495" y="94869"/>
                    <a:pt x="47117" y="47371"/>
                    <a:pt x="70612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0" name="Shape 252">
              <a:extLst>
                <a:ext uri="{FF2B5EF4-FFF2-40B4-BE49-F238E27FC236}">
                  <a16:creationId xmlns:a16="http://schemas.microsoft.com/office/drawing/2014/main" id="{A132F7C0-4DFD-4C6D-835B-C0ECBAF0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724"/>
              <a:ext cx="1490" cy="1471"/>
            </a:xfrm>
            <a:custGeom>
              <a:avLst/>
              <a:gdLst>
                <a:gd name="T0" fmla="*/ 85725 w 148971"/>
                <a:gd name="T1" fmla="*/ 0 h 147066"/>
                <a:gd name="T2" fmla="*/ 102489 w 148971"/>
                <a:gd name="T3" fmla="*/ 0 h 147066"/>
                <a:gd name="T4" fmla="*/ 115316 w 148971"/>
                <a:gd name="T5" fmla="*/ 3683 h 147066"/>
                <a:gd name="T6" fmla="*/ 124841 w 148971"/>
                <a:gd name="T7" fmla="*/ 10922 h 147066"/>
                <a:gd name="T8" fmla="*/ 134493 w 148971"/>
                <a:gd name="T9" fmla="*/ 18161 h 147066"/>
                <a:gd name="T10" fmla="*/ 141732 w 148971"/>
                <a:gd name="T11" fmla="*/ 29210 h 147066"/>
                <a:gd name="T12" fmla="*/ 146939 w 148971"/>
                <a:gd name="T13" fmla="*/ 44196 h 147066"/>
                <a:gd name="T14" fmla="*/ 133858 w 148971"/>
                <a:gd name="T15" fmla="*/ 47117 h 147066"/>
                <a:gd name="T16" fmla="*/ 120777 w 148971"/>
                <a:gd name="T17" fmla="*/ 50038 h 147066"/>
                <a:gd name="T18" fmla="*/ 107569 w 148971"/>
                <a:gd name="T19" fmla="*/ 52832 h 147066"/>
                <a:gd name="T20" fmla="*/ 106426 w 148971"/>
                <a:gd name="T21" fmla="*/ 48514 h 147066"/>
                <a:gd name="T22" fmla="*/ 105156 w 148971"/>
                <a:gd name="T23" fmla="*/ 45339 h 147066"/>
                <a:gd name="T24" fmla="*/ 103759 w 148971"/>
                <a:gd name="T25" fmla="*/ 43434 h 147066"/>
                <a:gd name="T26" fmla="*/ 101473 w 148971"/>
                <a:gd name="T27" fmla="*/ 40005 h 147066"/>
                <a:gd name="T28" fmla="*/ 98679 w 148971"/>
                <a:gd name="T29" fmla="*/ 37465 h 147066"/>
                <a:gd name="T30" fmla="*/ 95250 w 148971"/>
                <a:gd name="T31" fmla="*/ 35560 h 147066"/>
                <a:gd name="T32" fmla="*/ 91948 w 148971"/>
                <a:gd name="T33" fmla="*/ 33782 h 147066"/>
                <a:gd name="T34" fmla="*/ 88138 w 148971"/>
                <a:gd name="T35" fmla="*/ 32893 h 147066"/>
                <a:gd name="T36" fmla="*/ 83820 w 148971"/>
                <a:gd name="T37" fmla="*/ 32893 h 147066"/>
                <a:gd name="T38" fmla="*/ 73914 w 148971"/>
                <a:gd name="T39" fmla="*/ 32893 h 147066"/>
                <a:gd name="T40" fmla="*/ 66040 w 148971"/>
                <a:gd name="T41" fmla="*/ 36957 h 147066"/>
                <a:gd name="T42" fmla="*/ 59690 w 148971"/>
                <a:gd name="T43" fmla="*/ 44958 h 147066"/>
                <a:gd name="T44" fmla="*/ 54864 w 148971"/>
                <a:gd name="T45" fmla="*/ 50927 h 147066"/>
                <a:gd name="T46" fmla="*/ 51562 w 148971"/>
                <a:gd name="T47" fmla="*/ 60198 h 147066"/>
                <a:gd name="T48" fmla="*/ 49784 w 148971"/>
                <a:gd name="T49" fmla="*/ 72898 h 147066"/>
                <a:gd name="T50" fmla="*/ 47625 w 148971"/>
                <a:gd name="T51" fmla="*/ 88646 h 147066"/>
                <a:gd name="T52" fmla="*/ 48768 w 148971"/>
                <a:gd name="T53" fmla="*/ 99441 h 147066"/>
                <a:gd name="T54" fmla="*/ 53340 w 148971"/>
                <a:gd name="T55" fmla="*/ 105283 h 147066"/>
                <a:gd name="T56" fmla="*/ 57785 w 148971"/>
                <a:gd name="T57" fmla="*/ 111125 h 147066"/>
                <a:gd name="T58" fmla="*/ 65024 w 148971"/>
                <a:gd name="T59" fmla="*/ 114046 h 147066"/>
                <a:gd name="T60" fmla="*/ 74676 w 148971"/>
                <a:gd name="T61" fmla="*/ 114046 h 147066"/>
                <a:gd name="T62" fmla="*/ 83947 w 148971"/>
                <a:gd name="T63" fmla="*/ 114046 h 147066"/>
                <a:gd name="T64" fmla="*/ 91313 w 148971"/>
                <a:gd name="T65" fmla="*/ 111760 h 147066"/>
                <a:gd name="T66" fmla="*/ 96266 w 148971"/>
                <a:gd name="T67" fmla="*/ 107061 h 147066"/>
                <a:gd name="T68" fmla="*/ 101346 w 148971"/>
                <a:gd name="T69" fmla="*/ 102362 h 147066"/>
                <a:gd name="T70" fmla="*/ 105156 w 148971"/>
                <a:gd name="T71" fmla="*/ 95504 h 147066"/>
                <a:gd name="T72" fmla="*/ 107569 w 148971"/>
                <a:gd name="T73" fmla="*/ 86487 h 147066"/>
                <a:gd name="T74" fmla="*/ 121158 w 148971"/>
                <a:gd name="T75" fmla="*/ 90297 h 147066"/>
                <a:gd name="T76" fmla="*/ 135001 w 148971"/>
                <a:gd name="T77" fmla="*/ 94234 h 147066"/>
                <a:gd name="T78" fmla="*/ 148971 w 148971"/>
                <a:gd name="T79" fmla="*/ 98044 h 147066"/>
                <a:gd name="T80" fmla="*/ 146304 w 148971"/>
                <a:gd name="T81" fmla="*/ 108839 h 147066"/>
                <a:gd name="T82" fmla="*/ 141732 w 148971"/>
                <a:gd name="T83" fmla="*/ 117983 h 147066"/>
                <a:gd name="T84" fmla="*/ 135382 w 148971"/>
                <a:gd name="T85" fmla="*/ 125095 h 147066"/>
                <a:gd name="T86" fmla="*/ 129159 w 148971"/>
                <a:gd name="T87" fmla="*/ 132461 h 147066"/>
                <a:gd name="T88" fmla="*/ 121031 w 148971"/>
                <a:gd name="T89" fmla="*/ 137922 h 147066"/>
                <a:gd name="T90" fmla="*/ 111379 w 148971"/>
                <a:gd name="T91" fmla="*/ 141605 h 147066"/>
                <a:gd name="T92" fmla="*/ 101727 w 148971"/>
                <a:gd name="T93" fmla="*/ 145288 h 147066"/>
                <a:gd name="T94" fmla="*/ 89281 w 148971"/>
                <a:gd name="T95" fmla="*/ 147066 h 147066"/>
                <a:gd name="T96" fmla="*/ 74549 w 148971"/>
                <a:gd name="T97" fmla="*/ 147066 h 147066"/>
                <a:gd name="T98" fmla="*/ 56515 w 148971"/>
                <a:gd name="T99" fmla="*/ 147066 h 147066"/>
                <a:gd name="T100" fmla="*/ 42037 w 148971"/>
                <a:gd name="T101" fmla="*/ 144907 h 147066"/>
                <a:gd name="T102" fmla="*/ 31369 w 148971"/>
                <a:gd name="T103" fmla="*/ 140335 h 147066"/>
                <a:gd name="T104" fmla="*/ 20828 w 148971"/>
                <a:gd name="T105" fmla="*/ 135890 h 147066"/>
                <a:gd name="T106" fmla="*/ 12446 w 148971"/>
                <a:gd name="T107" fmla="*/ 128016 h 147066"/>
                <a:gd name="T108" fmla="*/ 6604 w 148971"/>
                <a:gd name="T109" fmla="*/ 116586 h 147066"/>
                <a:gd name="T110" fmla="*/ 762 w 148971"/>
                <a:gd name="T111" fmla="*/ 105283 h 147066"/>
                <a:gd name="T112" fmla="*/ 0 w 148971"/>
                <a:gd name="T113" fmla="*/ 90805 h 147066"/>
                <a:gd name="T114" fmla="*/ 3683 w 148971"/>
                <a:gd name="T115" fmla="*/ 73152 h 147066"/>
                <a:gd name="T116" fmla="*/ 8509 w 148971"/>
                <a:gd name="T117" fmla="*/ 49657 h 147066"/>
                <a:gd name="T118" fmla="*/ 18542 w 148971"/>
                <a:gd name="T119" fmla="*/ 31623 h 147066"/>
                <a:gd name="T120" fmla="*/ 32893 w 148971"/>
                <a:gd name="T121" fmla="*/ 18923 h 147066"/>
                <a:gd name="T122" fmla="*/ 47117 w 148971"/>
                <a:gd name="T123" fmla="*/ 6350 h 147066"/>
                <a:gd name="T124" fmla="*/ 64389 w 148971"/>
                <a:gd name="T125" fmla="*/ 0 h 147066"/>
                <a:gd name="T126" fmla="*/ 85725 w 148971"/>
                <a:gd name="T127" fmla="*/ 0 h 147066"/>
                <a:gd name="T128" fmla="*/ 0 w 148971"/>
                <a:gd name="T129" fmla="*/ 0 h 147066"/>
                <a:gd name="T130" fmla="*/ 148971 w 148971"/>
                <a:gd name="T131" fmla="*/ 147066 h 147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971" h="147066">
                  <a:moveTo>
                    <a:pt x="85725" y="0"/>
                  </a:moveTo>
                  <a:cubicBezTo>
                    <a:pt x="102489" y="0"/>
                    <a:pt x="115316" y="3683"/>
                    <a:pt x="124841" y="10922"/>
                  </a:cubicBezTo>
                  <a:cubicBezTo>
                    <a:pt x="134493" y="18161"/>
                    <a:pt x="141732" y="29210"/>
                    <a:pt x="146939" y="44196"/>
                  </a:cubicBezTo>
                  <a:cubicBezTo>
                    <a:pt x="133858" y="47117"/>
                    <a:pt x="120777" y="50038"/>
                    <a:pt x="107569" y="52832"/>
                  </a:cubicBezTo>
                  <a:cubicBezTo>
                    <a:pt x="106426" y="48514"/>
                    <a:pt x="105156" y="45339"/>
                    <a:pt x="103759" y="43434"/>
                  </a:cubicBezTo>
                  <a:cubicBezTo>
                    <a:pt x="101473" y="40005"/>
                    <a:pt x="98679" y="37465"/>
                    <a:pt x="95250" y="35560"/>
                  </a:cubicBezTo>
                  <a:cubicBezTo>
                    <a:pt x="91948" y="33782"/>
                    <a:pt x="88138" y="32893"/>
                    <a:pt x="83820" y="32893"/>
                  </a:cubicBezTo>
                  <a:cubicBezTo>
                    <a:pt x="73914" y="32893"/>
                    <a:pt x="66040" y="36957"/>
                    <a:pt x="59690" y="44958"/>
                  </a:cubicBezTo>
                  <a:cubicBezTo>
                    <a:pt x="54864" y="50927"/>
                    <a:pt x="51562" y="60198"/>
                    <a:pt x="49784" y="72898"/>
                  </a:cubicBezTo>
                  <a:cubicBezTo>
                    <a:pt x="47625" y="88646"/>
                    <a:pt x="48768" y="99441"/>
                    <a:pt x="53340" y="105283"/>
                  </a:cubicBezTo>
                  <a:cubicBezTo>
                    <a:pt x="57785" y="111125"/>
                    <a:pt x="65024" y="114046"/>
                    <a:pt x="74676" y="114046"/>
                  </a:cubicBezTo>
                  <a:cubicBezTo>
                    <a:pt x="83947" y="114046"/>
                    <a:pt x="91313" y="111760"/>
                    <a:pt x="96266" y="107061"/>
                  </a:cubicBezTo>
                  <a:cubicBezTo>
                    <a:pt x="101346" y="102362"/>
                    <a:pt x="105156" y="95504"/>
                    <a:pt x="107569" y="86487"/>
                  </a:cubicBezTo>
                  <a:cubicBezTo>
                    <a:pt x="121158" y="90297"/>
                    <a:pt x="135001" y="94234"/>
                    <a:pt x="148971" y="98044"/>
                  </a:cubicBezTo>
                  <a:cubicBezTo>
                    <a:pt x="146304" y="108839"/>
                    <a:pt x="141732" y="117983"/>
                    <a:pt x="135382" y="125095"/>
                  </a:cubicBezTo>
                  <a:cubicBezTo>
                    <a:pt x="129159" y="132461"/>
                    <a:pt x="121031" y="137922"/>
                    <a:pt x="111379" y="141605"/>
                  </a:cubicBezTo>
                  <a:cubicBezTo>
                    <a:pt x="101727" y="145288"/>
                    <a:pt x="89281" y="147066"/>
                    <a:pt x="74549" y="147066"/>
                  </a:cubicBezTo>
                  <a:cubicBezTo>
                    <a:pt x="56515" y="147066"/>
                    <a:pt x="42037" y="144907"/>
                    <a:pt x="31369" y="140335"/>
                  </a:cubicBezTo>
                  <a:cubicBezTo>
                    <a:pt x="20828" y="135890"/>
                    <a:pt x="12446" y="128016"/>
                    <a:pt x="6604" y="116586"/>
                  </a:cubicBezTo>
                  <a:cubicBezTo>
                    <a:pt x="762" y="105283"/>
                    <a:pt x="0" y="90805"/>
                    <a:pt x="3683" y="73152"/>
                  </a:cubicBezTo>
                  <a:cubicBezTo>
                    <a:pt x="8509" y="49657"/>
                    <a:pt x="18542" y="31623"/>
                    <a:pt x="32893" y="18923"/>
                  </a:cubicBezTo>
                  <a:cubicBezTo>
                    <a:pt x="47117" y="6350"/>
                    <a:pt x="64389" y="0"/>
                    <a:pt x="85725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1" name="Shape 253">
              <a:extLst>
                <a:ext uri="{FF2B5EF4-FFF2-40B4-BE49-F238E27FC236}">
                  <a16:creationId xmlns:a16="http://schemas.microsoft.com/office/drawing/2014/main" id="{9F2D3196-A470-4D46-A812-6077F536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" y="1858"/>
              <a:ext cx="1120" cy="1313"/>
            </a:xfrm>
            <a:custGeom>
              <a:avLst/>
              <a:gdLst>
                <a:gd name="T0" fmla="*/ 0 w 111951"/>
                <a:gd name="T1" fmla="*/ 0 h 131299"/>
                <a:gd name="T2" fmla="*/ 48704 w 111951"/>
                <a:gd name="T3" fmla="*/ 60370 h 131299"/>
                <a:gd name="T4" fmla="*/ 111951 w 111951"/>
                <a:gd name="T5" fmla="*/ 131299 h 131299"/>
                <a:gd name="T6" fmla="*/ 58483 w 111951"/>
                <a:gd name="T7" fmla="*/ 131299 h 131299"/>
                <a:gd name="T8" fmla="*/ 40577 w 111951"/>
                <a:gd name="T9" fmla="*/ 107804 h 131299"/>
                <a:gd name="T10" fmla="*/ 0 w 111951"/>
                <a:gd name="T11" fmla="*/ 107804 h 131299"/>
                <a:gd name="T12" fmla="*/ 0 w 111951"/>
                <a:gd name="T13" fmla="*/ 77070 h 131299"/>
                <a:gd name="T14" fmla="*/ 17971 w 111951"/>
                <a:gd name="T15" fmla="*/ 77070 h 131299"/>
                <a:gd name="T16" fmla="*/ 0 w 111951"/>
                <a:gd name="T17" fmla="*/ 51480 h 131299"/>
                <a:gd name="T18" fmla="*/ 0 w 111951"/>
                <a:gd name="T19" fmla="*/ 0 h 131299"/>
                <a:gd name="T20" fmla="*/ 0 w 111951"/>
                <a:gd name="T21" fmla="*/ 0 h 131299"/>
                <a:gd name="T22" fmla="*/ 111951 w 111951"/>
                <a:gd name="T23" fmla="*/ 131299 h 13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1951" h="131299">
                  <a:moveTo>
                    <a:pt x="0" y="0"/>
                  </a:moveTo>
                  <a:lnTo>
                    <a:pt x="48704" y="60370"/>
                  </a:lnTo>
                  <a:cubicBezTo>
                    <a:pt x="68834" y="84087"/>
                    <a:pt x="89916" y="107741"/>
                    <a:pt x="111951" y="131299"/>
                  </a:cubicBezTo>
                  <a:cubicBezTo>
                    <a:pt x="94043" y="131299"/>
                    <a:pt x="76264" y="131299"/>
                    <a:pt x="58483" y="131299"/>
                  </a:cubicBezTo>
                  <a:cubicBezTo>
                    <a:pt x="52388" y="123426"/>
                    <a:pt x="46418" y="115678"/>
                    <a:pt x="40577" y="107804"/>
                  </a:cubicBezTo>
                  <a:lnTo>
                    <a:pt x="0" y="107804"/>
                  </a:lnTo>
                  <a:lnTo>
                    <a:pt x="0" y="77070"/>
                  </a:lnTo>
                  <a:lnTo>
                    <a:pt x="17971" y="77070"/>
                  </a:lnTo>
                  <a:lnTo>
                    <a:pt x="0" y="5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2" name="Shape 254">
              <a:extLst>
                <a:ext uri="{FF2B5EF4-FFF2-40B4-BE49-F238E27FC236}">
                  <a16:creationId xmlns:a16="http://schemas.microsoft.com/office/drawing/2014/main" id="{1E922CE6-3264-4747-9A72-C5477A950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302"/>
              <a:ext cx="33" cy="331"/>
            </a:xfrm>
            <a:custGeom>
              <a:avLst/>
              <a:gdLst>
                <a:gd name="T0" fmla="*/ 3366 w 3366"/>
                <a:gd name="T1" fmla="*/ 0 h 33151"/>
                <a:gd name="T2" fmla="*/ 3366 w 3366"/>
                <a:gd name="T3" fmla="*/ 33151 h 33151"/>
                <a:gd name="T4" fmla="*/ 0 w 3366"/>
                <a:gd name="T5" fmla="*/ 31017 h 33151"/>
                <a:gd name="T6" fmla="*/ 3366 w 3366"/>
                <a:gd name="T7" fmla="*/ 0 h 33151"/>
                <a:gd name="T8" fmla="*/ 0 w 3366"/>
                <a:gd name="T9" fmla="*/ 0 h 33151"/>
                <a:gd name="T10" fmla="*/ 3366 w 3366"/>
                <a:gd name="T11" fmla="*/ 33151 h 3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366" h="33151">
                  <a:moveTo>
                    <a:pt x="3366" y="0"/>
                  </a:moveTo>
                  <a:lnTo>
                    <a:pt x="3366" y="33151"/>
                  </a:lnTo>
                  <a:lnTo>
                    <a:pt x="0" y="31017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3" name="Shape 255">
              <a:extLst>
                <a:ext uri="{FF2B5EF4-FFF2-40B4-BE49-F238E27FC236}">
                  <a16:creationId xmlns:a16="http://schemas.microsoft.com/office/drawing/2014/main" id="{EEFFABF5-630E-4EB5-9681-FFDFF7055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1717"/>
              <a:ext cx="1172" cy="1485"/>
            </a:xfrm>
            <a:custGeom>
              <a:avLst/>
              <a:gdLst>
                <a:gd name="T0" fmla="*/ 77216 w 117285"/>
                <a:gd name="T1" fmla="*/ 0 h 148590"/>
                <a:gd name="T2" fmla="*/ 117285 w 117285"/>
                <a:gd name="T3" fmla="*/ 0 h 148590"/>
                <a:gd name="T4" fmla="*/ 117285 w 117285"/>
                <a:gd name="T5" fmla="*/ 6350 h 148590"/>
                <a:gd name="T6" fmla="*/ 82169 w 117285"/>
                <a:gd name="T7" fmla="*/ 6350 h 148590"/>
                <a:gd name="T8" fmla="*/ 14732 w 117285"/>
                <a:gd name="T9" fmla="*/ 142240 h 148590"/>
                <a:gd name="T10" fmla="*/ 43307 w 117285"/>
                <a:gd name="T11" fmla="*/ 142240 h 148590"/>
                <a:gd name="T12" fmla="*/ 89916 w 117285"/>
                <a:gd name="T13" fmla="*/ 36322 h 148590"/>
                <a:gd name="T14" fmla="*/ 97028 w 117285"/>
                <a:gd name="T15" fmla="*/ 33782 h 148590"/>
                <a:gd name="T16" fmla="*/ 102489 w 117285"/>
                <a:gd name="T17" fmla="*/ 37211 h 148590"/>
                <a:gd name="T18" fmla="*/ 97663 w 117285"/>
                <a:gd name="T19" fmla="*/ 64262 h 148590"/>
                <a:gd name="T20" fmla="*/ 93472 w 117285"/>
                <a:gd name="T21" fmla="*/ 91440 h 148590"/>
                <a:gd name="T22" fmla="*/ 89916 w 117285"/>
                <a:gd name="T23" fmla="*/ 118491 h 148590"/>
                <a:gd name="T24" fmla="*/ 87249 w 117285"/>
                <a:gd name="T25" fmla="*/ 142240 h 148590"/>
                <a:gd name="T26" fmla="*/ 113665 w 117285"/>
                <a:gd name="T27" fmla="*/ 142240 h 148590"/>
                <a:gd name="T28" fmla="*/ 117285 w 117285"/>
                <a:gd name="T29" fmla="*/ 136403 h 148590"/>
                <a:gd name="T30" fmla="*/ 117285 w 117285"/>
                <a:gd name="T31" fmla="*/ 148590 h 148590"/>
                <a:gd name="T32" fmla="*/ 80518 w 117285"/>
                <a:gd name="T33" fmla="*/ 148590 h 148590"/>
                <a:gd name="T34" fmla="*/ 75946 w 117285"/>
                <a:gd name="T35" fmla="*/ 147701 h 148590"/>
                <a:gd name="T36" fmla="*/ 74168 w 117285"/>
                <a:gd name="T37" fmla="*/ 145288 h 148590"/>
                <a:gd name="T38" fmla="*/ 77216 w 117285"/>
                <a:gd name="T39" fmla="*/ 118110 h 148590"/>
                <a:gd name="T40" fmla="*/ 80772 w 117285"/>
                <a:gd name="T41" fmla="*/ 91059 h 148590"/>
                <a:gd name="T42" fmla="*/ 81915 w 117285"/>
                <a:gd name="T43" fmla="*/ 84074 h 148590"/>
                <a:gd name="T44" fmla="*/ 54610 w 117285"/>
                <a:gd name="T45" fmla="*/ 146177 h 148590"/>
                <a:gd name="T46" fmla="*/ 48387 w 117285"/>
                <a:gd name="T47" fmla="*/ 148590 h 148590"/>
                <a:gd name="T48" fmla="*/ 6604 w 117285"/>
                <a:gd name="T49" fmla="*/ 148590 h 148590"/>
                <a:gd name="T50" fmla="*/ 1524 w 117285"/>
                <a:gd name="T51" fmla="*/ 147447 h 148590"/>
                <a:gd name="T52" fmla="*/ 381 w 117285"/>
                <a:gd name="T53" fmla="*/ 144653 h 148590"/>
                <a:gd name="T54" fmla="*/ 71120 w 117285"/>
                <a:gd name="T55" fmla="*/ 2413 h 148590"/>
                <a:gd name="T56" fmla="*/ 77216 w 117285"/>
                <a:gd name="T57" fmla="*/ 0 h 148590"/>
                <a:gd name="T58" fmla="*/ 0 w 117285"/>
                <a:gd name="T59" fmla="*/ 0 h 148590"/>
                <a:gd name="T60" fmla="*/ 117285 w 117285"/>
                <a:gd name="T61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117285" h="148590">
                  <a:moveTo>
                    <a:pt x="77216" y="0"/>
                  </a:moveTo>
                  <a:lnTo>
                    <a:pt x="117285" y="0"/>
                  </a:lnTo>
                  <a:lnTo>
                    <a:pt x="117285" y="6350"/>
                  </a:lnTo>
                  <a:lnTo>
                    <a:pt x="82169" y="6350"/>
                  </a:lnTo>
                  <a:lnTo>
                    <a:pt x="14732" y="142240"/>
                  </a:lnTo>
                  <a:lnTo>
                    <a:pt x="43307" y="142240"/>
                  </a:lnTo>
                  <a:lnTo>
                    <a:pt x="89916" y="36322"/>
                  </a:lnTo>
                  <a:cubicBezTo>
                    <a:pt x="90678" y="34671"/>
                    <a:pt x="93726" y="33528"/>
                    <a:pt x="97028" y="33782"/>
                  </a:cubicBezTo>
                  <a:cubicBezTo>
                    <a:pt x="100330" y="34036"/>
                    <a:pt x="102743" y="35560"/>
                    <a:pt x="102489" y="37211"/>
                  </a:cubicBezTo>
                  <a:lnTo>
                    <a:pt x="97663" y="64262"/>
                  </a:lnTo>
                  <a:lnTo>
                    <a:pt x="93472" y="91440"/>
                  </a:lnTo>
                  <a:lnTo>
                    <a:pt x="89916" y="118491"/>
                  </a:lnTo>
                  <a:lnTo>
                    <a:pt x="87249" y="142240"/>
                  </a:lnTo>
                  <a:lnTo>
                    <a:pt x="113665" y="142240"/>
                  </a:lnTo>
                  <a:lnTo>
                    <a:pt x="117285" y="136403"/>
                  </a:lnTo>
                  <a:lnTo>
                    <a:pt x="117285" y="148590"/>
                  </a:lnTo>
                  <a:lnTo>
                    <a:pt x="80518" y="148590"/>
                  </a:lnTo>
                  <a:cubicBezTo>
                    <a:pt x="78740" y="148590"/>
                    <a:pt x="77089" y="148336"/>
                    <a:pt x="75946" y="147701"/>
                  </a:cubicBezTo>
                  <a:cubicBezTo>
                    <a:pt x="74676" y="147066"/>
                    <a:pt x="74041" y="146177"/>
                    <a:pt x="74168" y="145288"/>
                  </a:cubicBezTo>
                  <a:lnTo>
                    <a:pt x="77216" y="118110"/>
                  </a:lnTo>
                  <a:lnTo>
                    <a:pt x="80772" y="91059"/>
                  </a:lnTo>
                  <a:lnTo>
                    <a:pt x="81915" y="84074"/>
                  </a:lnTo>
                  <a:lnTo>
                    <a:pt x="54610" y="146177"/>
                  </a:lnTo>
                  <a:cubicBezTo>
                    <a:pt x="53975" y="147574"/>
                    <a:pt x="51435" y="148590"/>
                    <a:pt x="48387" y="148590"/>
                  </a:cubicBezTo>
                  <a:lnTo>
                    <a:pt x="6604" y="148590"/>
                  </a:lnTo>
                  <a:cubicBezTo>
                    <a:pt x="4572" y="148590"/>
                    <a:pt x="2794" y="148209"/>
                    <a:pt x="1524" y="147447"/>
                  </a:cubicBezTo>
                  <a:cubicBezTo>
                    <a:pt x="381" y="146685"/>
                    <a:pt x="0" y="145669"/>
                    <a:pt x="381" y="144653"/>
                  </a:cubicBezTo>
                  <a:lnTo>
                    <a:pt x="71120" y="2413"/>
                  </a:lnTo>
                  <a:cubicBezTo>
                    <a:pt x="71755" y="1016"/>
                    <a:pt x="74295" y="0"/>
                    <a:pt x="77216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4" name="Shape 256">
              <a:extLst>
                <a:ext uri="{FF2B5EF4-FFF2-40B4-BE49-F238E27FC236}">
                  <a16:creationId xmlns:a16="http://schemas.microsoft.com/office/drawing/2014/main" id="{845A8536-74C4-4FDF-AE3B-19739A05F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031"/>
              <a:ext cx="325" cy="865"/>
            </a:xfrm>
            <a:custGeom>
              <a:avLst/>
              <a:gdLst>
                <a:gd name="T0" fmla="*/ 32512 w 32512"/>
                <a:gd name="T1" fmla="*/ 0 h 86534"/>
                <a:gd name="T2" fmla="*/ 32512 w 32512"/>
                <a:gd name="T3" fmla="*/ 7413 h 86534"/>
                <a:gd name="T4" fmla="*/ 29972 w 32512"/>
                <a:gd name="T5" fmla="*/ 8937 h 86534"/>
                <a:gd name="T6" fmla="*/ 27686 w 32512"/>
                <a:gd name="T7" fmla="*/ 10715 h 86534"/>
                <a:gd name="T8" fmla="*/ 25400 w 32512"/>
                <a:gd name="T9" fmla="*/ 12874 h 86534"/>
                <a:gd name="T10" fmla="*/ 23114 w 32512"/>
                <a:gd name="T11" fmla="*/ 15541 h 86534"/>
                <a:gd name="T12" fmla="*/ 21590 w 32512"/>
                <a:gd name="T13" fmla="*/ 17700 h 86534"/>
                <a:gd name="T14" fmla="*/ 20066 w 32512"/>
                <a:gd name="T15" fmla="*/ 20240 h 86534"/>
                <a:gd name="T16" fmla="*/ 18796 w 32512"/>
                <a:gd name="T17" fmla="*/ 23161 h 86534"/>
                <a:gd name="T18" fmla="*/ 17526 w 32512"/>
                <a:gd name="T19" fmla="*/ 26336 h 86534"/>
                <a:gd name="T20" fmla="*/ 16383 w 32512"/>
                <a:gd name="T21" fmla="*/ 29892 h 86534"/>
                <a:gd name="T22" fmla="*/ 15367 w 32512"/>
                <a:gd name="T23" fmla="*/ 33702 h 86534"/>
                <a:gd name="T24" fmla="*/ 14478 w 32512"/>
                <a:gd name="T25" fmla="*/ 37894 h 86534"/>
                <a:gd name="T26" fmla="*/ 13716 w 32512"/>
                <a:gd name="T27" fmla="*/ 42465 h 86534"/>
                <a:gd name="T28" fmla="*/ 13081 w 32512"/>
                <a:gd name="T29" fmla="*/ 48053 h 86534"/>
                <a:gd name="T30" fmla="*/ 12827 w 32512"/>
                <a:gd name="T31" fmla="*/ 53260 h 86534"/>
                <a:gd name="T32" fmla="*/ 12700 w 32512"/>
                <a:gd name="T33" fmla="*/ 57959 h 86534"/>
                <a:gd name="T34" fmla="*/ 13081 w 32512"/>
                <a:gd name="T35" fmla="*/ 62150 h 86534"/>
                <a:gd name="T36" fmla="*/ 13589 w 32512"/>
                <a:gd name="T37" fmla="*/ 65706 h 86534"/>
                <a:gd name="T38" fmla="*/ 14478 w 32512"/>
                <a:gd name="T39" fmla="*/ 68881 h 86534"/>
                <a:gd name="T40" fmla="*/ 15621 w 32512"/>
                <a:gd name="T41" fmla="*/ 71548 h 86534"/>
                <a:gd name="T42" fmla="*/ 16891 w 32512"/>
                <a:gd name="T43" fmla="*/ 73453 h 86534"/>
                <a:gd name="T44" fmla="*/ 20066 w 32512"/>
                <a:gd name="T45" fmla="*/ 76755 h 86534"/>
                <a:gd name="T46" fmla="*/ 23622 w 32512"/>
                <a:gd name="T47" fmla="*/ 78787 h 86534"/>
                <a:gd name="T48" fmla="*/ 27686 w 32512"/>
                <a:gd name="T49" fmla="*/ 79803 h 86534"/>
                <a:gd name="T50" fmla="*/ 32385 w 32512"/>
                <a:gd name="T51" fmla="*/ 80184 h 86534"/>
                <a:gd name="T52" fmla="*/ 32512 w 32512"/>
                <a:gd name="T53" fmla="*/ 80177 h 86534"/>
                <a:gd name="T54" fmla="*/ 32512 w 32512"/>
                <a:gd name="T55" fmla="*/ 86534 h 86534"/>
                <a:gd name="T56" fmla="*/ 31369 w 32512"/>
                <a:gd name="T57" fmla="*/ 86534 h 86534"/>
                <a:gd name="T58" fmla="*/ 24511 w 32512"/>
                <a:gd name="T59" fmla="*/ 86026 h 86534"/>
                <a:gd name="T60" fmla="*/ 22479 w 32512"/>
                <a:gd name="T61" fmla="*/ 85645 h 86534"/>
                <a:gd name="T62" fmla="*/ 16510 w 32512"/>
                <a:gd name="T63" fmla="*/ 83994 h 86534"/>
                <a:gd name="T64" fmla="*/ 14859 w 32512"/>
                <a:gd name="T65" fmla="*/ 83359 h 86534"/>
                <a:gd name="T66" fmla="*/ 10033 w 32512"/>
                <a:gd name="T67" fmla="*/ 80692 h 86534"/>
                <a:gd name="T68" fmla="*/ 9144 w 32512"/>
                <a:gd name="T69" fmla="*/ 79930 h 86534"/>
                <a:gd name="T70" fmla="*/ 5334 w 32512"/>
                <a:gd name="T71" fmla="*/ 76120 h 86534"/>
                <a:gd name="T72" fmla="*/ 4953 w 32512"/>
                <a:gd name="T73" fmla="*/ 75612 h 86534"/>
                <a:gd name="T74" fmla="*/ 3175 w 32512"/>
                <a:gd name="T75" fmla="*/ 72945 h 86534"/>
                <a:gd name="T76" fmla="*/ 1905 w 32512"/>
                <a:gd name="T77" fmla="*/ 69770 h 86534"/>
                <a:gd name="T78" fmla="*/ 889 w 32512"/>
                <a:gd name="T79" fmla="*/ 66214 h 86534"/>
                <a:gd name="T80" fmla="*/ 381 w 32512"/>
                <a:gd name="T81" fmla="*/ 62277 h 86534"/>
                <a:gd name="T82" fmla="*/ 0 w 32512"/>
                <a:gd name="T83" fmla="*/ 57832 h 86534"/>
                <a:gd name="T84" fmla="*/ 127 w 32512"/>
                <a:gd name="T85" fmla="*/ 53006 h 86534"/>
                <a:gd name="T86" fmla="*/ 381 w 32512"/>
                <a:gd name="T87" fmla="*/ 47672 h 86534"/>
                <a:gd name="T88" fmla="*/ 1143 w 32512"/>
                <a:gd name="T89" fmla="*/ 41957 h 86534"/>
                <a:gd name="T90" fmla="*/ 1905 w 32512"/>
                <a:gd name="T91" fmla="*/ 37258 h 86534"/>
                <a:gd name="T92" fmla="*/ 2794 w 32512"/>
                <a:gd name="T93" fmla="*/ 32940 h 86534"/>
                <a:gd name="T94" fmla="*/ 3810 w 32512"/>
                <a:gd name="T95" fmla="*/ 28876 h 86534"/>
                <a:gd name="T96" fmla="*/ 5080 w 32512"/>
                <a:gd name="T97" fmla="*/ 25066 h 86534"/>
                <a:gd name="T98" fmla="*/ 6350 w 32512"/>
                <a:gd name="T99" fmla="*/ 21637 h 86534"/>
                <a:gd name="T100" fmla="*/ 7874 w 32512"/>
                <a:gd name="T101" fmla="*/ 18462 h 86534"/>
                <a:gd name="T102" fmla="*/ 9652 w 32512"/>
                <a:gd name="T103" fmla="*/ 15541 h 86534"/>
                <a:gd name="T104" fmla="*/ 11557 w 32512"/>
                <a:gd name="T105" fmla="*/ 13001 h 86534"/>
                <a:gd name="T106" fmla="*/ 14224 w 32512"/>
                <a:gd name="T107" fmla="*/ 9953 h 86534"/>
                <a:gd name="T108" fmla="*/ 17145 w 32512"/>
                <a:gd name="T109" fmla="*/ 7286 h 86534"/>
                <a:gd name="T110" fmla="*/ 20320 w 32512"/>
                <a:gd name="T111" fmla="*/ 4873 h 86534"/>
                <a:gd name="T112" fmla="*/ 23241 w 32512"/>
                <a:gd name="T113" fmla="*/ 3222 h 86534"/>
                <a:gd name="T114" fmla="*/ 23876 w 32512"/>
                <a:gd name="T115" fmla="*/ 2841 h 86534"/>
                <a:gd name="T116" fmla="*/ 26924 w 32512"/>
                <a:gd name="T117" fmla="*/ 1571 h 86534"/>
                <a:gd name="T118" fmla="*/ 27940 w 32512"/>
                <a:gd name="T119" fmla="*/ 1190 h 86534"/>
                <a:gd name="T120" fmla="*/ 31242 w 32512"/>
                <a:gd name="T121" fmla="*/ 174 h 86534"/>
                <a:gd name="T122" fmla="*/ 32258 w 32512"/>
                <a:gd name="T123" fmla="*/ 47 h 86534"/>
                <a:gd name="T124" fmla="*/ 32512 w 32512"/>
                <a:gd name="T125" fmla="*/ 0 h 86534"/>
                <a:gd name="T126" fmla="*/ 0 w 32512"/>
                <a:gd name="T127" fmla="*/ 0 h 86534"/>
                <a:gd name="T128" fmla="*/ 32512 w 32512"/>
                <a:gd name="T129" fmla="*/ 86534 h 86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32512" h="86534">
                  <a:moveTo>
                    <a:pt x="32512" y="0"/>
                  </a:moveTo>
                  <a:lnTo>
                    <a:pt x="32512" y="7413"/>
                  </a:lnTo>
                  <a:lnTo>
                    <a:pt x="29972" y="8937"/>
                  </a:lnTo>
                  <a:lnTo>
                    <a:pt x="27686" y="10715"/>
                  </a:lnTo>
                  <a:lnTo>
                    <a:pt x="25400" y="12874"/>
                  </a:lnTo>
                  <a:lnTo>
                    <a:pt x="23114" y="15541"/>
                  </a:lnTo>
                  <a:lnTo>
                    <a:pt x="21590" y="17700"/>
                  </a:lnTo>
                  <a:lnTo>
                    <a:pt x="20066" y="20240"/>
                  </a:lnTo>
                  <a:lnTo>
                    <a:pt x="18796" y="23161"/>
                  </a:lnTo>
                  <a:lnTo>
                    <a:pt x="17526" y="26336"/>
                  </a:lnTo>
                  <a:lnTo>
                    <a:pt x="16383" y="29892"/>
                  </a:lnTo>
                  <a:lnTo>
                    <a:pt x="15367" y="33702"/>
                  </a:lnTo>
                  <a:lnTo>
                    <a:pt x="14478" y="37894"/>
                  </a:lnTo>
                  <a:lnTo>
                    <a:pt x="13716" y="42465"/>
                  </a:lnTo>
                  <a:lnTo>
                    <a:pt x="13081" y="48053"/>
                  </a:lnTo>
                  <a:lnTo>
                    <a:pt x="12827" y="53260"/>
                  </a:lnTo>
                  <a:lnTo>
                    <a:pt x="12700" y="57959"/>
                  </a:lnTo>
                  <a:lnTo>
                    <a:pt x="13081" y="62150"/>
                  </a:lnTo>
                  <a:lnTo>
                    <a:pt x="13589" y="65706"/>
                  </a:lnTo>
                  <a:lnTo>
                    <a:pt x="14478" y="68881"/>
                  </a:lnTo>
                  <a:lnTo>
                    <a:pt x="15621" y="71548"/>
                  </a:lnTo>
                  <a:lnTo>
                    <a:pt x="16891" y="73453"/>
                  </a:lnTo>
                  <a:lnTo>
                    <a:pt x="20066" y="76755"/>
                  </a:lnTo>
                  <a:lnTo>
                    <a:pt x="23622" y="78787"/>
                  </a:lnTo>
                  <a:lnTo>
                    <a:pt x="27686" y="79803"/>
                  </a:lnTo>
                  <a:lnTo>
                    <a:pt x="32385" y="80184"/>
                  </a:lnTo>
                  <a:lnTo>
                    <a:pt x="32512" y="80177"/>
                  </a:lnTo>
                  <a:lnTo>
                    <a:pt x="32512" y="86534"/>
                  </a:lnTo>
                  <a:lnTo>
                    <a:pt x="31369" y="86534"/>
                  </a:lnTo>
                  <a:lnTo>
                    <a:pt x="24511" y="86026"/>
                  </a:lnTo>
                  <a:cubicBezTo>
                    <a:pt x="23876" y="86026"/>
                    <a:pt x="23114" y="85899"/>
                    <a:pt x="22479" y="85645"/>
                  </a:cubicBezTo>
                  <a:lnTo>
                    <a:pt x="16510" y="83994"/>
                  </a:lnTo>
                  <a:cubicBezTo>
                    <a:pt x="15875" y="83867"/>
                    <a:pt x="15367" y="83613"/>
                    <a:pt x="14859" y="83359"/>
                  </a:cubicBezTo>
                  <a:lnTo>
                    <a:pt x="10033" y="80692"/>
                  </a:lnTo>
                  <a:cubicBezTo>
                    <a:pt x="9652" y="80438"/>
                    <a:pt x="9398" y="80184"/>
                    <a:pt x="9144" y="79930"/>
                  </a:cubicBezTo>
                  <a:lnTo>
                    <a:pt x="5334" y="76120"/>
                  </a:lnTo>
                  <a:cubicBezTo>
                    <a:pt x="5080" y="75994"/>
                    <a:pt x="4953" y="75739"/>
                    <a:pt x="4953" y="75612"/>
                  </a:cubicBezTo>
                  <a:lnTo>
                    <a:pt x="3175" y="72945"/>
                  </a:lnTo>
                  <a:lnTo>
                    <a:pt x="1905" y="69770"/>
                  </a:lnTo>
                  <a:lnTo>
                    <a:pt x="889" y="66214"/>
                  </a:lnTo>
                  <a:lnTo>
                    <a:pt x="381" y="62277"/>
                  </a:lnTo>
                  <a:lnTo>
                    <a:pt x="0" y="57832"/>
                  </a:lnTo>
                  <a:lnTo>
                    <a:pt x="127" y="53006"/>
                  </a:lnTo>
                  <a:lnTo>
                    <a:pt x="381" y="47672"/>
                  </a:lnTo>
                  <a:lnTo>
                    <a:pt x="1143" y="41957"/>
                  </a:lnTo>
                  <a:lnTo>
                    <a:pt x="1905" y="37258"/>
                  </a:lnTo>
                  <a:lnTo>
                    <a:pt x="2794" y="32940"/>
                  </a:lnTo>
                  <a:lnTo>
                    <a:pt x="3810" y="28876"/>
                  </a:lnTo>
                  <a:lnTo>
                    <a:pt x="5080" y="25066"/>
                  </a:lnTo>
                  <a:lnTo>
                    <a:pt x="6350" y="21637"/>
                  </a:lnTo>
                  <a:lnTo>
                    <a:pt x="7874" y="18462"/>
                  </a:lnTo>
                  <a:lnTo>
                    <a:pt x="9652" y="15541"/>
                  </a:lnTo>
                  <a:lnTo>
                    <a:pt x="11557" y="13001"/>
                  </a:lnTo>
                  <a:lnTo>
                    <a:pt x="14224" y="9953"/>
                  </a:lnTo>
                  <a:lnTo>
                    <a:pt x="17145" y="7286"/>
                  </a:lnTo>
                  <a:lnTo>
                    <a:pt x="20320" y="4873"/>
                  </a:lnTo>
                  <a:lnTo>
                    <a:pt x="23241" y="3222"/>
                  </a:lnTo>
                  <a:cubicBezTo>
                    <a:pt x="23368" y="3095"/>
                    <a:pt x="23622" y="2969"/>
                    <a:pt x="23876" y="2841"/>
                  </a:cubicBezTo>
                  <a:lnTo>
                    <a:pt x="26924" y="1571"/>
                  </a:lnTo>
                  <a:cubicBezTo>
                    <a:pt x="27178" y="1317"/>
                    <a:pt x="27559" y="1190"/>
                    <a:pt x="27940" y="1190"/>
                  </a:cubicBezTo>
                  <a:lnTo>
                    <a:pt x="31242" y="174"/>
                  </a:lnTo>
                  <a:cubicBezTo>
                    <a:pt x="31496" y="174"/>
                    <a:pt x="31877" y="47"/>
                    <a:pt x="32258" y="47"/>
                  </a:cubicBezTo>
                  <a:lnTo>
                    <a:pt x="32512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5" name="Shape 257">
              <a:extLst>
                <a:ext uri="{FF2B5EF4-FFF2-40B4-BE49-F238E27FC236}">
                  <a16:creationId xmlns:a16="http://schemas.microsoft.com/office/drawing/2014/main" id="{04430D9B-BC46-4FEB-BE4F-BD8659F17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717"/>
              <a:ext cx="1163" cy="1485"/>
            </a:xfrm>
            <a:custGeom>
              <a:avLst/>
              <a:gdLst>
                <a:gd name="T0" fmla="*/ 0 w 116268"/>
                <a:gd name="T1" fmla="*/ 0 h 148590"/>
                <a:gd name="T2" fmla="*/ 14034 w 116268"/>
                <a:gd name="T3" fmla="*/ 0 h 148590"/>
                <a:gd name="T4" fmla="*/ 18733 w 116268"/>
                <a:gd name="T5" fmla="*/ 1016 h 148590"/>
                <a:gd name="T6" fmla="*/ 20384 w 116268"/>
                <a:gd name="T7" fmla="*/ 3429 h 148590"/>
                <a:gd name="T8" fmla="*/ 14034 w 116268"/>
                <a:gd name="T9" fmla="*/ 46736 h 148590"/>
                <a:gd name="T10" fmla="*/ 12128 w 116268"/>
                <a:gd name="T11" fmla="*/ 64516 h 148590"/>
                <a:gd name="T12" fmla="*/ 23940 w 116268"/>
                <a:gd name="T13" fmla="*/ 45593 h 148590"/>
                <a:gd name="T14" fmla="*/ 49466 w 116268"/>
                <a:gd name="T15" fmla="*/ 2286 h 148590"/>
                <a:gd name="T16" fmla="*/ 55563 w 116268"/>
                <a:gd name="T17" fmla="*/ 0 h 148590"/>
                <a:gd name="T18" fmla="*/ 109665 w 116268"/>
                <a:gd name="T19" fmla="*/ 0 h 148590"/>
                <a:gd name="T20" fmla="*/ 114490 w 116268"/>
                <a:gd name="T21" fmla="*/ 1143 h 148590"/>
                <a:gd name="T22" fmla="*/ 116015 w 116268"/>
                <a:gd name="T23" fmla="*/ 3556 h 148590"/>
                <a:gd name="T24" fmla="*/ 81343 w 116268"/>
                <a:gd name="T25" fmla="*/ 145796 h 148590"/>
                <a:gd name="T26" fmla="*/ 74993 w 116268"/>
                <a:gd name="T27" fmla="*/ 148590 h 148590"/>
                <a:gd name="T28" fmla="*/ 33210 w 116268"/>
                <a:gd name="T29" fmla="*/ 148590 h 148590"/>
                <a:gd name="T30" fmla="*/ 28384 w 116268"/>
                <a:gd name="T31" fmla="*/ 147574 h 148590"/>
                <a:gd name="T32" fmla="*/ 26988 w 116268"/>
                <a:gd name="T33" fmla="*/ 145034 h 148590"/>
                <a:gd name="T34" fmla="*/ 45148 w 116268"/>
                <a:gd name="T35" fmla="*/ 84455 h 148590"/>
                <a:gd name="T36" fmla="*/ 40703 w 116268"/>
                <a:gd name="T37" fmla="*/ 92202 h 148590"/>
                <a:gd name="T38" fmla="*/ 7048 w 116268"/>
                <a:gd name="T39" fmla="*/ 146431 h 148590"/>
                <a:gd name="T40" fmla="*/ 1079 w 116268"/>
                <a:gd name="T41" fmla="*/ 148590 h 148590"/>
                <a:gd name="T42" fmla="*/ 0 w 116268"/>
                <a:gd name="T43" fmla="*/ 148590 h 148590"/>
                <a:gd name="T44" fmla="*/ 0 w 116268"/>
                <a:gd name="T45" fmla="*/ 136403 h 148590"/>
                <a:gd name="T46" fmla="*/ 28511 w 116268"/>
                <a:gd name="T47" fmla="*/ 90424 h 148590"/>
                <a:gd name="T48" fmla="*/ 59753 w 116268"/>
                <a:gd name="T49" fmla="*/ 36068 h 148590"/>
                <a:gd name="T50" fmla="*/ 67247 w 116268"/>
                <a:gd name="T51" fmla="*/ 33909 h 148590"/>
                <a:gd name="T52" fmla="*/ 72199 w 116268"/>
                <a:gd name="T53" fmla="*/ 37465 h 148590"/>
                <a:gd name="T54" fmla="*/ 40577 w 116268"/>
                <a:gd name="T55" fmla="*/ 142240 h 148590"/>
                <a:gd name="T56" fmla="*/ 69405 w 116268"/>
                <a:gd name="T57" fmla="*/ 142240 h 148590"/>
                <a:gd name="T58" fmla="*/ 102553 w 116268"/>
                <a:gd name="T59" fmla="*/ 6350 h 148590"/>
                <a:gd name="T60" fmla="*/ 60389 w 116268"/>
                <a:gd name="T61" fmla="*/ 6350 h 148590"/>
                <a:gd name="T62" fmla="*/ 36004 w 116268"/>
                <a:gd name="T63" fmla="*/ 47498 h 148590"/>
                <a:gd name="T64" fmla="*/ 8953 w 116268"/>
                <a:gd name="T65" fmla="*/ 90678 h 148590"/>
                <a:gd name="T66" fmla="*/ 1841 w 116268"/>
                <a:gd name="T67" fmla="*/ 92837 h 148590"/>
                <a:gd name="T68" fmla="*/ 0 w 116268"/>
                <a:gd name="T69" fmla="*/ 91669 h 148590"/>
                <a:gd name="T70" fmla="*/ 0 w 116268"/>
                <a:gd name="T71" fmla="*/ 58518 h 148590"/>
                <a:gd name="T72" fmla="*/ 1334 w 116268"/>
                <a:gd name="T73" fmla="*/ 46228 h 148590"/>
                <a:gd name="T74" fmla="*/ 7303 w 116268"/>
                <a:gd name="T75" fmla="*/ 6350 h 148590"/>
                <a:gd name="T76" fmla="*/ 0 w 116268"/>
                <a:gd name="T77" fmla="*/ 6350 h 148590"/>
                <a:gd name="T78" fmla="*/ 0 w 116268"/>
                <a:gd name="T79" fmla="*/ 0 h 148590"/>
                <a:gd name="T80" fmla="*/ 0 w 116268"/>
                <a:gd name="T81" fmla="*/ 0 h 148590"/>
                <a:gd name="T82" fmla="*/ 116268 w 116268"/>
                <a:gd name="T8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6268" h="148590">
                  <a:moveTo>
                    <a:pt x="0" y="0"/>
                  </a:moveTo>
                  <a:lnTo>
                    <a:pt x="14034" y="0"/>
                  </a:lnTo>
                  <a:cubicBezTo>
                    <a:pt x="15811" y="0"/>
                    <a:pt x="17590" y="381"/>
                    <a:pt x="18733" y="1016"/>
                  </a:cubicBezTo>
                  <a:cubicBezTo>
                    <a:pt x="19876" y="1651"/>
                    <a:pt x="20510" y="2540"/>
                    <a:pt x="20384" y="3429"/>
                  </a:cubicBezTo>
                  <a:lnTo>
                    <a:pt x="14034" y="46736"/>
                  </a:lnTo>
                  <a:lnTo>
                    <a:pt x="12128" y="64516"/>
                  </a:lnTo>
                  <a:lnTo>
                    <a:pt x="23940" y="45593"/>
                  </a:lnTo>
                  <a:lnTo>
                    <a:pt x="49466" y="2286"/>
                  </a:lnTo>
                  <a:cubicBezTo>
                    <a:pt x="50355" y="1016"/>
                    <a:pt x="52768" y="0"/>
                    <a:pt x="55563" y="0"/>
                  </a:cubicBezTo>
                  <a:lnTo>
                    <a:pt x="109665" y="0"/>
                  </a:lnTo>
                  <a:cubicBezTo>
                    <a:pt x="111570" y="0"/>
                    <a:pt x="113221" y="381"/>
                    <a:pt x="114490" y="1143"/>
                  </a:cubicBezTo>
                  <a:cubicBezTo>
                    <a:pt x="115634" y="1778"/>
                    <a:pt x="116268" y="2667"/>
                    <a:pt x="116015" y="3556"/>
                  </a:cubicBezTo>
                  <a:lnTo>
                    <a:pt x="81343" y="145796"/>
                  </a:lnTo>
                  <a:cubicBezTo>
                    <a:pt x="80963" y="147447"/>
                    <a:pt x="78296" y="148590"/>
                    <a:pt x="74993" y="148590"/>
                  </a:cubicBezTo>
                  <a:lnTo>
                    <a:pt x="33210" y="148590"/>
                  </a:lnTo>
                  <a:cubicBezTo>
                    <a:pt x="31433" y="148590"/>
                    <a:pt x="29654" y="148209"/>
                    <a:pt x="28384" y="147574"/>
                  </a:cubicBezTo>
                  <a:cubicBezTo>
                    <a:pt x="27241" y="146812"/>
                    <a:pt x="26734" y="145923"/>
                    <a:pt x="26988" y="145034"/>
                  </a:cubicBezTo>
                  <a:lnTo>
                    <a:pt x="45148" y="84455"/>
                  </a:lnTo>
                  <a:lnTo>
                    <a:pt x="40703" y="92202"/>
                  </a:lnTo>
                  <a:lnTo>
                    <a:pt x="7048" y="146431"/>
                  </a:lnTo>
                  <a:cubicBezTo>
                    <a:pt x="6286" y="147701"/>
                    <a:pt x="3873" y="148590"/>
                    <a:pt x="1079" y="148590"/>
                  </a:cubicBezTo>
                  <a:lnTo>
                    <a:pt x="0" y="148590"/>
                  </a:lnTo>
                  <a:lnTo>
                    <a:pt x="0" y="136403"/>
                  </a:lnTo>
                  <a:lnTo>
                    <a:pt x="28511" y="90424"/>
                  </a:lnTo>
                  <a:lnTo>
                    <a:pt x="59753" y="36068"/>
                  </a:lnTo>
                  <a:cubicBezTo>
                    <a:pt x="60770" y="34544"/>
                    <a:pt x="63945" y="33528"/>
                    <a:pt x="67247" y="33909"/>
                  </a:cubicBezTo>
                  <a:cubicBezTo>
                    <a:pt x="70548" y="34163"/>
                    <a:pt x="72708" y="35814"/>
                    <a:pt x="72199" y="37465"/>
                  </a:cubicBezTo>
                  <a:lnTo>
                    <a:pt x="40577" y="142240"/>
                  </a:lnTo>
                  <a:lnTo>
                    <a:pt x="69405" y="142240"/>
                  </a:lnTo>
                  <a:lnTo>
                    <a:pt x="102553" y="6350"/>
                  </a:lnTo>
                  <a:lnTo>
                    <a:pt x="60389" y="6350"/>
                  </a:lnTo>
                  <a:lnTo>
                    <a:pt x="36004" y="47498"/>
                  </a:lnTo>
                  <a:lnTo>
                    <a:pt x="8953" y="90678"/>
                  </a:lnTo>
                  <a:cubicBezTo>
                    <a:pt x="8065" y="92202"/>
                    <a:pt x="5016" y="93091"/>
                    <a:pt x="1841" y="92837"/>
                  </a:cubicBezTo>
                  <a:lnTo>
                    <a:pt x="0" y="91669"/>
                  </a:lnTo>
                  <a:lnTo>
                    <a:pt x="0" y="58518"/>
                  </a:lnTo>
                  <a:lnTo>
                    <a:pt x="1334" y="46228"/>
                  </a:lnTo>
                  <a:lnTo>
                    <a:pt x="7303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6" name="Shape 258">
              <a:extLst>
                <a:ext uri="{FF2B5EF4-FFF2-40B4-BE49-F238E27FC236}">
                  <a16:creationId xmlns:a16="http://schemas.microsoft.com/office/drawing/2014/main" id="{DD5F82F1-B3F2-4D1C-BE45-A030B2BC6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698"/>
              <a:ext cx="797" cy="1529"/>
            </a:xfrm>
            <a:custGeom>
              <a:avLst/>
              <a:gdLst>
                <a:gd name="T0" fmla="*/ 79756 w 79756"/>
                <a:gd name="T1" fmla="*/ 6518 h 152852"/>
                <a:gd name="T2" fmla="*/ 71247 w 79756"/>
                <a:gd name="T3" fmla="*/ 8071 h 152852"/>
                <a:gd name="T4" fmla="*/ 59690 w 79756"/>
                <a:gd name="T5" fmla="*/ 12263 h 152852"/>
                <a:gd name="T6" fmla="*/ 48641 w 79756"/>
                <a:gd name="T7" fmla="*/ 18866 h 152852"/>
                <a:gd name="T8" fmla="*/ 38481 w 79756"/>
                <a:gd name="T9" fmla="*/ 27883 h 152852"/>
                <a:gd name="T10" fmla="*/ 29591 w 79756"/>
                <a:gd name="T11" fmla="*/ 39059 h 152852"/>
                <a:gd name="T12" fmla="*/ 22352 w 79756"/>
                <a:gd name="T13" fmla="*/ 52267 h 152852"/>
                <a:gd name="T14" fmla="*/ 16891 w 79756"/>
                <a:gd name="T15" fmla="*/ 67634 h 152852"/>
                <a:gd name="T16" fmla="*/ 13716 w 79756"/>
                <a:gd name="T17" fmla="*/ 82493 h 152852"/>
                <a:gd name="T18" fmla="*/ 12700 w 79756"/>
                <a:gd name="T19" fmla="*/ 94304 h 152852"/>
                <a:gd name="T20" fmla="*/ 13335 w 79756"/>
                <a:gd name="T21" fmla="*/ 104845 h 152852"/>
                <a:gd name="T22" fmla="*/ 15748 w 79756"/>
                <a:gd name="T23" fmla="*/ 114243 h 152852"/>
                <a:gd name="T24" fmla="*/ 19685 w 79756"/>
                <a:gd name="T25" fmla="*/ 122371 h 152852"/>
                <a:gd name="T26" fmla="*/ 24765 w 79756"/>
                <a:gd name="T27" fmla="*/ 129229 h 152852"/>
                <a:gd name="T28" fmla="*/ 30480 w 79756"/>
                <a:gd name="T29" fmla="*/ 134691 h 152852"/>
                <a:gd name="T30" fmla="*/ 36703 w 79756"/>
                <a:gd name="T31" fmla="*/ 138754 h 152852"/>
                <a:gd name="T32" fmla="*/ 48006 w 79756"/>
                <a:gd name="T33" fmla="*/ 143072 h 152852"/>
                <a:gd name="T34" fmla="*/ 67437 w 79756"/>
                <a:gd name="T35" fmla="*/ 146120 h 152852"/>
                <a:gd name="T36" fmla="*/ 79756 w 79756"/>
                <a:gd name="T37" fmla="*/ 146483 h 152852"/>
                <a:gd name="T38" fmla="*/ 66040 w 79756"/>
                <a:gd name="T39" fmla="*/ 152470 h 152852"/>
                <a:gd name="T40" fmla="*/ 53721 w 79756"/>
                <a:gd name="T41" fmla="*/ 151074 h 152852"/>
                <a:gd name="T42" fmla="*/ 42545 w 79756"/>
                <a:gd name="T43" fmla="*/ 148915 h 152852"/>
                <a:gd name="T44" fmla="*/ 32639 w 79756"/>
                <a:gd name="T45" fmla="*/ 145613 h 152852"/>
                <a:gd name="T46" fmla="*/ 27940 w 79756"/>
                <a:gd name="T47" fmla="*/ 143453 h 152852"/>
                <a:gd name="T48" fmla="*/ 20066 w 79756"/>
                <a:gd name="T49" fmla="*/ 138246 h 152852"/>
                <a:gd name="T50" fmla="*/ 13335 w 79756"/>
                <a:gd name="T51" fmla="*/ 131896 h 152852"/>
                <a:gd name="T52" fmla="*/ 7747 w 79756"/>
                <a:gd name="T53" fmla="*/ 124403 h 152852"/>
                <a:gd name="T54" fmla="*/ 3302 w 79756"/>
                <a:gd name="T55" fmla="*/ 115514 h 152852"/>
                <a:gd name="T56" fmla="*/ 635 w 79756"/>
                <a:gd name="T57" fmla="*/ 105480 h 152852"/>
                <a:gd name="T58" fmla="*/ 0 w 79756"/>
                <a:gd name="T59" fmla="*/ 94431 h 152852"/>
                <a:gd name="T60" fmla="*/ 1016 w 79756"/>
                <a:gd name="T61" fmla="*/ 82113 h 152852"/>
                <a:gd name="T62" fmla="*/ 4318 w 79756"/>
                <a:gd name="T63" fmla="*/ 66872 h 152852"/>
                <a:gd name="T64" fmla="*/ 9906 w 79756"/>
                <a:gd name="T65" fmla="*/ 50997 h 152852"/>
                <a:gd name="T66" fmla="*/ 17399 w 79756"/>
                <a:gd name="T67" fmla="*/ 37154 h 152852"/>
                <a:gd name="T68" fmla="*/ 26797 w 79756"/>
                <a:gd name="T69" fmla="*/ 25343 h 152852"/>
                <a:gd name="T70" fmla="*/ 37846 w 79756"/>
                <a:gd name="T71" fmla="*/ 15438 h 152852"/>
                <a:gd name="T72" fmla="*/ 50419 w 79756"/>
                <a:gd name="T73" fmla="*/ 7944 h 152852"/>
                <a:gd name="T74" fmla="*/ 65024 w 79756"/>
                <a:gd name="T75" fmla="*/ 2610 h 152852"/>
                <a:gd name="T76" fmla="*/ 72898 w 79756"/>
                <a:gd name="T77" fmla="*/ 832 h 152852"/>
                <a:gd name="T78" fmla="*/ 79756 w 79756"/>
                <a:gd name="T79" fmla="*/ 0 h 152852"/>
                <a:gd name="T80" fmla="*/ 0 w 79756"/>
                <a:gd name="T81" fmla="*/ 0 h 152852"/>
                <a:gd name="T82" fmla="*/ 79756 w 79756"/>
                <a:gd name="T83" fmla="*/ 152852 h 15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9756" h="152852">
                  <a:moveTo>
                    <a:pt x="79756" y="0"/>
                  </a:moveTo>
                  <a:lnTo>
                    <a:pt x="79756" y="6518"/>
                  </a:lnTo>
                  <a:lnTo>
                    <a:pt x="77343" y="6802"/>
                  </a:lnTo>
                  <a:lnTo>
                    <a:pt x="71247" y="8071"/>
                  </a:lnTo>
                  <a:lnTo>
                    <a:pt x="65532" y="9850"/>
                  </a:lnTo>
                  <a:lnTo>
                    <a:pt x="59690" y="12263"/>
                  </a:lnTo>
                  <a:lnTo>
                    <a:pt x="54102" y="15183"/>
                  </a:lnTo>
                  <a:lnTo>
                    <a:pt x="48641" y="18866"/>
                  </a:lnTo>
                  <a:lnTo>
                    <a:pt x="43434" y="23057"/>
                  </a:lnTo>
                  <a:lnTo>
                    <a:pt x="38481" y="27883"/>
                  </a:lnTo>
                  <a:lnTo>
                    <a:pt x="33782" y="33217"/>
                  </a:lnTo>
                  <a:lnTo>
                    <a:pt x="29591" y="39059"/>
                  </a:lnTo>
                  <a:lnTo>
                    <a:pt x="25654" y="45409"/>
                  </a:lnTo>
                  <a:lnTo>
                    <a:pt x="22352" y="52267"/>
                  </a:lnTo>
                  <a:lnTo>
                    <a:pt x="19304" y="59633"/>
                  </a:lnTo>
                  <a:lnTo>
                    <a:pt x="16891" y="67634"/>
                  </a:lnTo>
                  <a:lnTo>
                    <a:pt x="14859" y="76143"/>
                  </a:lnTo>
                  <a:lnTo>
                    <a:pt x="13716" y="82493"/>
                  </a:lnTo>
                  <a:lnTo>
                    <a:pt x="12954" y="88590"/>
                  </a:lnTo>
                  <a:lnTo>
                    <a:pt x="12700" y="94304"/>
                  </a:lnTo>
                  <a:lnTo>
                    <a:pt x="12700" y="99766"/>
                  </a:lnTo>
                  <a:lnTo>
                    <a:pt x="13335" y="104845"/>
                  </a:lnTo>
                  <a:lnTo>
                    <a:pt x="14224" y="109671"/>
                  </a:lnTo>
                  <a:lnTo>
                    <a:pt x="15748" y="114243"/>
                  </a:lnTo>
                  <a:lnTo>
                    <a:pt x="17526" y="118434"/>
                  </a:lnTo>
                  <a:lnTo>
                    <a:pt x="19685" y="122371"/>
                  </a:lnTo>
                  <a:lnTo>
                    <a:pt x="22225" y="125928"/>
                  </a:lnTo>
                  <a:lnTo>
                    <a:pt x="24765" y="129229"/>
                  </a:lnTo>
                  <a:lnTo>
                    <a:pt x="27559" y="132151"/>
                  </a:lnTo>
                  <a:lnTo>
                    <a:pt x="30480" y="134691"/>
                  </a:lnTo>
                  <a:lnTo>
                    <a:pt x="33528" y="136977"/>
                  </a:lnTo>
                  <a:lnTo>
                    <a:pt x="36703" y="138754"/>
                  </a:lnTo>
                  <a:lnTo>
                    <a:pt x="40259" y="140532"/>
                  </a:lnTo>
                  <a:lnTo>
                    <a:pt x="48006" y="143072"/>
                  </a:lnTo>
                  <a:lnTo>
                    <a:pt x="57023" y="144978"/>
                  </a:lnTo>
                  <a:lnTo>
                    <a:pt x="67437" y="146120"/>
                  </a:lnTo>
                  <a:lnTo>
                    <a:pt x="78994" y="146502"/>
                  </a:lnTo>
                  <a:lnTo>
                    <a:pt x="79756" y="146483"/>
                  </a:lnTo>
                  <a:lnTo>
                    <a:pt x="79756" y="152852"/>
                  </a:lnTo>
                  <a:lnTo>
                    <a:pt x="66040" y="152470"/>
                  </a:lnTo>
                  <a:cubicBezTo>
                    <a:pt x="65786" y="152470"/>
                    <a:pt x="65405" y="152343"/>
                    <a:pt x="65151" y="152343"/>
                  </a:cubicBezTo>
                  <a:lnTo>
                    <a:pt x="53721" y="151074"/>
                  </a:lnTo>
                  <a:cubicBezTo>
                    <a:pt x="53340" y="151074"/>
                    <a:pt x="52959" y="151074"/>
                    <a:pt x="52578" y="150946"/>
                  </a:cubicBezTo>
                  <a:lnTo>
                    <a:pt x="42545" y="148915"/>
                  </a:lnTo>
                  <a:cubicBezTo>
                    <a:pt x="42164" y="148788"/>
                    <a:pt x="41783" y="148661"/>
                    <a:pt x="41402" y="148533"/>
                  </a:cubicBezTo>
                  <a:lnTo>
                    <a:pt x="32639" y="145613"/>
                  </a:lnTo>
                  <a:cubicBezTo>
                    <a:pt x="32385" y="145486"/>
                    <a:pt x="32131" y="145358"/>
                    <a:pt x="31877" y="145231"/>
                  </a:cubicBezTo>
                  <a:lnTo>
                    <a:pt x="27940" y="143453"/>
                  </a:lnTo>
                  <a:lnTo>
                    <a:pt x="23876" y="141041"/>
                  </a:lnTo>
                  <a:lnTo>
                    <a:pt x="20066" y="138246"/>
                  </a:lnTo>
                  <a:lnTo>
                    <a:pt x="16510" y="135326"/>
                  </a:lnTo>
                  <a:lnTo>
                    <a:pt x="13335" y="131896"/>
                  </a:lnTo>
                  <a:lnTo>
                    <a:pt x="10414" y="128341"/>
                  </a:lnTo>
                  <a:lnTo>
                    <a:pt x="7747" y="124403"/>
                  </a:lnTo>
                  <a:lnTo>
                    <a:pt x="5334" y="120086"/>
                  </a:lnTo>
                  <a:lnTo>
                    <a:pt x="3302" y="115514"/>
                  </a:lnTo>
                  <a:lnTo>
                    <a:pt x="1778" y="110688"/>
                  </a:lnTo>
                  <a:lnTo>
                    <a:pt x="635" y="105480"/>
                  </a:lnTo>
                  <a:lnTo>
                    <a:pt x="0" y="100146"/>
                  </a:lnTo>
                  <a:lnTo>
                    <a:pt x="0" y="94431"/>
                  </a:lnTo>
                  <a:lnTo>
                    <a:pt x="254" y="88463"/>
                  </a:lnTo>
                  <a:lnTo>
                    <a:pt x="1016" y="82113"/>
                  </a:lnTo>
                  <a:lnTo>
                    <a:pt x="2159" y="75508"/>
                  </a:lnTo>
                  <a:lnTo>
                    <a:pt x="4318" y="66872"/>
                  </a:lnTo>
                  <a:lnTo>
                    <a:pt x="6731" y="58744"/>
                  </a:lnTo>
                  <a:lnTo>
                    <a:pt x="9906" y="50997"/>
                  </a:lnTo>
                  <a:lnTo>
                    <a:pt x="13335" y="43886"/>
                  </a:lnTo>
                  <a:lnTo>
                    <a:pt x="17399" y="37154"/>
                  </a:lnTo>
                  <a:lnTo>
                    <a:pt x="21844" y="31058"/>
                  </a:lnTo>
                  <a:lnTo>
                    <a:pt x="26797" y="25343"/>
                  </a:lnTo>
                  <a:lnTo>
                    <a:pt x="32131" y="20137"/>
                  </a:lnTo>
                  <a:lnTo>
                    <a:pt x="37846" y="15438"/>
                  </a:lnTo>
                  <a:lnTo>
                    <a:pt x="43942" y="11374"/>
                  </a:lnTo>
                  <a:lnTo>
                    <a:pt x="50419" y="7944"/>
                  </a:lnTo>
                  <a:lnTo>
                    <a:pt x="57531" y="4896"/>
                  </a:lnTo>
                  <a:lnTo>
                    <a:pt x="65024" y="2610"/>
                  </a:lnTo>
                  <a:cubicBezTo>
                    <a:pt x="65278" y="2483"/>
                    <a:pt x="65532" y="2483"/>
                    <a:pt x="65913" y="2356"/>
                  </a:cubicBezTo>
                  <a:lnTo>
                    <a:pt x="72898" y="832"/>
                  </a:lnTo>
                  <a:cubicBezTo>
                    <a:pt x="73152" y="832"/>
                    <a:pt x="73533" y="832"/>
                    <a:pt x="73914" y="705"/>
                  </a:cubicBezTo>
                  <a:lnTo>
                    <a:pt x="7975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7" name="Shape 259">
              <a:extLst>
                <a:ext uri="{FF2B5EF4-FFF2-40B4-BE49-F238E27FC236}">
                  <a16:creationId xmlns:a16="http://schemas.microsoft.com/office/drawing/2014/main" id="{9786B99E-D76D-4D24-BCDC-B263F68D4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556"/>
              <a:ext cx="807" cy="671"/>
            </a:xfrm>
            <a:custGeom>
              <a:avLst/>
              <a:gdLst>
                <a:gd name="T0" fmla="*/ 29972 w 80645"/>
                <a:gd name="T1" fmla="*/ 381 h 67056"/>
                <a:gd name="T2" fmla="*/ 35814 w 80645"/>
                <a:gd name="T3" fmla="*/ 508 h 67056"/>
                <a:gd name="T4" fmla="*/ 77089 w 80645"/>
                <a:gd name="T5" fmla="*/ 12192 h 67056"/>
                <a:gd name="T6" fmla="*/ 80264 w 80645"/>
                <a:gd name="T7" fmla="*/ 15367 h 67056"/>
                <a:gd name="T8" fmla="*/ 77851 w 80645"/>
                <a:gd name="T9" fmla="*/ 23241 h 67056"/>
                <a:gd name="T10" fmla="*/ 74930 w 80645"/>
                <a:gd name="T11" fmla="*/ 30480 h 67056"/>
                <a:gd name="T12" fmla="*/ 70993 w 80645"/>
                <a:gd name="T13" fmla="*/ 37084 h 67056"/>
                <a:gd name="T14" fmla="*/ 66548 w 80645"/>
                <a:gd name="T15" fmla="*/ 43053 h 67056"/>
                <a:gd name="T16" fmla="*/ 61214 w 80645"/>
                <a:gd name="T17" fmla="*/ 48514 h 67056"/>
                <a:gd name="T18" fmla="*/ 55118 w 80645"/>
                <a:gd name="T19" fmla="*/ 53213 h 67056"/>
                <a:gd name="T20" fmla="*/ 48260 w 80645"/>
                <a:gd name="T21" fmla="*/ 57277 h 67056"/>
                <a:gd name="T22" fmla="*/ 40640 w 80645"/>
                <a:gd name="T23" fmla="*/ 60706 h 67056"/>
                <a:gd name="T24" fmla="*/ 39878 w 80645"/>
                <a:gd name="T25" fmla="*/ 61087 h 67056"/>
                <a:gd name="T26" fmla="*/ 32004 w 80645"/>
                <a:gd name="T27" fmla="*/ 63500 h 67056"/>
                <a:gd name="T28" fmla="*/ 30988 w 80645"/>
                <a:gd name="T29" fmla="*/ 63754 h 67056"/>
                <a:gd name="T30" fmla="*/ 22352 w 80645"/>
                <a:gd name="T31" fmla="*/ 65405 h 67056"/>
                <a:gd name="T32" fmla="*/ 21336 w 80645"/>
                <a:gd name="T33" fmla="*/ 65659 h 67056"/>
                <a:gd name="T34" fmla="*/ 11557 w 80645"/>
                <a:gd name="T35" fmla="*/ 66675 h 67056"/>
                <a:gd name="T36" fmla="*/ 10668 w 80645"/>
                <a:gd name="T37" fmla="*/ 66675 h 67056"/>
                <a:gd name="T38" fmla="*/ 0 w 80645"/>
                <a:gd name="T39" fmla="*/ 67056 h 67056"/>
                <a:gd name="T40" fmla="*/ 0 w 80645"/>
                <a:gd name="T41" fmla="*/ 60687 h 67056"/>
                <a:gd name="T42" fmla="*/ 9398 w 80645"/>
                <a:gd name="T43" fmla="*/ 60452 h 67056"/>
                <a:gd name="T44" fmla="*/ 18161 w 80645"/>
                <a:gd name="T45" fmla="*/ 59436 h 67056"/>
                <a:gd name="T46" fmla="*/ 25781 w 80645"/>
                <a:gd name="T47" fmla="*/ 57912 h 67056"/>
                <a:gd name="T48" fmla="*/ 32639 w 80645"/>
                <a:gd name="T49" fmla="*/ 55753 h 67056"/>
                <a:gd name="T50" fmla="*/ 38608 w 80645"/>
                <a:gd name="T51" fmla="*/ 53213 h 67056"/>
                <a:gd name="T52" fmla="*/ 44450 w 80645"/>
                <a:gd name="T53" fmla="*/ 49784 h 67056"/>
                <a:gd name="T54" fmla="*/ 49784 w 80645"/>
                <a:gd name="T55" fmla="*/ 45720 h 67056"/>
                <a:gd name="T56" fmla="*/ 54610 w 80645"/>
                <a:gd name="T57" fmla="*/ 40894 h 67056"/>
                <a:gd name="T58" fmla="*/ 58801 w 80645"/>
                <a:gd name="T59" fmla="*/ 35306 h 67056"/>
                <a:gd name="T60" fmla="*/ 62484 w 80645"/>
                <a:gd name="T61" fmla="*/ 29210 h 67056"/>
                <a:gd name="T62" fmla="*/ 65278 w 80645"/>
                <a:gd name="T63" fmla="*/ 22225 h 67056"/>
                <a:gd name="T64" fmla="*/ 67056 w 80645"/>
                <a:gd name="T65" fmla="*/ 16637 h 67056"/>
                <a:gd name="T66" fmla="*/ 37465 w 80645"/>
                <a:gd name="T67" fmla="*/ 8255 h 67056"/>
                <a:gd name="T68" fmla="*/ 36703 w 80645"/>
                <a:gd name="T69" fmla="*/ 10287 h 67056"/>
                <a:gd name="T70" fmla="*/ 34036 w 80645"/>
                <a:gd name="T71" fmla="*/ 16129 h 67056"/>
                <a:gd name="T72" fmla="*/ 30734 w 80645"/>
                <a:gd name="T73" fmla="*/ 21209 h 67056"/>
                <a:gd name="T74" fmla="*/ 27178 w 80645"/>
                <a:gd name="T75" fmla="*/ 25146 h 67056"/>
                <a:gd name="T76" fmla="*/ 26670 w 80645"/>
                <a:gd name="T77" fmla="*/ 25654 h 67056"/>
                <a:gd name="T78" fmla="*/ 22479 w 80645"/>
                <a:gd name="T79" fmla="*/ 28702 h 67056"/>
                <a:gd name="T80" fmla="*/ 21463 w 80645"/>
                <a:gd name="T81" fmla="*/ 29337 h 67056"/>
                <a:gd name="T82" fmla="*/ 16383 w 80645"/>
                <a:gd name="T83" fmla="*/ 31496 h 67056"/>
                <a:gd name="T84" fmla="*/ 14859 w 80645"/>
                <a:gd name="T85" fmla="*/ 32004 h 67056"/>
                <a:gd name="T86" fmla="*/ 9017 w 80645"/>
                <a:gd name="T87" fmla="*/ 33401 h 67056"/>
                <a:gd name="T88" fmla="*/ 7239 w 80645"/>
                <a:gd name="T89" fmla="*/ 33655 h 67056"/>
                <a:gd name="T90" fmla="*/ 635 w 80645"/>
                <a:gd name="T91" fmla="*/ 34036 h 67056"/>
                <a:gd name="T92" fmla="*/ 0 w 80645"/>
                <a:gd name="T93" fmla="*/ 34036 h 67056"/>
                <a:gd name="T94" fmla="*/ 0 w 80645"/>
                <a:gd name="T95" fmla="*/ 27679 h 67056"/>
                <a:gd name="T96" fmla="*/ 4572 w 80645"/>
                <a:gd name="T97" fmla="*/ 27432 h 67056"/>
                <a:gd name="T98" fmla="*/ 8636 w 80645"/>
                <a:gd name="T99" fmla="*/ 26543 h 67056"/>
                <a:gd name="T100" fmla="*/ 12446 w 80645"/>
                <a:gd name="T101" fmla="*/ 24765 h 67056"/>
                <a:gd name="T102" fmla="*/ 15875 w 80645"/>
                <a:gd name="T103" fmla="*/ 22352 h 67056"/>
                <a:gd name="T104" fmla="*/ 19177 w 80645"/>
                <a:gd name="T105" fmla="*/ 18542 h 67056"/>
                <a:gd name="T106" fmla="*/ 21971 w 80645"/>
                <a:gd name="T107" fmla="*/ 14224 h 67056"/>
                <a:gd name="T108" fmla="*/ 24384 w 80645"/>
                <a:gd name="T109" fmla="*/ 8890 h 67056"/>
                <a:gd name="T110" fmla="*/ 26543 w 80645"/>
                <a:gd name="T111" fmla="*/ 2667 h 67056"/>
                <a:gd name="T112" fmla="*/ 29972 w 80645"/>
                <a:gd name="T113" fmla="*/ 381 h 67056"/>
                <a:gd name="T114" fmla="*/ 0 w 80645"/>
                <a:gd name="T115" fmla="*/ 0 h 67056"/>
                <a:gd name="T116" fmla="*/ 80645 w 80645"/>
                <a:gd name="T117" fmla="*/ 67056 h 67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0645" h="67056">
                  <a:moveTo>
                    <a:pt x="29972" y="381"/>
                  </a:moveTo>
                  <a:cubicBezTo>
                    <a:pt x="31877" y="0"/>
                    <a:pt x="34036" y="0"/>
                    <a:pt x="35814" y="508"/>
                  </a:cubicBezTo>
                  <a:lnTo>
                    <a:pt x="77089" y="12192"/>
                  </a:lnTo>
                  <a:cubicBezTo>
                    <a:pt x="79375" y="12827"/>
                    <a:pt x="80645" y="14097"/>
                    <a:pt x="80264" y="15367"/>
                  </a:cubicBezTo>
                  <a:lnTo>
                    <a:pt x="77851" y="23241"/>
                  </a:lnTo>
                  <a:lnTo>
                    <a:pt x="74930" y="30480"/>
                  </a:lnTo>
                  <a:lnTo>
                    <a:pt x="70993" y="37084"/>
                  </a:lnTo>
                  <a:lnTo>
                    <a:pt x="66548" y="43053"/>
                  </a:lnTo>
                  <a:lnTo>
                    <a:pt x="61214" y="48514"/>
                  </a:lnTo>
                  <a:lnTo>
                    <a:pt x="55118" y="53213"/>
                  </a:lnTo>
                  <a:lnTo>
                    <a:pt x="48260" y="57277"/>
                  </a:lnTo>
                  <a:lnTo>
                    <a:pt x="40640" y="60706"/>
                  </a:lnTo>
                  <a:cubicBezTo>
                    <a:pt x="40386" y="60833"/>
                    <a:pt x="40132" y="60960"/>
                    <a:pt x="39878" y="61087"/>
                  </a:cubicBezTo>
                  <a:lnTo>
                    <a:pt x="32004" y="63500"/>
                  </a:lnTo>
                  <a:cubicBezTo>
                    <a:pt x="31623" y="63627"/>
                    <a:pt x="31369" y="63627"/>
                    <a:pt x="30988" y="63754"/>
                  </a:cubicBezTo>
                  <a:lnTo>
                    <a:pt x="22352" y="65405"/>
                  </a:lnTo>
                  <a:cubicBezTo>
                    <a:pt x="21971" y="65532"/>
                    <a:pt x="21717" y="65532"/>
                    <a:pt x="21336" y="65659"/>
                  </a:cubicBezTo>
                  <a:lnTo>
                    <a:pt x="11557" y="66675"/>
                  </a:lnTo>
                  <a:cubicBezTo>
                    <a:pt x="11303" y="66675"/>
                    <a:pt x="10922" y="66675"/>
                    <a:pt x="10668" y="66675"/>
                  </a:cubicBezTo>
                  <a:lnTo>
                    <a:pt x="0" y="67056"/>
                  </a:lnTo>
                  <a:lnTo>
                    <a:pt x="0" y="60687"/>
                  </a:lnTo>
                  <a:lnTo>
                    <a:pt x="9398" y="60452"/>
                  </a:lnTo>
                  <a:lnTo>
                    <a:pt x="18161" y="59436"/>
                  </a:lnTo>
                  <a:lnTo>
                    <a:pt x="25781" y="57912"/>
                  </a:lnTo>
                  <a:lnTo>
                    <a:pt x="32639" y="55753"/>
                  </a:lnTo>
                  <a:lnTo>
                    <a:pt x="38608" y="53213"/>
                  </a:lnTo>
                  <a:lnTo>
                    <a:pt x="44450" y="49784"/>
                  </a:lnTo>
                  <a:lnTo>
                    <a:pt x="49784" y="45720"/>
                  </a:lnTo>
                  <a:lnTo>
                    <a:pt x="54610" y="40894"/>
                  </a:lnTo>
                  <a:lnTo>
                    <a:pt x="58801" y="35306"/>
                  </a:lnTo>
                  <a:lnTo>
                    <a:pt x="62484" y="29210"/>
                  </a:lnTo>
                  <a:lnTo>
                    <a:pt x="65278" y="22225"/>
                  </a:lnTo>
                  <a:lnTo>
                    <a:pt x="67056" y="16637"/>
                  </a:lnTo>
                  <a:lnTo>
                    <a:pt x="37465" y="8255"/>
                  </a:lnTo>
                  <a:lnTo>
                    <a:pt x="36703" y="10287"/>
                  </a:lnTo>
                  <a:lnTo>
                    <a:pt x="34036" y="16129"/>
                  </a:lnTo>
                  <a:lnTo>
                    <a:pt x="30734" y="21209"/>
                  </a:lnTo>
                  <a:lnTo>
                    <a:pt x="27178" y="25146"/>
                  </a:lnTo>
                  <a:cubicBezTo>
                    <a:pt x="27051" y="25273"/>
                    <a:pt x="26924" y="25527"/>
                    <a:pt x="26670" y="25654"/>
                  </a:cubicBezTo>
                  <a:lnTo>
                    <a:pt x="22479" y="28702"/>
                  </a:lnTo>
                  <a:cubicBezTo>
                    <a:pt x="22225" y="28956"/>
                    <a:pt x="21844" y="29083"/>
                    <a:pt x="21463" y="29337"/>
                  </a:cubicBezTo>
                  <a:lnTo>
                    <a:pt x="16383" y="31496"/>
                  </a:lnTo>
                  <a:cubicBezTo>
                    <a:pt x="15875" y="31750"/>
                    <a:pt x="15367" y="31877"/>
                    <a:pt x="14859" y="32004"/>
                  </a:cubicBezTo>
                  <a:lnTo>
                    <a:pt x="9017" y="33401"/>
                  </a:lnTo>
                  <a:cubicBezTo>
                    <a:pt x="8382" y="33528"/>
                    <a:pt x="7874" y="33655"/>
                    <a:pt x="7239" y="33655"/>
                  </a:cubicBezTo>
                  <a:lnTo>
                    <a:pt x="635" y="34036"/>
                  </a:lnTo>
                  <a:lnTo>
                    <a:pt x="0" y="34036"/>
                  </a:lnTo>
                  <a:lnTo>
                    <a:pt x="0" y="27679"/>
                  </a:lnTo>
                  <a:lnTo>
                    <a:pt x="4572" y="27432"/>
                  </a:lnTo>
                  <a:lnTo>
                    <a:pt x="8636" y="26543"/>
                  </a:lnTo>
                  <a:lnTo>
                    <a:pt x="12446" y="24765"/>
                  </a:lnTo>
                  <a:lnTo>
                    <a:pt x="15875" y="22352"/>
                  </a:lnTo>
                  <a:lnTo>
                    <a:pt x="19177" y="18542"/>
                  </a:lnTo>
                  <a:lnTo>
                    <a:pt x="21971" y="14224"/>
                  </a:lnTo>
                  <a:lnTo>
                    <a:pt x="24384" y="8890"/>
                  </a:lnTo>
                  <a:lnTo>
                    <a:pt x="26543" y="2667"/>
                  </a:lnTo>
                  <a:cubicBezTo>
                    <a:pt x="26797" y="1651"/>
                    <a:pt x="28194" y="889"/>
                    <a:pt x="29972" y="381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8" name="Shape 260">
              <a:extLst>
                <a:ext uri="{FF2B5EF4-FFF2-40B4-BE49-F238E27FC236}">
                  <a16:creationId xmlns:a16="http://schemas.microsoft.com/office/drawing/2014/main" id="{B0A07BCA-0E8B-4577-8514-7DC0293F1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717"/>
              <a:ext cx="728" cy="1485"/>
            </a:xfrm>
            <a:custGeom>
              <a:avLst/>
              <a:gdLst>
                <a:gd name="T0" fmla="*/ 6350 w 72771"/>
                <a:gd name="T1" fmla="*/ 0 h 148590"/>
                <a:gd name="T2" fmla="*/ 72771 w 72771"/>
                <a:gd name="T3" fmla="*/ 0 h 148590"/>
                <a:gd name="T4" fmla="*/ 72771 w 72771"/>
                <a:gd name="T5" fmla="*/ 6350 h 148590"/>
                <a:gd name="T6" fmla="*/ 12827 w 72771"/>
                <a:gd name="T7" fmla="*/ 6350 h 148590"/>
                <a:gd name="T8" fmla="*/ 13716 w 72771"/>
                <a:gd name="T9" fmla="*/ 35179 h 148590"/>
                <a:gd name="T10" fmla="*/ 51816 w 72771"/>
                <a:gd name="T11" fmla="*/ 35179 h 148590"/>
                <a:gd name="T12" fmla="*/ 58166 w 72771"/>
                <a:gd name="T13" fmla="*/ 38227 h 148590"/>
                <a:gd name="T14" fmla="*/ 68580 w 72771"/>
                <a:gd name="T15" fmla="*/ 142240 h 148590"/>
                <a:gd name="T16" fmla="*/ 72771 w 72771"/>
                <a:gd name="T17" fmla="*/ 142240 h 148590"/>
                <a:gd name="T18" fmla="*/ 72771 w 72771"/>
                <a:gd name="T19" fmla="*/ 148590 h 148590"/>
                <a:gd name="T20" fmla="*/ 62611 w 72771"/>
                <a:gd name="T21" fmla="*/ 148590 h 148590"/>
                <a:gd name="T22" fmla="*/ 56261 w 72771"/>
                <a:gd name="T23" fmla="*/ 145669 h 148590"/>
                <a:gd name="T24" fmla="*/ 45847 w 72771"/>
                <a:gd name="T25" fmla="*/ 41529 h 148590"/>
                <a:gd name="T26" fmla="*/ 7493 w 72771"/>
                <a:gd name="T27" fmla="*/ 41529 h 148590"/>
                <a:gd name="T28" fmla="*/ 1143 w 72771"/>
                <a:gd name="T29" fmla="*/ 38354 h 148590"/>
                <a:gd name="T30" fmla="*/ 0 w 72771"/>
                <a:gd name="T31" fmla="*/ 3302 h 148590"/>
                <a:gd name="T32" fmla="*/ 1905 w 72771"/>
                <a:gd name="T33" fmla="*/ 1016 h 148590"/>
                <a:gd name="T34" fmla="*/ 6350 w 72771"/>
                <a:gd name="T35" fmla="*/ 0 h 148590"/>
                <a:gd name="T36" fmla="*/ 0 w 72771"/>
                <a:gd name="T37" fmla="*/ 0 h 148590"/>
                <a:gd name="T38" fmla="*/ 72771 w 72771"/>
                <a:gd name="T39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72771" h="148590">
                  <a:moveTo>
                    <a:pt x="6350" y="0"/>
                  </a:moveTo>
                  <a:lnTo>
                    <a:pt x="72771" y="0"/>
                  </a:lnTo>
                  <a:lnTo>
                    <a:pt x="72771" y="6350"/>
                  </a:lnTo>
                  <a:lnTo>
                    <a:pt x="12827" y="6350"/>
                  </a:lnTo>
                  <a:lnTo>
                    <a:pt x="13716" y="35179"/>
                  </a:lnTo>
                  <a:lnTo>
                    <a:pt x="51816" y="35179"/>
                  </a:lnTo>
                  <a:cubicBezTo>
                    <a:pt x="55245" y="35179"/>
                    <a:pt x="58039" y="36449"/>
                    <a:pt x="58166" y="38227"/>
                  </a:cubicBezTo>
                  <a:lnTo>
                    <a:pt x="68580" y="142240"/>
                  </a:lnTo>
                  <a:lnTo>
                    <a:pt x="72771" y="142240"/>
                  </a:lnTo>
                  <a:lnTo>
                    <a:pt x="72771" y="148590"/>
                  </a:lnTo>
                  <a:lnTo>
                    <a:pt x="62611" y="148590"/>
                  </a:lnTo>
                  <a:cubicBezTo>
                    <a:pt x="59182" y="148590"/>
                    <a:pt x="56388" y="147320"/>
                    <a:pt x="56261" y="145669"/>
                  </a:cubicBezTo>
                  <a:lnTo>
                    <a:pt x="45847" y="41529"/>
                  </a:lnTo>
                  <a:lnTo>
                    <a:pt x="7493" y="41529"/>
                  </a:lnTo>
                  <a:cubicBezTo>
                    <a:pt x="3937" y="41529"/>
                    <a:pt x="1143" y="40132"/>
                    <a:pt x="1143" y="38354"/>
                  </a:cubicBezTo>
                  <a:lnTo>
                    <a:pt x="0" y="3302"/>
                  </a:lnTo>
                  <a:cubicBezTo>
                    <a:pt x="0" y="2413"/>
                    <a:pt x="635" y="1524"/>
                    <a:pt x="1905" y="1016"/>
                  </a:cubicBezTo>
                  <a:cubicBezTo>
                    <a:pt x="3048" y="381"/>
                    <a:pt x="4699" y="0"/>
                    <a:pt x="635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29" name="Shape 261">
              <a:extLst>
                <a:ext uri="{FF2B5EF4-FFF2-40B4-BE49-F238E27FC236}">
                  <a16:creationId xmlns:a16="http://schemas.microsoft.com/office/drawing/2014/main" id="{020CBCCD-5204-49BC-8D48-626B42778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692"/>
              <a:ext cx="788" cy="595"/>
            </a:xfrm>
            <a:custGeom>
              <a:avLst/>
              <a:gdLst>
                <a:gd name="T0" fmla="*/ 17272 w 78740"/>
                <a:gd name="T1" fmla="*/ 254 h 59436"/>
                <a:gd name="T2" fmla="*/ 29972 w 78740"/>
                <a:gd name="T3" fmla="*/ 1651 h 59436"/>
                <a:gd name="T4" fmla="*/ 35941 w 78740"/>
                <a:gd name="T5" fmla="*/ 3048 h 59436"/>
                <a:gd name="T6" fmla="*/ 46228 w 78740"/>
                <a:gd name="T7" fmla="*/ 6858 h 59436"/>
                <a:gd name="T8" fmla="*/ 55118 w 78740"/>
                <a:gd name="T9" fmla="*/ 12192 h 59436"/>
                <a:gd name="T10" fmla="*/ 62357 w 78740"/>
                <a:gd name="T11" fmla="*/ 18796 h 59436"/>
                <a:gd name="T12" fmla="*/ 68580 w 78740"/>
                <a:gd name="T13" fmla="*/ 26797 h 59436"/>
                <a:gd name="T14" fmla="*/ 73914 w 78740"/>
                <a:gd name="T15" fmla="*/ 36068 h 59436"/>
                <a:gd name="T16" fmla="*/ 78232 w 78740"/>
                <a:gd name="T17" fmla="*/ 46863 h 59436"/>
                <a:gd name="T18" fmla="*/ 35179 w 78740"/>
                <a:gd name="T19" fmla="*/ 59055 h 59436"/>
                <a:gd name="T20" fmla="*/ 26416 w 78740"/>
                <a:gd name="T21" fmla="*/ 56515 h 59436"/>
                <a:gd name="T22" fmla="*/ 24638 w 78740"/>
                <a:gd name="T23" fmla="*/ 51054 h 59436"/>
                <a:gd name="T24" fmla="*/ 22860 w 78740"/>
                <a:gd name="T25" fmla="*/ 47371 h 59436"/>
                <a:gd name="T26" fmla="*/ 19431 w 78740"/>
                <a:gd name="T27" fmla="*/ 43434 h 59436"/>
                <a:gd name="T28" fmla="*/ 15875 w 78740"/>
                <a:gd name="T29" fmla="*/ 41021 h 59436"/>
                <a:gd name="T30" fmla="*/ 12319 w 78740"/>
                <a:gd name="T31" fmla="*/ 39624 h 59436"/>
                <a:gd name="T32" fmla="*/ 8763 w 78740"/>
                <a:gd name="T33" fmla="*/ 39243 h 59436"/>
                <a:gd name="T34" fmla="*/ 4318 w 78740"/>
                <a:gd name="T35" fmla="*/ 39751 h 59436"/>
                <a:gd name="T36" fmla="*/ 0 w 78740"/>
                <a:gd name="T37" fmla="*/ 41275 h 59436"/>
                <a:gd name="T38" fmla="*/ 3175 w 78740"/>
                <a:gd name="T39" fmla="*/ 33274 h 59436"/>
                <a:gd name="T40" fmla="*/ 8128 w 78740"/>
                <a:gd name="T41" fmla="*/ 32893 h 59436"/>
                <a:gd name="T42" fmla="*/ 12700 w 78740"/>
                <a:gd name="T43" fmla="*/ 33147 h 59436"/>
                <a:gd name="T44" fmla="*/ 16891 w 78740"/>
                <a:gd name="T45" fmla="*/ 33782 h 59436"/>
                <a:gd name="T46" fmla="*/ 21082 w 78740"/>
                <a:gd name="T47" fmla="*/ 34925 h 59436"/>
                <a:gd name="T48" fmla="*/ 24638 w 78740"/>
                <a:gd name="T49" fmla="*/ 36449 h 59436"/>
                <a:gd name="T50" fmla="*/ 28194 w 78740"/>
                <a:gd name="T51" fmla="*/ 38608 h 59436"/>
                <a:gd name="T52" fmla="*/ 33020 w 78740"/>
                <a:gd name="T53" fmla="*/ 43053 h 59436"/>
                <a:gd name="T54" fmla="*/ 36068 w 78740"/>
                <a:gd name="T55" fmla="*/ 47625 h 59436"/>
                <a:gd name="T56" fmla="*/ 37719 w 78740"/>
                <a:gd name="T57" fmla="*/ 51562 h 59436"/>
                <a:gd name="T58" fmla="*/ 63754 w 78740"/>
                <a:gd name="T59" fmla="*/ 42672 h 59436"/>
                <a:gd name="T60" fmla="*/ 59309 w 78740"/>
                <a:gd name="T61" fmla="*/ 33147 h 59436"/>
                <a:gd name="T62" fmla="*/ 53975 w 78740"/>
                <a:gd name="T63" fmla="*/ 25146 h 59436"/>
                <a:gd name="T64" fmla="*/ 48006 w 78740"/>
                <a:gd name="T65" fmla="*/ 18669 h 59436"/>
                <a:gd name="T66" fmla="*/ 41529 w 78740"/>
                <a:gd name="T67" fmla="*/ 13716 h 59436"/>
                <a:gd name="T68" fmla="*/ 34290 w 78740"/>
                <a:gd name="T69" fmla="*/ 10160 h 59436"/>
                <a:gd name="T70" fmla="*/ 25654 w 78740"/>
                <a:gd name="T71" fmla="*/ 7620 h 59436"/>
                <a:gd name="T72" fmla="*/ 16510 w 78740"/>
                <a:gd name="T73" fmla="*/ 6604 h 59436"/>
                <a:gd name="T74" fmla="*/ 4064 w 78740"/>
                <a:gd name="T75" fmla="*/ 6604 h 59436"/>
                <a:gd name="T76" fmla="*/ 0 w 78740"/>
                <a:gd name="T77" fmla="*/ 565 h 59436"/>
                <a:gd name="T78" fmla="*/ 2540 w 78740"/>
                <a:gd name="T79" fmla="*/ 254 h 59436"/>
                <a:gd name="T80" fmla="*/ 0 w 78740"/>
                <a:gd name="T81" fmla="*/ 0 h 59436"/>
                <a:gd name="T82" fmla="*/ 78740 w 78740"/>
                <a:gd name="T83" fmla="*/ 59436 h 59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8740" h="59436">
                  <a:moveTo>
                    <a:pt x="10414" y="0"/>
                  </a:moveTo>
                  <a:lnTo>
                    <a:pt x="17272" y="254"/>
                  </a:lnTo>
                  <a:lnTo>
                    <a:pt x="23749" y="762"/>
                  </a:lnTo>
                  <a:lnTo>
                    <a:pt x="29972" y="1651"/>
                  </a:lnTo>
                  <a:cubicBezTo>
                    <a:pt x="30353" y="1778"/>
                    <a:pt x="30607" y="1778"/>
                    <a:pt x="30861" y="1905"/>
                  </a:cubicBezTo>
                  <a:lnTo>
                    <a:pt x="35941" y="3048"/>
                  </a:lnTo>
                  <a:lnTo>
                    <a:pt x="41275" y="4826"/>
                  </a:lnTo>
                  <a:lnTo>
                    <a:pt x="46228" y="6858"/>
                  </a:lnTo>
                  <a:lnTo>
                    <a:pt x="50927" y="9398"/>
                  </a:lnTo>
                  <a:lnTo>
                    <a:pt x="55118" y="12192"/>
                  </a:lnTo>
                  <a:lnTo>
                    <a:pt x="58928" y="15367"/>
                  </a:lnTo>
                  <a:lnTo>
                    <a:pt x="62357" y="18796"/>
                  </a:lnTo>
                  <a:lnTo>
                    <a:pt x="65659" y="22606"/>
                  </a:lnTo>
                  <a:lnTo>
                    <a:pt x="68580" y="26797"/>
                  </a:lnTo>
                  <a:lnTo>
                    <a:pt x="71374" y="31242"/>
                  </a:lnTo>
                  <a:lnTo>
                    <a:pt x="73914" y="36068"/>
                  </a:lnTo>
                  <a:lnTo>
                    <a:pt x="76200" y="41275"/>
                  </a:lnTo>
                  <a:lnTo>
                    <a:pt x="78232" y="46863"/>
                  </a:lnTo>
                  <a:cubicBezTo>
                    <a:pt x="78740" y="48260"/>
                    <a:pt x="77216" y="49784"/>
                    <a:pt x="74549" y="50292"/>
                  </a:cubicBezTo>
                  <a:lnTo>
                    <a:pt x="35179" y="59055"/>
                  </a:lnTo>
                  <a:cubicBezTo>
                    <a:pt x="33401" y="59436"/>
                    <a:pt x="31242" y="59309"/>
                    <a:pt x="29591" y="58928"/>
                  </a:cubicBezTo>
                  <a:cubicBezTo>
                    <a:pt x="27813" y="58420"/>
                    <a:pt x="26670" y="57531"/>
                    <a:pt x="26416" y="56515"/>
                  </a:cubicBezTo>
                  <a:lnTo>
                    <a:pt x="25527" y="53467"/>
                  </a:lnTo>
                  <a:lnTo>
                    <a:pt x="24638" y="51054"/>
                  </a:lnTo>
                  <a:lnTo>
                    <a:pt x="23749" y="49022"/>
                  </a:lnTo>
                  <a:lnTo>
                    <a:pt x="22860" y="47371"/>
                  </a:lnTo>
                  <a:lnTo>
                    <a:pt x="21209" y="45339"/>
                  </a:lnTo>
                  <a:lnTo>
                    <a:pt x="19431" y="43434"/>
                  </a:lnTo>
                  <a:lnTo>
                    <a:pt x="17526" y="42037"/>
                  </a:lnTo>
                  <a:lnTo>
                    <a:pt x="15875" y="41021"/>
                  </a:lnTo>
                  <a:lnTo>
                    <a:pt x="13970" y="40132"/>
                  </a:lnTo>
                  <a:lnTo>
                    <a:pt x="12319" y="39624"/>
                  </a:lnTo>
                  <a:lnTo>
                    <a:pt x="10668" y="39370"/>
                  </a:lnTo>
                  <a:lnTo>
                    <a:pt x="8763" y="39243"/>
                  </a:lnTo>
                  <a:lnTo>
                    <a:pt x="6604" y="39370"/>
                  </a:lnTo>
                  <a:lnTo>
                    <a:pt x="4318" y="39751"/>
                  </a:lnTo>
                  <a:lnTo>
                    <a:pt x="2286" y="40386"/>
                  </a:lnTo>
                  <a:lnTo>
                    <a:pt x="0" y="41275"/>
                  </a:lnTo>
                  <a:lnTo>
                    <a:pt x="0" y="33862"/>
                  </a:lnTo>
                  <a:lnTo>
                    <a:pt x="3175" y="33274"/>
                  </a:lnTo>
                  <a:cubicBezTo>
                    <a:pt x="3683" y="33147"/>
                    <a:pt x="4064" y="33147"/>
                    <a:pt x="4572" y="33147"/>
                  </a:cubicBezTo>
                  <a:lnTo>
                    <a:pt x="8128" y="32893"/>
                  </a:lnTo>
                  <a:cubicBezTo>
                    <a:pt x="8636" y="32893"/>
                    <a:pt x="9144" y="32893"/>
                    <a:pt x="9652" y="32893"/>
                  </a:cubicBezTo>
                  <a:lnTo>
                    <a:pt x="12700" y="33147"/>
                  </a:lnTo>
                  <a:cubicBezTo>
                    <a:pt x="13081" y="33147"/>
                    <a:pt x="13462" y="33147"/>
                    <a:pt x="13843" y="33274"/>
                  </a:cubicBezTo>
                  <a:lnTo>
                    <a:pt x="16891" y="33782"/>
                  </a:lnTo>
                  <a:cubicBezTo>
                    <a:pt x="17399" y="33782"/>
                    <a:pt x="17907" y="33909"/>
                    <a:pt x="18415" y="34036"/>
                  </a:cubicBezTo>
                  <a:lnTo>
                    <a:pt x="21082" y="34925"/>
                  </a:lnTo>
                  <a:cubicBezTo>
                    <a:pt x="21463" y="35052"/>
                    <a:pt x="21717" y="35179"/>
                    <a:pt x="21971" y="35306"/>
                  </a:cubicBezTo>
                  <a:lnTo>
                    <a:pt x="24638" y="36449"/>
                  </a:lnTo>
                  <a:cubicBezTo>
                    <a:pt x="25019" y="36576"/>
                    <a:pt x="25273" y="36703"/>
                    <a:pt x="25527" y="36830"/>
                  </a:cubicBezTo>
                  <a:lnTo>
                    <a:pt x="28194" y="38608"/>
                  </a:lnTo>
                  <a:lnTo>
                    <a:pt x="30861" y="40767"/>
                  </a:lnTo>
                  <a:lnTo>
                    <a:pt x="33020" y="43053"/>
                  </a:lnTo>
                  <a:lnTo>
                    <a:pt x="35052" y="45720"/>
                  </a:lnTo>
                  <a:lnTo>
                    <a:pt x="36068" y="47625"/>
                  </a:lnTo>
                  <a:lnTo>
                    <a:pt x="37084" y="49911"/>
                  </a:lnTo>
                  <a:lnTo>
                    <a:pt x="37719" y="51562"/>
                  </a:lnTo>
                  <a:lnTo>
                    <a:pt x="64897" y="45593"/>
                  </a:lnTo>
                  <a:lnTo>
                    <a:pt x="63754" y="42672"/>
                  </a:lnTo>
                  <a:lnTo>
                    <a:pt x="61595" y="37719"/>
                  </a:lnTo>
                  <a:lnTo>
                    <a:pt x="59309" y="33147"/>
                  </a:lnTo>
                  <a:lnTo>
                    <a:pt x="56642" y="28956"/>
                  </a:lnTo>
                  <a:lnTo>
                    <a:pt x="53975" y="25146"/>
                  </a:lnTo>
                  <a:lnTo>
                    <a:pt x="51054" y="21717"/>
                  </a:lnTo>
                  <a:lnTo>
                    <a:pt x="48006" y="18669"/>
                  </a:lnTo>
                  <a:lnTo>
                    <a:pt x="44831" y="16002"/>
                  </a:lnTo>
                  <a:lnTo>
                    <a:pt x="41529" y="13716"/>
                  </a:lnTo>
                  <a:lnTo>
                    <a:pt x="38100" y="11811"/>
                  </a:lnTo>
                  <a:lnTo>
                    <a:pt x="34290" y="10160"/>
                  </a:lnTo>
                  <a:lnTo>
                    <a:pt x="30353" y="8763"/>
                  </a:lnTo>
                  <a:lnTo>
                    <a:pt x="25654" y="7620"/>
                  </a:lnTo>
                  <a:lnTo>
                    <a:pt x="21590" y="6985"/>
                  </a:lnTo>
                  <a:lnTo>
                    <a:pt x="16510" y="6604"/>
                  </a:lnTo>
                  <a:lnTo>
                    <a:pt x="11303" y="6350"/>
                  </a:lnTo>
                  <a:lnTo>
                    <a:pt x="4064" y="6604"/>
                  </a:lnTo>
                  <a:lnTo>
                    <a:pt x="0" y="7082"/>
                  </a:lnTo>
                  <a:lnTo>
                    <a:pt x="0" y="565"/>
                  </a:lnTo>
                  <a:lnTo>
                    <a:pt x="1524" y="381"/>
                  </a:lnTo>
                  <a:cubicBezTo>
                    <a:pt x="1905" y="381"/>
                    <a:pt x="2159" y="381"/>
                    <a:pt x="2540" y="254"/>
                  </a:cubicBezTo>
                  <a:lnTo>
                    <a:pt x="10414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0" name="Shape 262">
              <a:extLst>
                <a:ext uri="{FF2B5EF4-FFF2-40B4-BE49-F238E27FC236}">
                  <a16:creationId xmlns:a16="http://schemas.microsoft.com/office/drawing/2014/main" id="{95296289-AE9D-4CDF-9AB2-B6ADDDCBC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" y="2085"/>
              <a:ext cx="237" cy="575"/>
            </a:xfrm>
            <a:custGeom>
              <a:avLst/>
              <a:gdLst>
                <a:gd name="T0" fmla="*/ 5334 w 23749"/>
                <a:gd name="T1" fmla="*/ 127 h 57531"/>
                <a:gd name="T2" fmla="*/ 7620 w 23749"/>
                <a:gd name="T3" fmla="*/ 127 h 57531"/>
                <a:gd name="T4" fmla="*/ 12446 w 23749"/>
                <a:gd name="T5" fmla="*/ 2160 h 57531"/>
                <a:gd name="T6" fmla="*/ 23749 w 23749"/>
                <a:gd name="T7" fmla="*/ 18585 h 57531"/>
                <a:gd name="T8" fmla="*/ 23749 w 23749"/>
                <a:gd name="T9" fmla="*/ 37749 h 57531"/>
                <a:gd name="T10" fmla="*/ 18161 w 23749"/>
                <a:gd name="T11" fmla="*/ 29973 h 57531"/>
                <a:gd name="T12" fmla="*/ 14097 w 23749"/>
                <a:gd name="T13" fmla="*/ 24003 h 57531"/>
                <a:gd name="T14" fmla="*/ 14351 w 23749"/>
                <a:gd name="T15" fmla="*/ 28702 h 57531"/>
                <a:gd name="T16" fmla="*/ 15113 w 23749"/>
                <a:gd name="T17" fmla="*/ 51181 h 57531"/>
                <a:gd name="T18" fmla="*/ 23749 w 23749"/>
                <a:gd name="T19" fmla="*/ 51181 h 57531"/>
                <a:gd name="T20" fmla="*/ 23749 w 23749"/>
                <a:gd name="T21" fmla="*/ 57531 h 57531"/>
                <a:gd name="T22" fmla="*/ 8890 w 23749"/>
                <a:gd name="T23" fmla="*/ 57531 h 57531"/>
                <a:gd name="T24" fmla="*/ 2540 w 23749"/>
                <a:gd name="T25" fmla="*/ 54483 h 57531"/>
                <a:gd name="T26" fmla="*/ 1651 w 23749"/>
                <a:gd name="T27" fmla="*/ 28956 h 57531"/>
                <a:gd name="T28" fmla="*/ 127 w 23749"/>
                <a:gd name="T29" fmla="*/ 3302 h 57531"/>
                <a:gd name="T30" fmla="*/ 5334 w 23749"/>
                <a:gd name="T31" fmla="*/ 127 h 57531"/>
                <a:gd name="T32" fmla="*/ 0 w 23749"/>
                <a:gd name="T33" fmla="*/ 0 h 57531"/>
                <a:gd name="T34" fmla="*/ 23749 w 23749"/>
                <a:gd name="T35" fmla="*/ 57531 h 5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3749" h="57531">
                  <a:moveTo>
                    <a:pt x="5334" y="127"/>
                  </a:moveTo>
                  <a:cubicBezTo>
                    <a:pt x="6096" y="0"/>
                    <a:pt x="6858" y="0"/>
                    <a:pt x="7620" y="127"/>
                  </a:cubicBezTo>
                  <a:cubicBezTo>
                    <a:pt x="9779" y="254"/>
                    <a:pt x="11684" y="1143"/>
                    <a:pt x="12446" y="2160"/>
                  </a:cubicBezTo>
                  <a:lnTo>
                    <a:pt x="23749" y="18585"/>
                  </a:lnTo>
                  <a:lnTo>
                    <a:pt x="23749" y="37749"/>
                  </a:lnTo>
                  <a:lnTo>
                    <a:pt x="18161" y="29973"/>
                  </a:lnTo>
                  <a:lnTo>
                    <a:pt x="14097" y="24003"/>
                  </a:lnTo>
                  <a:lnTo>
                    <a:pt x="14351" y="28702"/>
                  </a:lnTo>
                  <a:lnTo>
                    <a:pt x="15113" y="51181"/>
                  </a:lnTo>
                  <a:lnTo>
                    <a:pt x="23749" y="51181"/>
                  </a:lnTo>
                  <a:lnTo>
                    <a:pt x="23749" y="57531"/>
                  </a:lnTo>
                  <a:lnTo>
                    <a:pt x="8890" y="57531"/>
                  </a:lnTo>
                  <a:cubicBezTo>
                    <a:pt x="5334" y="57531"/>
                    <a:pt x="2540" y="56135"/>
                    <a:pt x="2540" y="54483"/>
                  </a:cubicBezTo>
                  <a:lnTo>
                    <a:pt x="1651" y="28956"/>
                  </a:lnTo>
                  <a:lnTo>
                    <a:pt x="127" y="3302"/>
                  </a:lnTo>
                  <a:cubicBezTo>
                    <a:pt x="0" y="1778"/>
                    <a:pt x="2286" y="381"/>
                    <a:pt x="5334" y="127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1" name="Shape 263">
              <a:extLst>
                <a:ext uri="{FF2B5EF4-FFF2-40B4-BE49-F238E27FC236}">
                  <a16:creationId xmlns:a16="http://schemas.microsoft.com/office/drawing/2014/main" id="{67EA2BC4-2F35-4711-87FD-DA5848333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" y="1717"/>
              <a:ext cx="736" cy="1485"/>
            </a:xfrm>
            <a:custGeom>
              <a:avLst/>
              <a:gdLst>
                <a:gd name="T0" fmla="*/ 20701 w 73660"/>
                <a:gd name="T1" fmla="*/ 0 h 148590"/>
                <a:gd name="T2" fmla="*/ 65532 w 73660"/>
                <a:gd name="T3" fmla="*/ 0 h 148590"/>
                <a:gd name="T4" fmla="*/ 71374 w 73660"/>
                <a:gd name="T5" fmla="*/ 2032 h 148590"/>
                <a:gd name="T6" fmla="*/ 73660 w 73660"/>
                <a:gd name="T7" fmla="*/ 4938 h 148590"/>
                <a:gd name="T8" fmla="*/ 73660 w 73660"/>
                <a:gd name="T9" fmla="*/ 22206 h 148590"/>
                <a:gd name="T10" fmla="*/ 61214 w 73660"/>
                <a:gd name="T11" fmla="*/ 6350 h 148590"/>
                <a:gd name="T12" fmla="*/ 26924 w 73660"/>
                <a:gd name="T13" fmla="*/ 6350 h 148590"/>
                <a:gd name="T14" fmla="*/ 25654 w 73660"/>
                <a:gd name="T15" fmla="*/ 38862 h 148590"/>
                <a:gd name="T16" fmla="*/ 22860 w 73660"/>
                <a:gd name="T17" fmla="*/ 74549 h 148590"/>
                <a:gd name="T18" fmla="*/ 18542 w 73660"/>
                <a:gd name="T19" fmla="*/ 110236 h 148590"/>
                <a:gd name="T20" fmla="*/ 13335 w 73660"/>
                <a:gd name="T21" fmla="*/ 142240 h 148590"/>
                <a:gd name="T22" fmla="*/ 52197 w 73660"/>
                <a:gd name="T23" fmla="*/ 142240 h 148590"/>
                <a:gd name="T24" fmla="*/ 52451 w 73660"/>
                <a:gd name="T25" fmla="*/ 121920 h 148590"/>
                <a:gd name="T26" fmla="*/ 58801 w 73660"/>
                <a:gd name="T27" fmla="*/ 118745 h 148590"/>
                <a:gd name="T28" fmla="*/ 73660 w 73660"/>
                <a:gd name="T29" fmla="*/ 118745 h 148590"/>
                <a:gd name="T30" fmla="*/ 73660 w 73660"/>
                <a:gd name="T31" fmla="*/ 125095 h 148590"/>
                <a:gd name="T32" fmla="*/ 65024 w 73660"/>
                <a:gd name="T33" fmla="*/ 125095 h 148590"/>
                <a:gd name="T34" fmla="*/ 64897 w 73660"/>
                <a:gd name="T35" fmla="*/ 145415 h 148590"/>
                <a:gd name="T36" fmla="*/ 58547 w 73660"/>
                <a:gd name="T37" fmla="*/ 148590 h 148590"/>
                <a:gd name="T38" fmla="*/ 6477 w 73660"/>
                <a:gd name="T39" fmla="*/ 148590 h 148590"/>
                <a:gd name="T40" fmla="*/ 1778 w 73660"/>
                <a:gd name="T41" fmla="*/ 147574 h 148590"/>
                <a:gd name="T42" fmla="*/ 127 w 73660"/>
                <a:gd name="T43" fmla="*/ 145161 h 148590"/>
                <a:gd name="T44" fmla="*/ 5969 w 73660"/>
                <a:gd name="T45" fmla="*/ 109728 h 148590"/>
                <a:gd name="T46" fmla="*/ 10160 w 73660"/>
                <a:gd name="T47" fmla="*/ 74168 h 148590"/>
                <a:gd name="T48" fmla="*/ 12954 w 73660"/>
                <a:gd name="T49" fmla="*/ 38608 h 148590"/>
                <a:gd name="T50" fmla="*/ 14351 w 73660"/>
                <a:gd name="T51" fmla="*/ 3175 h 148590"/>
                <a:gd name="T52" fmla="*/ 20701 w 73660"/>
                <a:gd name="T53" fmla="*/ 0 h 148590"/>
                <a:gd name="T54" fmla="*/ 0 w 73660"/>
                <a:gd name="T55" fmla="*/ 0 h 148590"/>
                <a:gd name="T56" fmla="*/ 73660 w 73660"/>
                <a:gd name="T57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73660" h="148590">
                  <a:moveTo>
                    <a:pt x="20701" y="0"/>
                  </a:moveTo>
                  <a:lnTo>
                    <a:pt x="65532" y="0"/>
                  </a:lnTo>
                  <a:cubicBezTo>
                    <a:pt x="68072" y="0"/>
                    <a:pt x="70485" y="889"/>
                    <a:pt x="71374" y="2032"/>
                  </a:cubicBezTo>
                  <a:lnTo>
                    <a:pt x="73660" y="4938"/>
                  </a:lnTo>
                  <a:lnTo>
                    <a:pt x="73660" y="22206"/>
                  </a:lnTo>
                  <a:lnTo>
                    <a:pt x="61214" y="6350"/>
                  </a:lnTo>
                  <a:lnTo>
                    <a:pt x="26924" y="6350"/>
                  </a:lnTo>
                  <a:lnTo>
                    <a:pt x="25654" y="38862"/>
                  </a:lnTo>
                  <a:lnTo>
                    <a:pt x="22860" y="74549"/>
                  </a:lnTo>
                  <a:lnTo>
                    <a:pt x="18542" y="110236"/>
                  </a:lnTo>
                  <a:lnTo>
                    <a:pt x="13335" y="142240"/>
                  </a:lnTo>
                  <a:lnTo>
                    <a:pt x="52197" y="142240"/>
                  </a:lnTo>
                  <a:lnTo>
                    <a:pt x="52451" y="121920"/>
                  </a:lnTo>
                  <a:cubicBezTo>
                    <a:pt x="52451" y="120269"/>
                    <a:pt x="55245" y="118745"/>
                    <a:pt x="58801" y="118745"/>
                  </a:cubicBezTo>
                  <a:lnTo>
                    <a:pt x="73660" y="118745"/>
                  </a:lnTo>
                  <a:lnTo>
                    <a:pt x="73660" y="125095"/>
                  </a:lnTo>
                  <a:lnTo>
                    <a:pt x="65024" y="125095"/>
                  </a:lnTo>
                  <a:lnTo>
                    <a:pt x="64897" y="145415"/>
                  </a:lnTo>
                  <a:cubicBezTo>
                    <a:pt x="64897" y="147193"/>
                    <a:pt x="62103" y="148590"/>
                    <a:pt x="58547" y="148590"/>
                  </a:cubicBezTo>
                  <a:lnTo>
                    <a:pt x="6477" y="148590"/>
                  </a:lnTo>
                  <a:cubicBezTo>
                    <a:pt x="4699" y="148590"/>
                    <a:pt x="3048" y="148209"/>
                    <a:pt x="1778" y="147574"/>
                  </a:cubicBezTo>
                  <a:cubicBezTo>
                    <a:pt x="635" y="146939"/>
                    <a:pt x="0" y="146050"/>
                    <a:pt x="127" y="145161"/>
                  </a:cubicBezTo>
                  <a:lnTo>
                    <a:pt x="5969" y="109728"/>
                  </a:lnTo>
                  <a:lnTo>
                    <a:pt x="10160" y="74168"/>
                  </a:lnTo>
                  <a:lnTo>
                    <a:pt x="12954" y="38608"/>
                  </a:lnTo>
                  <a:lnTo>
                    <a:pt x="14351" y="3175"/>
                  </a:lnTo>
                  <a:cubicBezTo>
                    <a:pt x="14351" y="1397"/>
                    <a:pt x="17145" y="0"/>
                    <a:pt x="20701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2" name="Shape 264">
              <a:extLst>
                <a:ext uri="{FF2B5EF4-FFF2-40B4-BE49-F238E27FC236}">
                  <a16:creationId xmlns:a16="http://schemas.microsoft.com/office/drawing/2014/main" id="{7F8208FF-8318-448E-84AF-E3B5EE15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1717"/>
              <a:ext cx="735" cy="1485"/>
            </a:xfrm>
            <a:custGeom>
              <a:avLst/>
              <a:gdLst>
                <a:gd name="T0" fmla="*/ 0 w 73533"/>
                <a:gd name="T1" fmla="*/ 0 h 148590"/>
                <a:gd name="T2" fmla="*/ 58547 w 73533"/>
                <a:gd name="T3" fmla="*/ 0 h 148590"/>
                <a:gd name="T4" fmla="*/ 64897 w 73533"/>
                <a:gd name="T5" fmla="*/ 2794 h 148590"/>
                <a:gd name="T6" fmla="*/ 73406 w 73533"/>
                <a:gd name="T7" fmla="*/ 37973 h 148590"/>
                <a:gd name="T8" fmla="*/ 71882 w 73533"/>
                <a:gd name="T9" fmla="*/ 40513 h 148590"/>
                <a:gd name="T10" fmla="*/ 67056 w 73533"/>
                <a:gd name="T11" fmla="*/ 41529 h 148590"/>
                <a:gd name="T12" fmla="*/ 29591 w 73533"/>
                <a:gd name="T13" fmla="*/ 41529 h 148590"/>
                <a:gd name="T14" fmla="*/ 47244 w 73533"/>
                <a:gd name="T15" fmla="*/ 145161 h 148590"/>
                <a:gd name="T16" fmla="*/ 45593 w 73533"/>
                <a:gd name="T17" fmla="*/ 147574 h 148590"/>
                <a:gd name="T18" fmla="*/ 40894 w 73533"/>
                <a:gd name="T19" fmla="*/ 148590 h 148590"/>
                <a:gd name="T20" fmla="*/ 0 w 73533"/>
                <a:gd name="T21" fmla="*/ 148590 h 148590"/>
                <a:gd name="T22" fmla="*/ 0 w 73533"/>
                <a:gd name="T23" fmla="*/ 142240 h 148590"/>
                <a:gd name="T24" fmla="*/ 33909 w 73533"/>
                <a:gd name="T25" fmla="*/ 142240 h 148590"/>
                <a:gd name="T26" fmla="*/ 16383 w 73533"/>
                <a:gd name="T27" fmla="*/ 38608 h 148590"/>
                <a:gd name="T28" fmla="*/ 18034 w 73533"/>
                <a:gd name="T29" fmla="*/ 36195 h 148590"/>
                <a:gd name="T30" fmla="*/ 22733 w 73533"/>
                <a:gd name="T31" fmla="*/ 35179 h 148590"/>
                <a:gd name="T32" fmla="*/ 59944 w 73533"/>
                <a:gd name="T33" fmla="*/ 35179 h 148590"/>
                <a:gd name="T34" fmla="*/ 52959 w 73533"/>
                <a:gd name="T35" fmla="*/ 6350 h 148590"/>
                <a:gd name="T36" fmla="*/ 0 w 73533"/>
                <a:gd name="T37" fmla="*/ 6350 h 148590"/>
                <a:gd name="T38" fmla="*/ 0 w 73533"/>
                <a:gd name="T39" fmla="*/ 0 h 148590"/>
                <a:gd name="T40" fmla="*/ 0 w 73533"/>
                <a:gd name="T41" fmla="*/ 0 h 148590"/>
                <a:gd name="T42" fmla="*/ 73533 w 73533"/>
                <a:gd name="T4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73533" h="148590">
                  <a:moveTo>
                    <a:pt x="0" y="0"/>
                  </a:moveTo>
                  <a:lnTo>
                    <a:pt x="58547" y="0"/>
                  </a:lnTo>
                  <a:cubicBezTo>
                    <a:pt x="61849" y="0"/>
                    <a:pt x="64516" y="1270"/>
                    <a:pt x="64897" y="2794"/>
                  </a:cubicBezTo>
                  <a:lnTo>
                    <a:pt x="73406" y="37973"/>
                  </a:lnTo>
                  <a:cubicBezTo>
                    <a:pt x="73533" y="38862"/>
                    <a:pt x="73025" y="39751"/>
                    <a:pt x="71882" y="40513"/>
                  </a:cubicBezTo>
                  <a:cubicBezTo>
                    <a:pt x="70612" y="41148"/>
                    <a:pt x="68834" y="41529"/>
                    <a:pt x="67056" y="41529"/>
                  </a:cubicBezTo>
                  <a:lnTo>
                    <a:pt x="29591" y="41529"/>
                  </a:lnTo>
                  <a:lnTo>
                    <a:pt x="47244" y="145161"/>
                  </a:lnTo>
                  <a:cubicBezTo>
                    <a:pt x="47371" y="146050"/>
                    <a:pt x="46736" y="146939"/>
                    <a:pt x="45593" y="147574"/>
                  </a:cubicBezTo>
                  <a:cubicBezTo>
                    <a:pt x="44323" y="148209"/>
                    <a:pt x="42672" y="148590"/>
                    <a:pt x="40894" y="148590"/>
                  </a:cubicBezTo>
                  <a:lnTo>
                    <a:pt x="0" y="148590"/>
                  </a:lnTo>
                  <a:lnTo>
                    <a:pt x="0" y="142240"/>
                  </a:lnTo>
                  <a:lnTo>
                    <a:pt x="33909" y="142240"/>
                  </a:lnTo>
                  <a:lnTo>
                    <a:pt x="16383" y="38608"/>
                  </a:lnTo>
                  <a:cubicBezTo>
                    <a:pt x="16256" y="37719"/>
                    <a:pt x="16764" y="36830"/>
                    <a:pt x="18034" y="36195"/>
                  </a:cubicBezTo>
                  <a:cubicBezTo>
                    <a:pt x="19177" y="35560"/>
                    <a:pt x="20955" y="35179"/>
                    <a:pt x="22733" y="35179"/>
                  </a:cubicBezTo>
                  <a:lnTo>
                    <a:pt x="59944" y="35179"/>
                  </a:lnTo>
                  <a:lnTo>
                    <a:pt x="52959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3" name="Shape 265">
              <a:extLst>
                <a:ext uri="{FF2B5EF4-FFF2-40B4-BE49-F238E27FC236}">
                  <a16:creationId xmlns:a16="http://schemas.microsoft.com/office/drawing/2014/main" id="{A8A30021-0257-4904-9832-538E6C495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2271"/>
              <a:ext cx="253" cy="389"/>
            </a:xfrm>
            <a:custGeom>
              <a:avLst/>
              <a:gdLst>
                <a:gd name="T0" fmla="*/ 0 w 25273"/>
                <a:gd name="T1" fmla="*/ 0 h 38946"/>
                <a:gd name="T2" fmla="*/ 6350 w 25273"/>
                <a:gd name="T3" fmla="*/ 9228 h 38946"/>
                <a:gd name="T4" fmla="*/ 24638 w 25273"/>
                <a:gd name="T5" fmla="*/ 34755 h 38946"/>
                <a:gd name="T6" fmla="*/ 23749 w 25273"/>
                <a:gd name="T7" fmla="*/ 37677 h 38946"/>
                <a:gd name="T8" fmla="*/ 18669 w 25273"/>
                <a:gd name="T9" fmla="*/ 38946 h 38946"/>
                <a:gd name="T10" fmla="*/ 0 w 25273"/>
                <a:gd name="T11" fmla="*/ 38946 h 38946"/>
                <a:gd name="T12" fmla="*/ 0 w 25273"/>
                <a:gd name="T13" fmla="*/ 32596 h 38946"/>
                <a:gd name="T14" fmla="*/ 9652 w 25273"/>
                <a:gd name="T15" fmla="*/ 32596 h 38946"/>
                <a:gd name="T16" fmla="*/ 0 w 25273"/>
                <a:gd name="T17" fmla="*/ 19164 h 38946"/>
                <a:gd name="T18" fmla="*/ 0 w 25273"/>
                <a:gd name="T19" fmla="*/ 0 h 38946"/>
                <a:gd name="T20" fmla="*/ 0 w 25273"/>
                <a:gd name="T21" fmla="*/ 0 h 38946"/>
                <a:gd name="T22" fmla="*/ 25273 w 25273"/>
                <a:gd name="T23" fmla="*/ 38946 h 38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5273" h="38946">
                  <a:moveTo>
                    <a:pt x="0" y="0"/>
                  </a:moveTo>
                  <a:lnTo>
                    <a:pt x="6350" y="9228"/>
                  </a:lnTo>
                  <a:lnTo>
                    <a:pt x="24638" y="34755"/>
                  </a:lnTo>
                  <a:cubicBezTo>
                    <a:pt x="25273" y="35644"/>
                    <a:pt x="25019" y="36787"/>
                    <a:pt x="23749" y="37677"/>
                  </a:cubicBezTo>
                  <a:cubicBezTo>
                    <a:pt x="22606" y="38439"/>
                    <a:pt x="20701" y="38946"/>
                    <a:pt x="18669" y="38946"/>
                  </a:cubicBezTo>
                  <a:lnTo>
                    <a:pt x="0" y="38946"/>
                  </a:lnTo>
                  <a:lnTo>
                    <a:pt x="0" y="32596"/>
                  </a:lnTo>
                  <a:lnTo>
                    <a:pt x="9652" y="32596"/>
                  </a:lnTo>
                  <a:lnTo>
                    <a:pt x="0" y="1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34" name="Shape 266">
              <a:extLst>
                <a:ext uri="{FF2B5EF4-FFF2-40B4-BE49-F238E27FC236}">
                  <a16:creationId xmlns:a16="http://schemas.microsoft.com/office/drawing/2014/main" id="{DF213EAF-590C-4729-AE8B-36909AE4B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1766"/>
              <a:ext cx="1193" cy="1436"/>
            </a:xfrm>
            <a:custGeom>
              <a:avLst/>
              <a:gdLst>
                <a:gd name="T0" fmla="*/ 0 w 119253"/>
                <a:gd name="T1" fmla="*/ 0 h 143652"/>
                <a:gd name="T2" fmla="*/ 25781 w 119253"/>
                <a:gd name="T3" fmla="*/ 32780 h 143652"/>
                <a:gd name="T4" fmla="*/ 55245 w 119253"/>
                <a:gd name="T5" fmla="*/ 68341 h 143652"/>
                <a:gd name="T6" fmla="*/ 86106 w 119253"/>
                <a:gd name="T7" fmla="*/ 103774 h 143652"/>
                <a:gd name="T8" fmla="*/ 118364 w 119253"/>
                <a:gd name="T9" fmla="*/ 139207 h 143652"/>
                <a:gd name="T10" fmla="*/ 117856 w 119253"/>
                <a:gd name="T11" fmla="*/ 142254 h 143652"/>
                <a:gd name="T12" fmla="*/ 112522 w 119253"/>
                <a:gd name="T13" fmla="*/ 143652 h 143652"/>
                <a:gd name="T14" fmla="*/ 59055 w 119253"/>
                <a:gd name="T15" fmla="*/ 143652 h 143652"/>
                <a:gd name="T16" fmla="*/ 53213 w 119253"/>
                <a:gd name="T17" fmla="*/ 141620 h 143652"/>
                <a:gd name="T18" fmla="*/ 36703 w 119253"/>
                <a:gd name="T19" fmla="*/ 120157 h 143652"/>
                <a:gd name="T20" fmla="*/ 0 w 119253"/>
                <a:gd name="T21" fmla="*/ 120157 h 143652"/>
                <a:gd name="T22" fmla="*/ 0 w 119253"/>
                <a:gd name="T23" fmla="*/ 113807 h 143652"/>
                <a:gd name="T24" fmla="*/ 41148 w 119253"/>
                <a:gd name="T25" fmla="*/ 113807 h 143652"/>
                <a:gd name="T26" fmla="*/ 46990 w 119253"/>
                <a:gd name="T27" fmla="*/ 115966 h 143652"/>
                <a:gd name="T28" fmla="*/ 63500 w 119253"/>
                <a:gd name="T29" fmla="*/ 137302 h 143652"/>
                <a:gd name="T30" fmla="*/ 102616 w 119253"/>
                <a:gd name="T31" fmla="*/ 137302 h 143652"/>
                <a:gd name="T32" fmla="*/ 74422 w 119253"/>
                <a:gd name="T33" fmla="*/ 106314 h 143652"/>
                <a:gd name="T34" fmla="*/ 43561 w 119253"/>
                <a:gd name="T35" fmla="*/ 70754 h 143652"/>
                <a:gd name="T36" fmla="*/ 13970 w 119253"/>
                <a:gd name="T37" fmla="*/ 35066 h 143652"/>
                <a:gd name="T38" fmla="*/ 0 w 119253"/>
                <a:gd name="T39" fmla="*/ 17268 h 143652"/>
                <a:gd name="T40" fmla="*/ 0 w 119253"/>
                <a:gd name="T41" fmla="*/ 0 h 143652"/>
                <a:gd name="T42" fmla="*/ 0 w 119253"/>
                <a:gd name="T43" fmla="*/ 0 h 143652"/>
                <a:gd name="T44" fmla="*/ 119253 w 119253"/>
                <a:gd name="T45" fmla="*/ 143652 h 14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9253" h="143652">
                  <a:moveTo>
                    <a:pt x="0" y="0"/>
                  </a:moveTo>
                  <a:lnTo>
                    <a:pt x="25781" y="32780"/>
                  </a:lnTo>
                  <a:lnTo>
                    <a:pt x="55245" y="68341"/>
                  </a:lnTo>
                  <a:lnTo>
                    <a:pt x="86106" y="103774"/>
                  </a:lnTo>
                  <a:lnTo>
                    <a:pt x="118364" y="139207"/>
                  </a:lnTo>
                  <a:cubicBezTo>
                    <a:pt x="119253" y="140223"/>
                    <a:pt x="118999" y="141366"/>
                    <a:pt x="117856" y="142254"/>
                  </a:cubicBezTo>
                  <a:cubicBezTo>
                    <a:pt x="116713" y="143143"/>
                    <a:pt x="114681" y="143652"/>
                    <a:pt x="112522" y="143652"/>
                  </a:cubicBezTo>
                  <a:lnTo>
                    <a:pt x="59055" y="143652"/>
                  </a:lnTo>
                  <a:cubicBezTo>
                    <a:pt x="56515" y="143652"/>
                    <a:pt x="54102" y="142890"/>
                    <a:pt x="53213" y="141620"/>
                  </a:cubicBezTo>
                  <a:lnTo>
                    <a:pt x="36703" y="120157"/>
                  </a:lnTo>
                  <a:lnTo>
                    <a:pt x="0" y="120157"/>
                  </a:lnTo>
                  <a:lnTo>
                    <a:pt x="0" y="113807"/>
                  </a:lnTo>
                  <a:lnTo>
                    <a:pt x="41148" y="113807"/>
                  </a:lnTo>
                  <a:cubicBezTo>
                    <a:pt x="43688" y="113807"/>
                    <a:pt x="46101" y="114696"/>
                    <a:pt x="46990" y="115966"/>
                  </a:cubicBezTo>
                  <a:lnTo>
                    <a:pt x="63500" y="137302"/>
                  </a:lnTo>
                  <a:lnTo>
                    <a:pt x="102616" y="137302"/>
                  </a:lnTo>
                  <a:lnTo>
                    <a:pt x="74422" y="106314"/>
                  </a:lnTo>
                  <a:lnTo>
                    <a:pt x="43561" y="70754"/>
                  </a:lnTo>
                  <a:lnTo>
                    <a:pt x="13970" y="35066"/>
                  </a:lnTo>
                  <a:lnTo>
                    <a:pt x="0" y="17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D8E0EF8-573C-4F36-9657-D27BB5F69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C2FB0EA-47DD-4F13-BBE1-5156E172DD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940D009-2B33-4BF4-97F7-5F3BCDD1A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93CC786-BD46-447D-9D6A-E5FFBFD79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CF80336-1FE3-4984-8BCB-FE8EDEC2A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Shape 272">
              <a:extLst>
                <a:ext uri="{FF2B5EF4-FFF2-40B4-BE49-F238E27FC236}">
                  <a16:creationId xmlns:a16="http://schemas.microsoft.com/office/drawing/2014/main" id="{E77B7A90-0438-4BC8-8EEC-EC7D0F940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" y="786"/>
              <a:ext cx="360" cy="1022"/>
            </a:xfrm>
            <a:custGeom>
              <a:avLst/>
              <a:gdLst>
                <a:gd name="T0" fmla="*/ 0 w 35941"/>
                <a:gd name="T1" fmla="*/ 0 h 102235"/>
                <a:gd name="T2" fmla="*/ 1270 w 35941"/>
                <a:gd name="T3" fmla="*/ 34036 h 102235"/>
                <a:gd name="T4" fmla="*/ 2032 w 35941"/>
                <a:gd name="T5" fmla="*/ 68072 h 102235"/>
                <a:gd name="T6" fmla="*/ 2413 w 35941"/>
                <a:gd name="T7" fmla="*/ 102235 h 102235"/>
                <a:gd name="T8" fmla="*/ 13589 w 35941"/>
                <a:gd name="T9" fmla="*/ 102235 h 102235"/>
                <a:gd name="T10" fmla="*/ 24765 w 35941"/>
                <a:gd name="T11" fmla="*/ 102235 h 102235"/>
                <a:gd name="T12" fmla="*/ 35941 w 35941"/>
                <a:gd name="T13" fmla="*/ 102235 h 102235"/>
                <a:gd name="T14" fmla="*/ 23622 w 35941"/>
                <a:gd name="T15" fmla="*/ 68199 h 102235"/>
                <a:gd name="T16" fmla="*/ 11557 w 35941"/>
                <a:gd name="T17" fmla="*/ 34036 h 102235"/>
                <a:gd name="T18" fmla="*/ 0 w 35941"/>
                <a:gd name="T19" fmla="*/ 0 h 102235"/>
                <a:gd name="T20" fmla="*/ 0 w 35941"/>
                <a:gd name="T21" fmla="*/ 0 h 102235"/>
                <a:gd name="T22" fmla="*/ 35941 w 35941"/>
                <a:gd name="T23" fmla="*/ 102235 h 10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35941" h="102235">
                  <a:moveTo>
                    <a:pt x="0" y="0"/>
                  </a:moveTo>
                  <a:cubicBezTo>
                    <a:pt x="1270" y="34036"/>
                    <a:pt x="2032" y="68072"/>
                    <a:pt x="2413" y="102235"/>
                  </a:cubicBezTo>
                  <a:cubicBezTo>
                    <a:pt x="13589" y="102235"/>
                    <a:pt x="24765" y="102235"/>
                    <a:pt x="35941" y="102235"/>
                  </a:cubicBezTo>
                  <a:cubicBezTo>
                    <a:pt x="23622" y="68199"/>
                    <a:pt x="11557" y="34036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1" name="Shape 273">
              <a:extLst>
                <a:ext uri="{FF2B5EF4-FFF2-40B4-BE49-F238E27FC236}">
                  <a16:creationId xmlns:a16="http://schemas.microsoft.com/office/drawing/2014/main" id="{ACB5A9F4-9228-405D-AA3F-2A125E5C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" y="48"/>
              <a:ext cx="1799" cy="2845"/>
            </a:xfrm>
            <a:custGeom>
              <a:avLst/>
              <a:gdLst>
                <a:gd name="T0" fmla="*/ 14224 w 179832"/>
                <a:gd name="T1" fmla="*/ 0 h 284480"/>
                <a:gd name="T2" fmla="*/ 29210 w 179832"/>
                <a:gd name="T3" fmla="*/ 0 h 284480"/>
                <a:gd name="T4" fmla="*/ 44069 w 179832"/>
                <a:gd name="T5" fmla="*/ 0 h 284480"/>
                <a:gd name="T6" fmla="*/ 59055 w 179832"/>
                <a:gd name="T7" fmla="*/ 0 h 284480"/>
                <a:gd name="T8" fmla="*/ 95504 w 179832"/>
                <a:gd name="T9" fmla="*/ 95250 h 284480"/>
                <a:gd name="T10" fmla="*/ 135763 w 179832"/>
                <a:gd name="T11" fmla="*/ 190119 h 284480"/>
                <a:gd name="T12" fmla="*/ 179832 w 179832"/>
                <a:gd name="T13" fmla="*/ 284480 h 284480"/>
                <a:gd name="T14" fmla="*/ 161925 w 179832"/>
                <a:gd name="T15" fmla="*/ 284480 h 284480"/>
                <a:gd name="T16" fmla="*/ 144145 w 179832"/>
                <a:gd name="T17" fmla="*/ 284480 h 284480"/>
                <a:gd name="T18" fmla="*/ 126365 w 179832"/>
                <a:gd name="T19" fmla="*/ 284480 h 284480"/>
                <a:gd name="T20" fmla="*/ 120269 w 179832"/>
                <a:gd name="T21" fmla="*/ 268859 h 284480"/>
                <a:gd name="T22" fmla="*/ 114300 w 179832"/>
                <a:gd name="T23" fmla="*/ 253111 h 284480"/>
                <a:gd name="T24" fmla="*/ 108331 w 179832"/>
                <a:gd name="T25" fmla="*/ 237490 h 284480"/>
                <a:gd name="T26" fmla="*/ 89662 w 179832"/>
                <a:gd name="T27" fmla="*/ 237490 h 284480"/>
                <a:gd name="T28" fmla="*/ 70993 w 179832"/>
                <a:gd name="T29" fmla="*/ 237490 h 284480"/>
                <a:gd name="T30" fmla="*/ 52324 w 179832"/>
                <a:gd name="T31" fmla="*/ 237490 h 284480"/>
                <a:gd name="T32" fmla="*/ 52324 w 179832"/>
                <a:gd name="T33" fmla="*/ 253111 h 284480"/>
                <a:gd name="T34" fmla="*/ 52324 w 179832"/>
                <a:gd name="T35" fmla="*/ 268859 h 284480"/>
                <a:gd name="T36" fmla="*/ 52070 w 179832"/>
                <a:gd name="T37" fmla="*/ 284480 h 284480"/>
                <a:gd name="T38" fmla="*/ 34798 w 179832"/>
                <a:gd name="T39" fmla="*/ 284480 h 284480"/>
                <a:gd name="T40" fmla="*/ 17399 w 179832"/>
                <a:gd name="T41" fmla="*/ 284480 h 284480"/>
                <a:gd name="T42" fmla="*/ 0 w 179832"/>
                <a:gd name="T43" fmla="*/ 284480 h 284480"/>
                <a:gd name="T44" fmla="*/ 8763 w 179832"/>
                <a:gd name="T45" fmla="*/ 189738 h 284480"/>
                <a:gd name="T46" fmla="*/ 13462 w 179832"/>
                <a:gd name="T47" fmla="*/ 94869 h 284480"/>
                <a:gd name="T48" fmla="*/ 14224 w 179832"/>
                <a:gd name="T49" fmla="*/ 0 h 284480"/>
                <a:gd name="T50" fmla="*/ 0 w 179832"/>
                <a:gd name="T51" fmla="*/ 0 h 284480"/>
                <a:gd name="T52" fmla="*/ 179832 w 179832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9832" h="284480">
                  <a:moveTo>
                    <a:pt x="14224" y="0"/>
                  </a:moveTo>
                  <a:cubicBezTo>
                    <a:pt x="29210" y="0"/>
                    <a:pt x="44069" y="0"/>
                    <a:pt x="59055" y="0"/>
                  </a:cubicBezTo>
                  <a:cubicBezTo>
                    <a:pt x="95504" y="95250"/>
                    <a:pt x="135763" y="190119"/>
                    <a:pt x="179832" y="284480"/>
                  </a:cubicBezTo>
                  <a:cubicBezTo>
                    <a:pt x="161925" y="284480"/>
                    <a:pt x="144145" y="284480"/>
                    <a:pt x="126365" y="284480"/>
                  </a:cubicBezTo>
                  <a:cubicBezTo>
                    <a:pt x="120269" y="268859"/>
                    <a:pt x="114300" y="253111"/>
                    <a:pt x="108331" y="237490"/>
                  </a:cubicBezTo>
                  <a:cubicBezTo>
                    <a:pt x="89662" y="237490"/>
                    <a:pt x="70993" y="237490"/>
                    <a:pt x="52324" y="237490"/>
                  </a:cubicBezTo>
                  <a:cubicBezTo>
                    <a:pt x="52324" y="253111"/>
                    <a:pt x="52324" y="268859"/>
                    <a:pt x="52070" y="284480"/>
                  </a:cubicBezTo>
                  <a:cubicBezTo>
                    <a:pt x="34798" y="284480"/>
                    <a:pt x="17399" y="284480"/>
                    <a:pt x="0" y="284480"/>
                  </a:cubicBezTo>
                  <a:cubicBezTo>
                    <a:pt x="8763" y="189738"/>
                    <a:pt x="13462" y="94869"/>
                    <a:pt x="14224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2" name="Shape 274">
              <a:extLst>
                <a:ext uri="{FF2B5EF4-FFF2-40B4-BE49-F238E27FC236}">
                  <a16:creationId xmlns:a16="http://schemas.microsoft.com/office/drawing/2014/main" id="{A73F379F-5BD2-4426-8086-57FEB4EA6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48"/>
              <a:ext cx="1335" cy="2845"/>
            </a:xfrm>
            <a:custGeom>
              <a:avLst/>
              <a:gdLst>
                <a:gd name="T0" fmla="*/ 0 w 133477"/>
                <a:gd name="T1" fmla="*/ 0 h 284480"/>
                <a:gd name="T2" fmla="*/ 41656 w 133477"/>
                <a:gd name="T3" fmla="*/ 0 h 284480"/>
                <a:gd name="T4" fmla="*/ 83312 w 133477"/>
                <a:gd name="T5" fmla="*/ 0 h 284480"/>
                <a:gd name="T6" fmla="*/ 124968 w 133477"/>
                <a:gd name="T7" fmla="*/ 0 h 284480"/>
                <a:gd name="T8" fmla="*/ 127762 w 133477"/>
                <a:gd name="T9" fmla="*/ 23495 h 284480"/>
                <a:gd name="T10" fmla="*/ 130683 w 133477"/>
                <a:gd name="T11" fmla="*/ 46863 h 284480"/>
                <a:gd name="T12" fmla="*/ 133477 w 133477"/>
                <a:gd name="T13" fmla="*/ 70231 h 284480"/>
                <a:gd name="T14" fmla="*/ 118618 w 133477"/>
                <a:gd name="T15" fmla="*/ 70231 h 284480"/>
                <a:gd name="T16" fmla="*/ 103759 w 133477"/>
                <a:gd name="T17" fmla="*/ 70231 h 284480"/>
                <a:gd name="T18" fmla="*/ 89027 w 133477"/>
                <a:gd name="T19" fmla="*/ 70231 h 284480"/>
                <a:gd name="T20" fmla="*/ 95123 w 133477"/>
                <a:gd name="T21" fmla="*/ 141605 h 284480"/>
                <a:gd name="T22" fmla="*/ 101092 w 133477"/>
                <a:gd name="T23" fmla="*/ 213106 h 284480"/>
                <a:gd name="T24" fmla="*/ 107188 w 133477"/>
                <a:gd name="T25" fmla="*/ 284480 h 284480"/>
                <a:gd name="T26" fmla="*/ 90170 w 133477"/>
                <a:gd name="T27" fmla="*/ 284480 h 284480"/>
                <a:gd name="T28" fmla="*/ 73152 w 133477"/>
                <a:gd name="T29" fmla="*/ 284480 h 284480"/>
                <a:gd name="T30" fmla="*/ 56134 w 133477"/>
                <a:gd name="T31" fmla="*/ 284480 h 284480"/>
                <a:gd name="T32" fmla="*/ 52578 w 133477"/>
                <a:gd name="T33" fmla="*/ 213106 h 284480"/>
                <a:gd name="T34" fmla="*/ 49022 w 133477"/>
                <a:gd name="T35" fmla="*/ 141605 h 284480"/>
                <a:gd name="T36" fmla="*/ 45466 w 133477"/>
                <a:gd name="T37" fmla="*/ 70231 h 284480"/>
                <a:gd name="T38" fmla="*/ 30607 w 133477"/>
                <a:gd name="T39" fmla="*/ 70231 h 284480"/>
                <a:gd name="T40" fmla="*/ 15875 w 133477"/>
                <a:gd name="T41" fmla="*/ 70231 h 284480"/>
                <a:gd name="T42" fmla="*/ 1016 w 133477"/>
                <a:gd name="T43" fmla="*/ 70231 h 284480"/>
                <a:gd name="T44" fmla="*/ 635 w 133477"/>
                <a:gd name="T45" fmla="*/ 46863 h 284480"/>
                <a:gd name="T46" fmla="*/ 254 w 133477"/>
                <a:gd name="T47" fmla="*/ 23495 h 284480"/>
                <a:gd name="T48" fmla="*/ 0 w 133477"/>
                <a:gd name="T49" fmla="*/ 0 h 284480"/>
                <a:gd name="T50" fmla="*/ 0 w 133477"/>
                <a:gd name="T51" fmla="*/ 0 h 284480"/>
                <a:gd name="T52" fmla="*/ 133477 w 133477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28448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23495"/>
                    <a:pt x="130683" y="46863"/>
                    <a:pt x="133477" y="70231"/>
                  </a:cubicBezTo>
                  <a:cubicBezTo>
                    <a:pt x="118618" y="70231"/>
                    <a:pt x="103759" y="70231"/>
                    <a:pt x="89027" y="70231"/>
                  </a:cubicBezTo>
                  <a:cubicBezTo>
                    <a:pt x="95123" y="141605"/>
                    <a:pt x="101092" y="213106"/>
                    <a:pt x="107188" y="284480"/>
                  </a:cubicBezTo>
                  <a:cubicBezTo>
                    <a:pt x="90170" y="284480"/>
                    <a:pt x="73152" y="284480"/>
                    <a:pt x="56134" y="284480"/>
                  </a:cubicBezTo>
                  <a:cubicBezTo>
                    <a:pt x="52578" y="213106"/>
                    <a:pt x="49022" y="141605"/>
                    <a:pt x="45466" y="70231"/>
                  </a:cubicBezTo>
                  <a:cubicBezTo>
                    <a:pt x="30607" y="70231"/>
                    <a:pt x="15875" y="70231"/>
                    <a:pt x="1016" y="70231"/>
                  </a:cubicBezTo>
                  <a:cubicBezTo>
                    <a:pt x="635" y="46863"/>
                    <a:pt x="254" y="23495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3" name="Shape 275">
              <a:extLst>
                <a:ext uri="{FF2B5EF4-FFF2-40B4-BE49-F238E27FC236}">
                  <a16:creationId xmlns:a16="http://schemas.microsoft.com/office/drawing/2014/main" id="{CB7F9557-81F9-41DA-8450-2FC501619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48"/>
              <a:ext cx="2205" cy="2845"/>
            </a:xfrm>
            <a:custGeom>
              <a:avLst/>
              <a:gdLst>
                <a:gd name="T0" fmla="*/ 70739 w 220472"/>
                <a:gd name="T1" fmla="*/ 0 h 284480"/>
                <a:gd name="T2" fmla="*/ 88773 w 220472"/>
                <a:gd name="T3" fmla="*/ 0 h 284480"/>
                <a:gd name="T4" fmla="*/ 106807 w 220472"/>
                <a:gd name="T5" fmla="*/ 0 h 284480"/>
                <a:gd name="T6" fmla="*/ 124841 w 220472"/>
                <a:gd name="T7" fmla="*/ 0 h 284480"/>
                <a:gd name="T8" fmla="*/ 120142 w 220472"/>
                <a:gd name="T9" fmla="*/ 57658 h 284480"/>
                <a:gd name="T10" fmla="*/ 116332 w 220472"/>
                <a:gd name="T11" fmla="*/ 115443 h 284480"/>
                <a:gd name="T12" fmla="*/ 113665 w 220472"/>
                <a:gd name="T13" fmla="*/ 173101 h 284480"/>
                <a:gd name="T14" fmla="*/ 132207 w 220472"/>
                <a:gd name="T15" fmla="*/ 115443 h 284480"/>
                <a:gd name="T16" fmla="*/ 149860 w 220472"/>
                <a:gd name="T17" fmla="*/ 57785 h 284480"/>
                <a:gd name="T18" fmla="*/ 166370 w 220472"/>
                <a:gd name="T19" fmla="*/ 0 h 284480"/>
                <a:gd name="T20" fmla="*/ 184404 w 220472"/>
                <a:gd name="T21" fmla="*/ 0 h 284480"/>
                <a:gd name="T22" fmla="*/ 202438 w 220472"/>
                <a:gd name="T23" fmla="*/ 0 h 284480"/>
                <a:gd name="T24" fmla="*/ 220472 w 220472"/>
                <a:gd name="T25" fmla="*/ 0 h 284480"/>
                <a:gd name="T26" fmla="*/ 208915 w 220472"/>
                <a:gd name="T27" fmla="*/ 94869 h 284480"/>
                <a:gd name="T28" fmla="*/ 197358 w 220472"/>
                <a:gd name="T29" fmla="*/ 189611 h 284480"/>
                <a:gd name="T30" fmla="*/ 185801 w 220472"/>
                <a:gd name="T31" fmla="*/ 284480 h 284480"/>
                <a:gd name="T32" fmla="*/ 171831 w 220472"/>
                <a:gd name="T33" fmla="*/ 284480 h 284480"/>
                <a:gd name="T34" fmla="*/ 157861 w 220472"/>
                <a:gd name="T35" fmla="*/ 284480 h 284480"/>
                <a:gd name="T36" fmla="*/ 144018 w 220472"/>
                <a:gd name="T37" fmla="*/ 284480 h 284480"/>
                <a:gd name="T38" fmla="*/ 154813 w 220472"/>
                <a:gd name="T39" fmla="*/ 212090 h 284480"/>
                <a:gd name="T40" fmla="*/ 165735 w 220472"/>
                <a:gd name="T41" fmla="*/ 139827 h 284480"/>
                <a:gd name="T42" fmla="*/ 176657 w 220472"/>
                <a:gd name="T43" fmla="*/ 67564 h 284480"/>
                <a:gd name="T44" fmla="*/ 156591 w 220472"/>
                <a:gd name="T45" fmla="*/ 139954 h 284480"/>
                <a:gd name="T46" fmla="*/ 135001 w 220472"/>
                <a:gd name="T47" fmla="*/ 212344 h 284480"/>
                <a:gd name="T48" fmla="*/ 111760 w 220472"/>
                <a:gd name="T49" fmla="*/ 284480 h 284480"/>
                <a:gd name="T50" fmla="*/ 99187 w 220472"/>
                <a:gd name="T51" fmla="*/ 284480 h 284480"/>
                <a:gd name="T52" fmla="*/ 86614 w 220472"/>
                <a:gd name="T53" fmla="*/ 284480 h 284480"/>
                <a:gd name="T54" fmla="*/ 74041 w 220472"/>
                <a:gd name="T55" fmla="*/ 284480 h 284480"/>
                <a:gd name="T56" fmla="*/ 77597 w 220472"/>
                <a:gd name="T57" fmla="*/ 212090 h 284480"/>
                <a:gd name="T58" fmla="*/ 82804 w 220472"/>
                <a:gd name="T59" fmla="*/ 139827 h 284480"/>
                <a:gd name="T60" fmla="*/ 89535 w 220472"/>
                <a:gd name="T61" fmla="*/ 67564 h 284480"/>
                <a:gd name="T62" fmla="*/ 73660 w 220472"/>
                <a:gd name="T63" fmla="*/ 139827 h 284480"/>
                <a:gd name="T64" fmla="*/ 57785 w 220472"/>
                <a:gd name="T65" fmla="*/ 212090 h 284480"/>
                <a:gd name="T66" fmla="*/ 41783 w 220472"/>
                <a:gd name="T67" fmla="*/ 284480 h 284480"/>
                <a:gd name="T68" fmla="*/ 27940 w 220472"/>
                <a:gd name="T69" fmla="*/ 284480 h 284480"/>
                <a:gd name="T70" fmla="*/ 13970 w 220472"/>
                <a:gd name="T71" fmla="*/ 284480 h 284480"/>
                <a:gd name="T72" fmla="*/ 0 w 220472"/>
                <a:gd name="T73" fmla="*/ 284480 h 284480"/>
                <a:gd name="T74" fmla="*/ 23622 w 220472"/>
                <a:gd name="T75" fmla="*/ 189611 h 284480"/>
                <a:gd name="T76" fmla="*/ 47244 w 220472"/>
                <a:gd name="T77" fmla="*/ 94869 h 284480"/>
                <a:gd name="T78" fmla="*/ 70739 w 220472"/>
                <a:gd name="T79" fmla="*/ 0 h 284480"/>
                <a:gd name="T80" fmla="*/ 0 w 220472"/>
                <a:gd name="T81" fmla="*/ 0 h 284480"/>
                <a:gd name="T82" fmla="*/ 220472 w 220472"/>
                <a:gd name="T8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472" h="284480">
                  <a:moveTo>
                    <a:pt x="70739" y="0"/>
                  </a:moveTo>
                  <a:cubicBezTo>
                    <a:pt x="88773" y="0"/>
                    <a:pt x="106807" y="0"/>
                    <a:pt x="124841" y="0"/>
                  </a:cubicBezTo>
                  <a:cubicBezTo>
                    <a:pt x="120142" y="57658"/>
                    <a:pt x="116332" y="115443"/>
                    <a:pt x="113665" y="173101"/>
                  </a:cubicBezTo>
                  <a:cubicBezTo>
                    <a:pt x="132207" y="115443"/>
                    <a:pt x="149860" y="57785"/>
                    <a:pt x="166370" y="0"/>
                  </a:cubicBezTo>
                  <a:cubicBezTo>
                    <a:pt x="184404" y="0"/>
                    <a:pt x="202438" y="0"/>
                    <a:pt x="220472" y="0"/>
                  </a:cubicBezTo>
                  <a:cubicBezTo>
                    <a:pt x="208915" y="94869"/>
                    <a:pt x="197358" y="189611"/>
                    <a:pt x="185801" y="284480"/>
                  </a:cubicBezTo>
                  <a:cubicBezTo>
                    <a:pt x="171831" y="284480"/>
                    <a:pt x="157861" y="284480"/>
                    <a:pt x="144018" y="284480"/>
                  </a:cubicBezTo>
                  <a:cubicBezTo>
                    <a:pt x="154813" y="212090"/>
                    <a:pt x="165735" y="139827"/>
                    <a:pt x="176657" y="67564"/>
                  </a:cubicBezTo>
                  <a:cubicBezTo>
                    <a:pt x="156591" y="139954"/>
                    <a:pt x="135001" y="212344"/>
                    <a:pt x="111760" y="284480"/>
                  </a:cubicBezTo>
                  <a:cubicBezTo>
                    <a:pt x="99187" y="284480"/>
                    <a:pt x="86614" y="284480"/>
                    <a:pt x="74041" y="284480"/>
                  </a:cubicBezTo>
                  <a:cubicBezTo>
                    <a:pt x="77597" y="212090"/>
                    <a:pt x="82804" y="139827"/>
                    <a:pt x="89535" y="67564"/>
                  </a:cubicBezTo>
                  <a:cubicBezTo>
                    <a:pt x="73660" y="139827"/>
                    <a:pt x="57785" y="212090"/>
                    <a:pt x="41783" y="284480"/>
                  </a:cubicBezTo>
                  <a:cubicBezTo>
                    <a:pt x="27940" y="284480"/>
                    <a:pt x="13970" y="284480"/>
                    <a:pt x="0" y="284480"/>
                  </a:cubicBezTo>
                  <a:cubicBezTo>
                    <a:pt x="23622" y="189611"/>
                    <a:pt x="47244" y="94869"/>
                    <a:pt x="70739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  <p:sp>
          <p:nvSpPr>
            <p:cNvPr id="44" name="Shape 276">
              <a:extLst>
                <a:ext uri="{FF2B5EF4-FFF2-40B4-BE49-F238E27FC236}">
                  <a16:creationId xmlns:a16="http://schemas.microsoft.com/office/drawing/2014/main" id="{95AE7C37-2DAE-4F98-9350-5CC4AA99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0"/>
              <a:ext cx="1489" cy="2941"/>
            </a:xfrm>
            <a:custGeom>
              <a:avLst/>
              <a:gdLst>
                <a:gd name="T0" fmla="*/ 85725 w 148844"/>
                <a:gd name="T1" fmla="*/ 0 h 294132"/>
                <a:gd name="T2" fmla="*/ 102489 w 148844"/>
                <a:gd name="T3" fmla="*/ 0 h 294132"/>
                <a:gd name="T4" fmla="*/ 115316 w 148844"/>
                <a:gd name="T5" fmla="*/ 7239 h 294132"/>
                <a:gd name="T6" fmla="*/ 124841 w 148844"/>
                <a:gd name="T7" fmla="*/ 21717 h 294132"/>
                <a:gd name="T8" fmla="*/ 134366 w 148844"/>
                <a:gd name="T9" fmla="*/ 36322 h 294132"/>
                <a:gd name="T10" fmla="*/ 141732 w 148844"/>
                <a:gd name="T11" fmla="*/ 58547 h 294132"/>
                <a:gd name="T12" fmla="*/ 146812 w 148844"/>
                <a:gd name="T13" fmla="*/ 88519 h 294132"/>
                <a:gd name="T14" fmla="*/ 133858 w 148844"/>
                <a:gd name="T15" fmla="*/ 94234 h 294132"/>
                <a:gd name="T16" fmla="*/ 120777 w 148844"/>
                <a:gd name="T17" fmla="*/ 99949 h 294132"/>
                <a:gd name="T18" fmla="*/ 107569 w 148844"/>
                <a:gd name="T19" fmla="*/ 105791 h 294132"/>
                <a:gd name="T20" fmla="*/ 106426 w 148844"/>
                <a:gd name="T21" fmla="*/ 97028 h 294132"/>
                <a:gd name="T22" fmla="*/ 105156 w 148844"/>
                <a:gd name="T23" fmla="*/ 90678 h 294132"/>
                <a:gd name="T24" fmla="*/ 103759 w 148844"/>
                <a:gd name="T25" fmla="*/ 86741 h 294132"/>
                <a:gd name="T26" fmla="*/ 101473 w 148844"/>
                <a:gd name="T27" fmla="*/ 80010 h 294132"/>
                <a:gd name="T28" fmla="*/ 98679 w 148844"/>
                <a:gd name="T29" fmla="*/ 74803 h 294132"/>
                <a:gd name="T30" fmla="*/ 95250 w 148844"/>
                <a:gd name="T31" fmla="*/ 71247 h 294132"/>
                <a:gd name="T32" fmla="*/ 91948 w 148844"/>
                <a:gd name="T33" fmla="*/ 67564 h 294132"/>
                <a:gd name="T34" fmla="*/ 88138 w 148844"/>
                <a:gd name="T35" fmla="*/ 65786 h 294132"/>
                <a:gd name="T36" fmla="*/ 83693 w 148844"/>
                <a:gd name="T37" fmla="*/ 65786 h 294132"/>
                <a:gd name="T38" fmla="*/ 73914 w 148844"/>
                <a:gd name="T39" fmla="*/ 65786 h 294132"/>
                <a:gd name="T40" fmla="*/ 66040 w 148844"/>
                <a:gd name="T41" fmla="*/ 73787 h 294132"/>
                <a:gd name="T42" fmla="*/ 59690 w 148844"/>
                <a:gd name="T43" fmla="*/ 89789 h 294132"/>
                <a:gd name="T44" fmla="*/ 54864 w 148844"/>
                <a:gd name="T45" fmla="*/ 101727 h 294132"/>
                <a:gd name="T46" fmla="*/ 51562 w 148844"/>
                <a:gd name="T47" fmla="*/ 120397 h 294132"/>
                <a:gd name="T48" fmla="*/ 49784 w 148844"/>
                <a:gd name="T49" fmla="*/ 145797 h 294132"/>
                <a:gd name="T50" fmla="*/ 47625 w 148844"/>
                <a:gd name="T51" fmla="*/ 177292 h 294132"/>
                <a:gd name="T52" fmla="*/ 48768 w 148844"/>
                <a:gd name="T53" fmla="*/ 199009 h 294132"/>
                <a:gd name="T54" fmla="*/ 53340 w 148844"/>
                <a:gd name="T55" fmla="*/ 210566 h 294132"/>
                <a:gd name="T56" fmla="*/ 57785 w 148844"/>
                <a:gd name="T57" fmla="*/ 222377 h 294132"/>
                <a:gd name="T58" fmla="*/ 65024 w 148844"/>
                <a:gd name="T59" fmla="*/ 228219 h 294132"/>
                <a:gd name="T60" fmla="*/ 74676 w 148844"/>
                <a:gd name="T61" fmla="*/ 228219 h 294132"/>
                <a:gd name="T62" fmla="*/ 83947 w 148844"/>
                <a:gd name="T63" fmla="*/ 228219 h 294132"/>
                <a:gd name="T64" fmla="*/ 91186 w 148844"/>
                <a:gd name="T65" fmla="*/ 223520 h 294132"/>
                <a:gd name="T66" fmla="*/ 96266 w 148844"/>
                <a:gd name="T67" fmla="*/ 213995 h 294132"/>
                <a:gd name="T68" fmla="*/ 101346 w 148844"/>
                <a:gd name="T69" fmla="*/ 204597 h 294132"/>
                <a:gd name="T70" fmla="*/ 105029 w 148844"/>
                <a:gd name="T71" fmla="*/ 190881 h 294132"/>
                <a:gd name="T72" fmla="*/ 107569 w 148844"/>
                <a:gd name="T73" fmla="*/ 172847 h 294132"/>
                <a:gd name="T74" fmla="*/ 121158 w 148844"/>
                <a:gd name="T75" fmla="*/ 180722 h 294132"/>
                <a:gd name="T76" fmla="*/ 135001 w 148844"/>
                <a:gd name="T77" fmla="*/ 188468 h 294132"/>
                <a:gd name="T78" fmla="*/ 148844 w 148844"/>
                <a:gd name="T79" fmla="*/ 196215 h 294132"/>
                <a:gd name="T80" fmla="*/ 146177 w 148844"/>
                <a:gd name="T81" fmla="*/ 217805 h 294132"/>
                <a:gd name="T82" fmla="*/ 141732 w 148844"/>
                <a:gd name="T83" fmla="*/ 235839 h 294132"/>
                <a:gd name="T84" fmla="*/ 135382 w 148844"/>
                <a:gd name="T85" fmla="*/ 250317 h 294132"/>
                <a:gd name="T86" fmla="*/ 129032 w 148844"/>
                <a:gd name="T87" fmla="*/ 264795 h 294132"/>
                <a:gd name="T88" fmla="*/ 121031 w 148844"/>
                <a:gd name="T89" fmla="*/ 275717 h 294132"/>
                <a:gd name="T90" fmla="*/ 111379 w 148844"/>
                <a:gd name="T91" fmla="*/ 283084 h 294132"/>
                <a:gd name="T92" fmla="*/ 101727 w 148844"/>
                <a:gd name="T93" fmla="*/ 290449 h 294132"/>
                <a:gd name="T94" fmla="*/ 89281 w 148844"/>
                <a:gd name="T95" fmla="*/ 294132 h 294132"/>
                <a:gd name="T96" fmla="*/ 74549 w 148844"/>
                <a:gd name="T97" fmla="*/ 294132 h 294132"/>
                <a:gd name="T98" fmla="*/ 56515 w 148844"/>
                <a:gd name="T99" fmla="*/ 294132 h 294132"/>
                <a:gd name="T100" fmla="*/ 42037 w 148844"/>
                <a:gd name="T101" fmla="*/ 289687 h 294132"/>
                <a:gd name="T102" fmla="*/ 31369 w 148844"/>
                <a:gd name="T103" fmla="*/ 280670 h 294132"/>
                <a:gd name="T104" fmla="*/ 20828 w 148844"/>
                <a:gd name="T105" fmla="*/ 271653 h 294132"/>
                <a:gd name="T106" fmla="*/ 12446 w 148844"/>
                <a:gd name="T107" fmla="*/ 255905 h 294132"/>
                <a:gd name="T108" fmla="*/ 6604 w 148844"/>
                <a:gd name="T109" fmla="*/ 233299 h 294132"/>
                <a:gd name="T110" fmla="*/ 762 w 148844"/>
                <a:gd name="T111" fmla="*/ 210693 h 294132"/>
                <a:gd name="T112" fmla="*/ 0 w 148844"/>
                <a:gd name="T113" fmla="*/ 181737 h 294132"/>
                <a:gd name="T114" fmla="*/ 3683 w 148844"/>
                <a:gd name="T115" fmla="*/ 146431 h 294132"/>
                <a:gd name="T116" fmla="*/ 8509 w 148844"/>
                <a:gd name="T117" fmla="*/ 99314 h 294132"/>
                <a:gd name="T118" fmla="*/ 18542 w 148844"/>
                <a:gd name="T119" fmla="*/ 63247 h 294132"/>
                <a:gd name="T120" fmla="*/ 32893 w 148844"/>
                <a:gd name="T121" fmla="*/ 37847 h 294132"/>
                <a:gd name="T122" fmla="*/ 47117 w 148844"/>
                <a:gd name="T123" fmla="*/ 12700 h 294132"/>
                <a:gd name="T124" fmla="*/ 64389 w 148844"/>
                <a:gd name="T125" fmla="*/ 0 h 294132"/>
                <a:gd name="T126" fmla="*/ 85725 w 148844"/>
                <a:gd name="T127" fmla="*/ 0 h 294132"/>
                <a:gd name="T128" fmla="*/ 0 w 148844"/>
                <a:gd name="T129" fmla="*/ 0 h 294132"/>
                <a:gd name="T130" fmla="*/ 148844 w 148844"/>
                <a:gd name="T131" fmla="*/ 294132 h 294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844" h="294132">
                  <a:moveTo>
                    <a:pt x="85725" y="0"/>
                  </a:moveTo>
                  <a:cubicBezTo>
                    <a:pt x="102489" y="0"/>
                    <a:pt x="115316" y="7239"/>
                    <a:pt x="124841" y="21717"/>
                  </a:cubicBezTo>
                  <a:cubicBezTo>
                    <a:pt x="134366" y="36322"/>
                    <a:pt x="141732" y="58547"/>
                    <a:pt x="146812" y="88519"/>
                  </a:cubicBezTo>
                  <a:cubicBezTo>
                    <a:pt x="133858" y="94234"/>
                    <a:pt x="120777" y="99949"/>
                    <a:pt x="107569" y="105791"/>
                  </a:cubicBezTo>
                  <a:cubicBezTo>
                    <a:pt x="106426" y="97028"/>
                    <a:pt x="105156" y="90678"/>
                    <a:pt x="103759" y="86741"/>
                  </a:cubicBezTo>
                  <a:cubicBezTo>
                    <a:pt x="101473" y="80010"/>
                    <a:pt x="98679" y="74803"/>
                    <a:pt x="95250" y="71247"/>
                  </a:cubicBezTo>
                  <a:cubicBezTo>
                    <a:pt x="91948" y="67564"/>
                    <a:pt x="88138" y="65786"/>
                    <a:pt x="83693" y="65786"/>
                  </a:cubicBezTo>
                  <a:cubicBezTo>
                    <a:pt x="73914" y="65786"/>
                    <a:pt x="66040" y="73787"/>
                    <a:pt x="59690" y="89789"/>
                  </a:cubicBezTo>
                  <a:cubicBezTo>
                    <a:pt x="54864" y="101727"/>
                    <a:pt x="51562" y="120397"/>
                    <a:pt x="49784" y="145797"/>
                  </a:cubicBezTo>
                  <a:cubicBezTo>
                    <a:pt x="47625" y="177292"/>
                    <a:pt x="48768" y="199009"/>
                    <a:pt x="53340" y="210566"/>
                  </a:cubicBezTo>
                  <a:cubicBezTo>
                    <a:pt x="57785" y="222377"/>
                    <a:pt x="65024" y="228219"/>
                    <a:pt x="74676" y="228219"/>
                  </a:cubicBezTo>
                  <a:cubicBezTo>
                    <a:pt x="83947" y="228219"/>
                    <a:pt x="91186" y="223520"/>
                    <a:pt x="96266" y="213995"/>
                  </a:cubicBezTo>
                  <a:cubicBezTo>
                    <a:pt x="101346" y="204597"/>
                    <a:pt x="105029" y="190881"/>
                    <a:pt x="107569" y="172847"/>
                  </a:cubicBezTo>
                  <a:cubicBezTo>
                    <a:pt x="121158" y="180722"/>
                    <a:pt x="135001" y="188468"/>
                    <a:pt x="148844" y="196215"/>
                  </a:cubicBezTo>
                  <a:cubicBezTo>
                    <a:pt x="146177" y="217805"/>
                    <a:pt x="141732" y="235839"/>
                    <a:pt x="135382" y="250317"/>
                  </a:cubicBezTo>
                  <a:cubicBezTo>
                    <a:pt x="129032" y="264795"/>
                    <a:pt x="121031" y="275717"/>
                    <a:pt x="111379" y="283084"/>
                  </a:cubicBezTo>
                  <a:cubicBezTo>
                    <a:pt x="101727" y="290449"/>
                    <a:pt x="89281" y="294132"/>
                    <a:pt x="74549" y="294132"/>
                  </a:cubicBezTo>
                  <a:cubicBezTo>
                    <a:pt x="56515" y="294132"/>
                    <a:pt x="42037" y="289687"/>
                    <a:pt x="31369" y="280670"/>
                  </a:cubicBezTo>
                  <a:cubicBezTo>
                    <a:pt x="20828" y="271653"/>
                    <a:pt x="12446" y="255905"/>
                    <a:pt x="6604" y="233299"/>
                  </a:cubicBezTo>
                  <a:cubicBezTo>
                    <a:pt x="762" y="210693"/>
                    <a:pt x="0" y="181737"/>
                    <a:pt x="3683" y="146431"/>
                  </a:cubicBezTo>
                  <a:cubicBezTo>
                    <a:pt x="8509" y="99314"/>
                    <a:pt x="18542" y="63247"/>
                    <a:pt x="32893" y="37847"/>
                  </a:cubicBezTo>
                  <a:cubicBezTo>
                    <a:pt x="47117" y="12700"/>
                    <a:pt x="64389" y="0"/>
                    <a:pt x="85725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78C1999-7229-2306-FBA4-9848827A2953}"/>
              </a:ext>
            </a:extLst>
          </p:cNvPr>
          <p:cNvSpPr txBox="1"/>
          <p:nvPr/>
        </p:nvSpPr>
        <p:spPr>
          <a:xfrm>
            <a:off x="4813285" y="2259208"/>
            <a:ext cx="6942846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Tour of Carroll County Career and Technology 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Bill Eckles, Supervisor of Career and Technology Education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22B91-9F37-42E0-9EE8-0D911225A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358" y="1097381"/>
            <a:ext cx="7049111" cy="10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5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CAEF1-DAA2-40F3-AC7B-31B86260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MSDE Updates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155559-8249-4DC1-8373-A0AF37B03535}"/>
              </a:ext>
            </a:extLst>
          </p:cNvPr>
          <p:cNvGrpSpPr>
            <a:grpSpLocks/>
          </p:cNvGrpSpPr>
          <p:nvPr/>
        </p:nvGrpSpPr>
        <p:grpSpPr bwMode="auto">
          <a:xfrm>
            <a:off x="1220303" y="490400"/>
            <a:ext cx="2090378" cy="872198"/>
            <a:chOff x="0" y="-50"/>
            <a:chExt cx="9144" cy="34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BF6602-AB12-47CE-8BF1-C2BDA0FC3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6" y="1555"/>
              <a:ext cx="467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BB36C1-D629-4F7D-904F-199C65E83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" cy="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hape 249">
              <a:extLst>
                <a:ext uri="{FF2B5EF4-FFF2-40B4-BE49-F238E27FC236}">
                  <a16:creationId xmlns:a16="http://schemas.microsoft.com/office/drawing/2014/main" id="{165BAEE0-383A-41A7-975B-D5FBF1E35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1748"/>
              <a:ext cx="679" cy="1423"/>
            </a:xfrm>
            <a:custGeom>
              <a:avLst/>
              <a:gdLst>
                <a:gd name="T0" fmla="*/ 14224 w 67882"/>
                <a:gd name="T1" fmla="*/ 0 h 142240"/>
                <a:gd name="T2" fmla="*/ 59055 w 67882"/>
                <a:gd name="T3" fmla="*/ 0 h 142240"/>
                <a:gd name="T4" fmla="*/ 67882 w 67882"/>
                <a:gd name="T5" fmla="*/ 10941 h 142240"/>
                <a:gd name="T6" fmla="*/ 67882 w 67882"/>
                <a:gd name="T7" fmla="*/ 62420 h 142240"/>
                <a:gd name="T8" fmla="*/ 49911 w 67882"/>
                <a:gd name="T9" fmla="*/ 36830 h 142240"/>
                <a:gd name="T10" fmla="*/ 52324 w 67882"/>
                <a:gd name="T11" fmla="*/ 88011 h 142240"/>
                <a:gd name="T12" fmla="*/ 67882 w 67882"/>
                <a:gd name="T13" fmla="*/ 88011 h 142240"/>
                <a:gd name="T14" fmla="*/ 67882 w 67882"/>
                <a:gd name="T15" fmla="*/ 118745 h 142240"/>
                <a:gd name="T16" fmla="*/ 52324 w 67882"/>
                <a:gd name="T17" fmla="*/ 118745 h 142240"/>
                <a:gd name="T18" fmla="*/ 52070 w 67882"/>
                <a:gd name="T19" fmla="*/ 142240 h 142240"/>
                <a:gd name="T20" fmla="*/ 0 w 67882"/>
                <a:gd name="T21" fmla="*/ 142240 h 142240"/>
                <a:gd name="T22" fmla="*/ 14224 w 67882"/>
                <a:gd name="T23" fmla="*/ 0 h 142240"/>
                <a:gd name="T24" fmla="*/ 0 w 67882"/>
                <a:gd name="T25" fmla="*/ 0 h 142240"/>
                <a:gd name="T26" fmla="*/ 67882 w 67882"/>
                <a:gd name="T27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67882" h="142240">
                  <a:moveTo>
                    <a:pt x="14224" y="0"/>
                  </a:moveTo>
                  <a:cubicBezTo>
                    <a:pt x="29210" y="0"/>
                    <a:pt x="44196" y="0"/>
                    <a:pt x="59055" y="0"/>
                  </a:cubicBezTo>
                  <a:lnTo>
                    <a:pt x="67882" y="10941"/>
                  </a:lnTo>
                  <a:lnTo>
                    <a:pt x="67882" y="62420"/>
                  </a:lnTo>
                  <a:lnTo>
                    <a:pt x="49911" y="36830"/>
                  </a:lnTo>
                  <a:cubicBezTo>
                    <a:pt x="51181" y="53975"/>
                    <a:pt x="51943" y="70993"/>
                    <a:pt x="52324" y="88011"/>
                  </a:cubicBezTo>
                  <a:lnTo>
                    <a:pt x="67882" y="88011"/>
                  </a:lnTo>
                  <a:lnTo>
                    <a:pt x="67882" y="118745"/>
                  </a:lnTo>
                  <a:lnTo>
                    <a:pt x="52324" y="118745"/>
                  </a:lnTo>
                  <a:cubicBezTo>
                    <a:pt x="52324" y="126619"/>
                    <a:pt x="52324" y="134366"/>
                    <a:pt x="52070" y="142240"/>
                  </a:cubicBezTo>
                  <a:cubicBezTo>
                    <a:pt x="34798" y="142240"/>
                    <a:pt x="17399" y="142240"/>
                    <a:pt x="0" y="142240"/>
                  </a:cubicBezTo>
                  <a:cubicBezTo>
                    <a:pt x="8763" y="94869"/>
                    <a:pt x="13462" y="47498"/>
                    <a:pt x="14224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Shape 250">
              <a:extLst>
                <a:ext uri="{FF2B5EF4-FFF2-40B4-BE49-F238E27FC236}">
                  <a16:creationId xmlns:a16="http://schemas.microsoft.com/office/drawing/2014/main" id="{5EEA35E5-7F50-4EAE-ABC0-E45302E24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1748"/>
              <a:ext cx="1335" cy="1423"/>
            </a:xfrm>
            <a:custGeom>
              <a:avLst/>
              <a:gdLst>
                <a:gd name="T0" fmla="*/ 0 w 133477"/>
                <a:gd name="T1" fmla="*/ 0 h 142240"/>
                <a:gd name="T2" fmla="*/ 41656 w 133477"/>
                <a:gd name="T3" fmla="*/ 0 h 142240"/>
                <a:gd name="T4" fmla="*/ 83312 w 133477"/>
                <a:gd name="T5" fmla="*/ 0 h 142240"/>
                <a:gd name="T6" fmla="*/ 124968 w 133477"/>
                <a:gd name="T7" fmla="*/ 0 h 142240"/>
                <a:gd name="T8" fmla="*/ 127762 w 133477"/>
                <a:gd name="T9" fmla="*/ 11684 h 142240"/>
                <a:gd name="T10" fmla="*/ 130683 w 133477"/>
                <a:gd name="T11" fmla="*/ 23495 h 142240"/>
                <a:gd name="T12" fmla="*/ 133477 w 133477"/>
                <a:gd name="T13" fmla="*/ 35179 h 142240"/>
                <a:gd name="T14" fmla="*/ 118618 w 133477"/>
                <a:gd name="T15" fmla="*/ 35179 h 142240"/>
                <a:gd name="T16" fmla="*/ 103886 w 133477"/>
                <a:gd name="T17" fmla="*/ 35179 h 142240"/>
                <a:gd name="T18" fmla="*/ 89027 w 133477"/>
                <a:gd name="T19" fmla="*/ 35179 h 142240"/>
                <a:gd name="T20" fmla="*/ 95123 w 133477"/>
                <a:gd name="T21" fmla="*/ 70866 h 142240"/>
                <a:gd name="T22" fmla="*/ 101092 w 133477"/>
                <a:gd name="T23" fmla="*/ 106553 h 142240"/>
                <a:gd name="T24" fmla="*/ 107188 w 133477"/>
                <a:gd name="T25" fmla="*/ 142240 h 142240"/>
                <a:gd name="T26" fmla="*/ 90170 w 133477"/>
                <a:gd name="T27" fmla="*/ 142240 h 142240"/>
                <a:gd name="T28" fmla="*/ 73152 w 133477"/>
                <a:gd name="T29" fmla="*/ 142240 h 142240"/>
                <a:gd name="T30" fmla="*/ 56134 w 133477"/>
                <a:gd name="T31" fmla="*/ 142240 h 142240"/>
                <a:gd name="T32" fmla="*/ 52578 w 133477"/>
                <a:gd name="T33" fmla="*/ 106553 h 142240"/>
                <a:gd name="T34" fmla="*/ 49022 w 133477"/>
                <a:gd name="T35" fmla="*/ 70866 h 142240"/>
                <a:gd name="T36" fmla="*/ 45466 w 133477"/>
                <a:gd name="T37" fmla="*/ 35179 h 142240"/>
                <a:gd name="T38" fmla="*/ 30607 w 133477"/>
                <a:gd name="T39" fmla="*/ 35179 h 142240"/>
                <a:gd name="T40" fmla="*/ 15875 w 133477"/>
                <a:gd name="T41" fmla="*/ 35179 h 142240"/>
                <a:gd name="T42" fmla="*/ 1016 w 133477"/>
                <a:gd name="T43" fmla="*/ 35179 h 142240"/>
                <a:gd name="T44" fmla="*/ 635 w 133477"/>
                <a:gd name="T45" fmla="*/ 23495 h 142240"/>
                <a:gd name="T46" fmla="*/ 381 w 133477"/>
                <a:gd name="T47" fmla="*/ 11684 h 142240"/>
                <a:gd name="T48" fmla="*/ 0 w 133477"/>
                <a:gd name="T49" fmla="*/ 0 h 142240"/>
                <a:gd name="T50" fmla="*/ 0 w 133477"/>
                <a:gd name="T51" fmla="*/ 0 h 142240"/>
                <a:gd name="T52" fmla="*/ 133477 w 133477"/>
                <a:gd name="T5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14224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11684"/>
                    <a:pt x="130683" y="23495"/>
                    <a:pt x="133477" y="35179"/>
                  </a:cubicBezTo>
                  <a:cubicBezTo>
                    <a:pt x="118618" y="35179"/>
                    <a:pt x="103886" y="35179"/>
                    <a:pt x="89027" y="35179"/>
                  </a:cubicBezTo>
                  <a:cubicBezTo>
                    <a:pt x="95123" y="70866"/>
                    <a:pt x="101092" y="106553"/>
                    <a:pt x="107188" y="142240"/>
                  </a:cubicBezTo>
                  <a:cubicBezTo>
                    <a:pt x="90170" y="142240"/>
                    <a:pt x="73152" y="142240"/>
                    <a:pt x="56134" y="142240"/>
                  </a:cubicBezTo>
                  <a:cubicBezTo>
                    <a:pt x="52578" y="106553"/>
                    <a:pt x="49022" y="70866"/>
                    <a:pt x="45466" y="35179"/>
                  </a:cubicBezTo>
                  <a:cubicBezTo>
                    <a:pt x="30607" y="35179"/>
                    <a:pt x="15875" y="35179"/>
                    <a:pt x="1016" y="35179"/>
                  </a:cubicBezTo>
                  <a:cubicBezTo>
                    <a:pt x="635" y="23495"/>
                    <a:pt x="381" y="11684"/>
                    <a:pt x="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Shape 251">
              <a:extLst>
                <a:ext uri="{FF2B5EF4-FFF2-40B4-BE49-F238E27FC236}">
                  <a16:creationId xmlns:a16="http://schemas.microsoft.com/office/drawing/2014/main" id="{A448A2BB-235C-45CC-9B10-0B19D3340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1748"/>
              <a:ext cx="2203" cy="1423"/>
            </a:xfrm>
            <a:custGeom>
              <a:avLst/>
              <a:gdLst>
                <a:gd name="T0" fmla="*/ 70612 w 220345"/>
                <a:gd name="T1" fmla="*/ 0 h 142240"/>
                <a:gd name="T2" fmla="*/ 88646 w 220345"/>
                <a:gd name="T3" fmla="*/ 0 h 142240"/>
                <a:gd name="T4" fmla="*/ 106680 w 220345"/>
                <a:gd name="T5" fmla="*/ 0 h 142240"/>
                <a:gd name="T6" fmla="*/ 124714 w 220345"/>
                <a:gd name="T7" fmla="*/ 0 h 142240"/>
                <a:gd name="T8" fmla="*/ 120015 w 220345"/>
                <a:gd name="T9" fmla="*/ 28829 h 142240"/>
                <a:gd name="T10" fmla="*/ 116205 w 220345"/>
                <a:gd name="T11" fmla="*/ 57658 h 142240"/>
                <a:gd name="T12" fmla="*/ 113538 w 220345"/>
                <a:gd name="T13" fmla="*/ 86614 h 142240"/>
                <a:gd name="T14" fmla="*/ 132080 w 220345"/>
                <a:gd name="T15" fmla="*/ 57785 h 142240"/>
                <a:gd name="T16" fmla="*/ 149733 w 220345"/>
                <a:gd name="T17" fmla="*/ 28956 h 142240"/>
                <a:gd name="T18" fmla="*/ 166243 w 220345"/>
                <a:gd name="T19" fmla="*/ 0 h 142240"/>
                <a:gd name="T20" fmla="*/ 184277 w 220345"/>
                <a:gd name="T21" fmla="*/ 0 h 142240"/>
                <a:gd name="T22" fmla="*/ 202311 w 220345"/>
                <a:gd name="T23" fmla="*/ 0 h 142240"/>
                <a:gd name="T24" fmla="*/ 220345 w 220345"/>
                <a:gd name="T25" fmla="*/ 0 h 142240"/>
                <a:gd name="T26" fmla="*/ 208788 w 220345"/>
                <a:gd name="T27" fmla="*/ 47371 h 142240"/>
                <a:gd name="T28" fmla="*/ 197231 w 220345"/>
                <a:gd name="T29" fmla="*/ 94869 h 142240"/>
                <a:gd name="T30" fmla="*/ 185674 w 220345"/>
                <a:gd name="T31" fmla="*/ 142240 h 142240"/>
                <a:gd name="T32" fmla="*/ 171704 w 220345"/>
                <a:gd name="T33" fmla="*/ 142240 h 142240"/>
                <a:gd name="T34" fmla="*/ 157861 w 220345"/>
                <a:gd name="T35" fmla="*/ 142240 h 142240"/>
                <a:gd name="T36" fmla="*/ 143891 w 220345"/>
                <a:gd name="T37" fmla="*/ 142240 h 142240"/>
                <a:gd name="T38" fmla="*/ 154813 w 220345"/>
                <a:gd name="T39" fmla="*/ 106045 h 142240"/>
                <a:gd name="T40" fmla="*/ 165608 w 220345"/>
                <a:gd name="T41" fmla="*/ 69977 h 142240"/>
                <a:gd name="T42" fmla="*/ 176530 w 220345"/>
                <a:gd name="T43" fmla="*/ 33782 h 142240"/>
                <a:gd name="T44" fmla="*/ 156464 w 220345"/>
                <a:gd name="T45" fmla="*/ 69977 h 142240"/>
                <a:gd name="T46" fmla="*/ 134874 w 220345"/>
                <a:gd name="T47" fmla="*/ 106172 h 142240"/>
                <a:gd name="T48" fmla="*/ 111633 w 220345"/>
                <a:gd name="T49" fmla="*/ 142240 h 142240"/>
                <a:gd name="T50" fmla="*/ 99060 w 220345"/>
                <a:gd name="T51" fmla="*/ 142240 h 142240"/>
                <a:gd name="T52" fmla="*/ 86487 w 220345"/>
                <a:gd name="T53" fmla="*/ 142240 h 142240"/>
                <a:gd name="T54" fmla="*/ 73914 w 220345"/>
                <a:gd name="T55" fmla="*/ 142240 h 142240"/>
                <a:gd name="T56" fmla="*/ 77470 w 220345"/>
                <a:gd name="T57" fmla="*/ 106045 h 142240"/>
                <a:gd name="T58" fmla="*/ 82677 w 220345"/>
                <a:gd name="T59" fmla="*/ 69850 h 142240"/>
                <a:gd name="T60" fmla="*/ 89408 w 220345"/>
                <a:gd name="T61" fmla="*/ 33782 h 142240"/>
                <a:gd name="T62" fmla="*/ 73533 w 220345"/>
                <a:gd name="T63" fmla="*/ 69977 h 142240"/>
                <a:gd name="T64" fmla="*/ 57658 w 220345"/>
                <a:gd name="T65" fmla="*/ 106045 h 142240"/>
                <a:gd name="T66" fmla="*/ 41783 w 220345"/>
                <a:gd name="T67" fmla="*/ 142240 h 142240"/>
                <a:gd name="T68" fmla="*/ 27813 w 220345"/>
                <a:gd name="T69" fmla="*/ 142240 h 142240"/>
                <a:gd name="T70" fmla="*/ 13843 w 220345"/>
                <a:gd name="T71" fmla="*/ 142240 h 142240"/>
                <a:gd name="T72" fmla="*/ 0 w 220345"/>
                <a:gd name="T73" fmla="*/ 142240 h 142240"/>
                <a:gd name="T74" fmla="*/ 23495 w 220345"/>
                <a:gd name="T75" fmla="*/ 94869 h 142240"/>
                <a:gd name="T76" fmla="*/ 47117 w 220345"/>
                <a:gd name="T77" fmla="*/ 47371 h 142240"/>
                <a:gd name="T78" fmla="*/ 70612 w 220345"/>
                <a:gd name="T79" fmla="*/ 0 h 142240"/>
                <a:gd name="T80" fmla="*/ 0 w 220345"/>
                <a:gd name="T81" fmla="*/ 0 h 142240"/>
                <a:gd name="T82" fmla="*/ 220345 w 220345"/>
                <a:gd name="T8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345" h="142240">
                  <a:moveTo>
                    <a:pt x="70612" y="0"/>
                  </a:moveTo>
                  <a:cubicBezTo>
                    <a:pt x="88646" y="0"/>
                    <a:pt x="106680" y="0"/>
                    <a:pt x="124714" y="0"/>
                  </a:cubicBezTo>
                  <a:cubicBezTo>
                    <a:pt x="120015" y="28829"/>
                    <a:pt x="116205" y="57658"/>
                    <a:pt x="113538" y="86614"/>
                  </a:cubicBezTo>
                  <a:cubicBezTo>
                    <a:pt x="132080" y="57785"/>
                    <a:pt x="149733" y="28956"/>
                    <a:pt x="166243" y="0"/>
                  </a:cubicBezTo>
                  <a:cubicBezTo>
                    <a:pt x="184277" y="0"/>
                    <a:pt x="202311" y="0"/>
                    <a:pt x="220345" y="0"/>
                  </a:cubicBezTo>
                  <a:cubicBezTo>
                    <a:pt x="208788" y="47371"/>
                    <a:pt x="197231" y="94869"/>
                    <a:pt x="185674" y="142240"/>
                  </a:cubicBezTo>
                  <a:cubicBezTo>
                    <a:pt x="171704" y="142240"/>
                    <a:pt x="157861" y="142240"/>
                    <a:pt x="143891" y="142240"/>
                  </a:cubicBezTo>
                  <a:cubicBezTo>
                    <a:pt x="154813" y="106045"/>
                    <a:pt x="165608" y="69977"/>
                    <a:pt x="176530" y="33782"/>
                  </a:cubicBezTo>
                  <a:cubicBezTo>
                    <a:pt x="156464" y="69977"/>
                    <a:pt x="134874" y="106172"/>
                    <a:pt x="111633" y="142240"/>
                  </a:cubicBezTo>
                  <a:cubicBezTo>
                    <a:pt x="99060" y="142240"/>
                    <a:pt x="86487" y="142240"/>
                    <a:pt x="73914" y="142240"/>
                  </a:cubicBezTo>
                  <a:cubicBezTo>
                    <a:pt x="77470" y="106045"/>
                    <a:pt x="82677" y="69850"/>
                    <a:pt x="89408" y="33782"/>
                  </a:cubicBezTo>
                  <a:cubicBezTo>
                    <a:pt x="73533" y="69977"/>
                    <a:pt x="57658" y="106045"/>
                    <a:pt x="41783" y="142240"/>
                  </a:cubicBezTo>
                  <a:cubicBezTo>
                    <a:pt x="27813" y="142240"/>
                    <a:pt x="13843" y="142240"/>
                    <a:pt x="0" y="142240"/>
                  </a:cubicBezTo>
                  <a:cubicBezTo>
                    <a:pt x="23495" y="94869"/>
                    <a:pt x="47117" y="47371"/>
                    <a:pt x="70612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Shape 252">
              <a:extLst>
                <a:ext uri="{FF2B5EF4-FFF2-40B4-BE49-F238E27FC236}">
                  <a16:creationId xmlns:a16="http://schemas.microsoft.com/office/drawing/2014/main" id="{A132F7C0-4DFD-4C6D-835B-C0ECBAF0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724"/>
              <a:ext cx="1490" cy="1471"/>
            </a:xfrm>
            <a:custGeom>
              <a:avLst/>
              <a:gdLst>
                <a:gd name="T0" fmla="*/ 85725 w 148971"/>
                <a:gd name="T1" fmla="*/ 0 h 147066"/>
                <a:gd name="T2" fmla="*/ 102489 w 148971"/>
                <a:gd name="T3" fmla="*/ 0 h 147066"/>
                <a:gd name="T4" fmla="*/ 115316 w 148971"/>
                <a:gd name="T5" fmla="*/ 3683 h 147066"/>
                <a:gd name="T6" fmla="*/ 124841 w 148971"/>
                <a:gd name="T7" fmla="*/ 10922 h 147066"/>
                <a:gd name="T8" fmla="*/ 134493 w 148971"/>
                <a:gd name="T9" fmla="*/ 18161 h 147066"/>
                <a:gd name="T10" fmla="*/ 141732 w 148971"/>
                <a:gd name="T11" fmla="*/ 29210 h 147066"/>
                <a:gd name="T12" fmla="*/ 146939 w 148971"/>
                <a:gd name="T13" fmla="*/ 44196 h 147066"/>
                <a:gd name="T14" fmla="*/ 133858 w 148971"/>
                <a:gd name="T15" fmla="*/ 47117 h 147066"/>
                <a:gd name="T16" fmla="*/ 120777 w 148971"/>
                <a:gd name="T17" fmla="*/ 50038 h 147066"/>
                <a:gd name="T18" fmla="*/ 107569 w 148971"/>
                <a:gd name="T19" fmla="*/ 52832 h 147066"/>
                <a:gd name="T20" fmla="*/ 106426 w 148971"/>
                <a:gd name="T21" fmla="*/ 48514 h 147066"/>
                <a:gd name="T22" fmla="*/ 105156 w 148971"/>
                <a:gd name="T23" fmla="*/ 45339 h 147066"/>
                <a:gd name="T24" fmla="*/ 103759 w 148971"/>
                <a:gd name="T25" fmla="*/ 43434 h 147066"/>
                <a:gd name="T26" fmla="*/ 101473 w 148971"/>
                <a:gd name="T27" fmla="*/ 40005 h 147066"/>
                <a:gd name="T28" fmla="*/ 98679 w 148971"/>
                <a:gd name="T29" fmla="*/ 37465 h 147066"/>
                <a:gd name="T30" fmla="*/ 95250 w 148971"/>
                <a:gd name="T31" fmla="*/ 35560 h 147066"/>
                <a:gd name="T32" fmla="*/ 91948 w 148971"/>
                <a:gd name="T33" fmla="*/ 33782 h 147066"/>
                <a:gd name="T34" fmla="*/ 88138 w 148971"/>
                <a:gd name="T35" fmla="*/ 32893 h 147066"/>
                <a:gd name="T36" fmla="*/ 83820 w 148971"/>
                <a:gd name="T37" fmla="*/ 32893 h 147066"/>
                <a:gd name="T38" fmla="*/ 73914 w 148971"/>
                <a:gd name="T39" fmla="*/ 32893 h 147066"/>
                <a:gd name="T40" fmla="*/ 66040 w 148971"/>
                <a:gd name="T41" fmla="*/ 36957 h 147066"/>
                <a:gd name="T42" fmla="*/ 59690 w 148971"/>
                <a:gd name="T43" fmla="*/ 44958 h 147066"/>
                <a:gd name="T44" fmla="*/ 54864 w 148971"/>
                <a:gd name="T45" fmla="*/ 50927 h 147066"/>
                <a:gd name="T46" fmla="*/ 51562 w 148971"/>
                <a:gd name="T47" fmla="*/ 60198 h 147066"/>
                <a:gd name="T48" fmla="*/ 49784 w 148971"/>
                <a:gd name="T49" fmla="*/ 72898 h 147066"/>
                <a:gd name="T50" fmla="*/ 47625 w 148971"/>
                <a:gd name="T51" fmla="*/ 88646 h 147066"/>
                <a:gd name="T52" fmla="*/ 48768 w 148971"/>
                <a:gd name="T53" fmla="*/ 99441 h 147066"/>
                <a:gd name="T54" fmla="*/ 53340 w 148971"/>
                <a:gd name="T55" fmla="*/ 105283 h 147066"/>
                <a:gd name="T56" fmla="*/ 57785 w 148971"/>
                <a:gd name="T57" fmla="*/ 111125 h 147066"/>
                <a:gd name="T58" fmla="*/ 65024 w 148971"/>
                <a:gd name="T59" fmla="*/ 114046 h 147066"/>
                <a:gd name="T60" fmla="*/ 74676 w 148971"/>
                <a:gd name="T61" fmla="*/ 114046 h 147066"/>
                <a:gd name="T62" fmla="*/ 83947 w 148971"/>
                <a:gd name="T63" fmla="*/ 114046 h 147066"/>
                <a:gd name="T64" fmla="*/ 91313 w 148971"/>
                <a:gd name="T65" fmla="*/ 111760 h 147066"/>
                <a:gd name="T66" fmla="*/ 96266 w 148971"/>
                <a:gd name="T67" fmla="*/ 107061 h 147066"/>
                <a:gd name="T68" fmla="*/ 101346 w 148971"/>
                <a:gd name="T69" fmla="*/ 102362 h 147066"/>
                <a:gd name="T70" fmla="*/ 105156 w 148971"/>
                <a:gd name="T71" fmla="*/ 95504 h 147066"/>
                <a:gd name="T72" fmla="*/ 107569 w 148971"/>
                <a:gd name="T73" fmla="*/ 86487 h 147066"/>
                <a:gd name="T74" fmla="*/ 121158 w 148971"/>
                <a:gd name="T75" fmla="*/ 90297 h 147066"/>
                <a:gd name="T76" fmla="*/ 135001 w 148971"/>
                <a:gd name="T77" fmla="*/ 94234 h 147066"/>
                <a:gd name="T78" fmla="*/ 148971 w 148971"/>
                <a:gd name="T79" fmla="*/ 98044 h 147066"/>
                <a:gd name="T80" fmla="*/ 146304 w 148971"/>
                <a:gd name="T81" fmla="*/ 108839 h 147066"/>
                <a:gd name="T82" fmla="*/ 141732 w 148971"/>
                <a:gd name="T83" fmla="*/ 117983 h 147066"/>
                <a:gd name="T84" fmla="*/ 135382 w 148971"/>
                <a:gd name="T85" fmla="*/ 125095 h 147066"/>
                <a:gd name="T86" fmla="*/ 129159 w 148971"/>
                <a:gd name="T87" fmla="*/ 132461 h 147066"/>
                <a:gd name="T88" fmla="*/ 121031 w 148971"/>
                <a:gd name="T89" fmla="*/ 137922 h 147066"/>
                <a:gd name="T90" fmla="*/ 111379 w 148971"/>
                <a:gd name="T91" fmla="*/ 141605 h 147066"/>
                <a:gd name="T92" fmla="*/ 101727 w 148971"/>
                <a:gd name="T93" fmla="*/ 145288 h 147066"/>
                <a:gd name="T94" fmla="*/ 89281 w 148971"/>
                <a:gd name="T95" fmla="*/ 147066 h 147066"/>
                <a:gd name="T96" fmla="*/ 74549 w 148971"/>
                <a:gd name="T97" fmla="*/ 147066 h 147066"/>
                <a:gd name="T98" fmla="*/ 56515 w 148971"/>
                <a:gd name="T99" fmla="*/ 147066 h 147066"/>
                <a:gd name="T100" fmla="*/ 42037 w 148971"/>
                <a:gd name="T101" fmla="*/ 144907 h 147066"/>
                <a:gd name="T102" fmla="*/ 31369 w 148971"/>
                <a:gd name="T103" fmla="*/ 140335 h 147066"/>
                <a:gd name="T104" fmla="*/ 20828 w 148971"/>
                <a:gd name="T105" fmla="*/ 135890 h 147066"/>
                <a:gd name="T106" fmla="*/ 12446 w 148971"/>
                <a:gd name="T107" fmla="*/ 128016 h 147066"/>
                <a:gd name="T108" fmla="*/ 6604 w 148971"/>
                <a:gd name="T109" fmla="*/ 116586 h 147066"/>
                <a:gd name="T110" fmla="*/ 762 w 148971"/>
                <a:gd name="T111" fmla="*/ 105283 h 147066"/>
                <a:gd name="T112" fmla="*/ 0 w 148971"/>
                <a:gd name="T113" fmla="*/ 90805 h 147066"/>
                <a:gd name="T114" fmla="*/ 3683 w 148971"/>
                <a:gd name="T115" fmla="*/ 73152 h 147066"/>
                <a:gd name="T116" fmla="*/ 8509 w 148971"/>
                <a:gd name="T117" fmla="*/ 49657 h 147066"/>
                <a:gd name="T118" fmla="*/ 18542 w 148971"/>
                <a:gd name="T119" fmla="*/ 31623 h 147066"/>
                <a:gd name="T120" fmla="*/ 32893 w 148971"/>
                <a:gd name="T121" fmla="*/ 18923 h 147066"/>
                <a:gd name="T122" fmla="*/ 47117 w 148971"/>
                <a:gd name="T123" fmla="*/ 6350 h 147066"/>
                <a:gd name="T124" fmla="*/ 64389 w 148971"/>
                <a:gd name="T125" fmla="*/ 0 h 147066"/>
                <a:gd name="T126" fmla="*/ 85725 w 148971"/>
                <a:gd name="T127" fmla="*/ 0 h 147066"/>
                <a:gd name="T128" fmla="*/ 0 w 148971"/>
                <a:gd name="T129" fmla="*/ 0 h 147066"/>
                <a:gd name="T130" fmla="*/ 148971 w 148971"/>
                <a:gd name="T131" fmla="*/ 147066 h 147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971" h="147066">
                  <a:moveTo>
                    <a:pt x="85725" y="0"/>
                  </a:moveTo>
                  <a:cubicBezTo>
                    <a:pt x="102489" y="0"/>
                    <a:pt x="115316" y="3683"/>
                    <a:pt x="124841" y="10922"/>
                  </a:cubicBezTo>
                  <a:cubicBezTo>
                    <a:pt x="134493" y="18161"/>
                    <a:pt x="141732" y="29210"/>
                    <a:pt x="146939" y="44196"/>
                  </a:cubicBezTo>
                  <a:cubicBezTo>
                    <a:pt x="133858" y="47117"/>
                    <a:pt x="120777" y="50038"/>
                    <a:pt x="107569" y="52832"/>
                  </a:cubicBezTo>
                  <a:cubicBezTo>
                    <a:pt x="106426" y="48514"/>
                    <a:pt x="105156" y="45339"/>
                    <a:pt x="103759" y="43434"/>
                  </a:cubicBezTo>
                  <a:cubicBezTo>
                    <a:pt x="101473" y="40005"/>
                    <a:pt x="98679" y="37465"/>
                    <a:pt x="95250" y="35560"/>
                  </a:cubicBezTo>
                  <a:cubicBezTo>
                    <a:pt x="91948" y="33782"/>
                    <a:pt x="88138" y="32893"/>
                    <a:pt x="83820" y="32893"/>
                  </a:cubicBezTo>
                  <a:cubicBezTo>
                    <a:pt x="73914" y="32893"/>
                    <a:pt x="66040" y="36957"/>
                    <a:pt x="59690" y="44958"/>
                  </a:cubicBezTo>
                  <a:cubicBezTo>
                    <a:pt x="54864" y="50927"/>
                    <a:pt x="51562" y="60198"/>
                    <a:pt x="49784" y="72898"/>
                  </a:cubicBezTo>
                  <a:cubicBezTo>
                    <a:pt x="47625" y="88646"/>
                    <a:pt x="48768" y="99441"/>
                    <a:pt x="53340" y="105283"/>
                  </a:cubicBezTo>
                  <a:cubicBezTo>
                    <a:pt x="57785" y="111125"/>
                    <a:pt x="65024" y="114046"/>
                    <a:pt x="74676" y="114046"/>
                  </a:cubicBezTo>
                  <a:cubicBezTo>
                    <a:pt x="83947" y="114046"/>
                    <a:pt x="91313" y="111760"/>
                    <a:pt x="96266" y="107061"/>
                  </a:cubicBezTo>
                  <a:cubicBezTo>
                    <a:pt x="101346" y="102362"/>
                    <a:pt x="105156" y="95504"/>
                    <a:pt x="107569" y="86487"/>
                  </a:cubicBezTo>
                  <a:cubicBezTo>
                    <a:pt x="121158" y="90297"/>
                    <a:pt x="135001" y="94234"/>
                    <a:pt x="148971" y="98044"/>
                  </a:cubicBezTo>
                  <a:cubicBezTo>
                    <a:pt x="146304" y="108839"/>
                    <a:pt x="141732" y="117983"/>
                    <a:pt x="135382" y="125095"/>
                  </a:cubicBezTo>
                  <a:cubicBezTo>
                    <a:pt x="129159" y="132461"/>
                    <a:pt x="121031" y="137922"/>
                    <a:pt x="111379" y="141605"/>
                  </a:cubicBezTo>
                  <a:cubicBezTo>
                    <a:pt x="101727" y="145288"/>
                    <a:pt x="89281" y="147066"/>
                    <a:pt x="74549" y="147066"/>
                  </a:cubicBezTo>
                  <a:cubicBezTo>
                    <a:pt x="56515" y="147066"/>
                    <a:pt x="42037" y="144907"/>
                    <a:pt x="31369" y="140335"/>
                  </a:cubicBezTo>
                  <a:cubicBezTo>
                    <a:pt x="20828" y="135890"/>
                    <a:pt x="12446" y="128016"/>
                    <a:pt x="6604" y="116586"/>
                  </a:cubicBezTo>
                  <a:cubicBezTo>
                    <a:pt x="762" y="105283"/>
                    <a:pt x="0" y="90805"/>
                    <a:pt x="3683" y="73152"/>
                  </a:cubicBezTo>
                  <a:cubicBezTo>
                    <a:pt x="8509" y="49657"/>
                    <a:pt x="18542" y="31623"/>
                    <a:pt x="32893" y="18923"/>
                  </a:cubicBezTo>
                  <a:cubicBezTo>
                    <a:pt x="47117" y="6350"/>
                    <a:pt x="64389" y="0"/>
                    <a:pt x="85725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Shape 253">
              <a:extLst>
                <a:ext uri="{FF2B5EF4-FFF2-40B4-BE49-F238E27FC236}">
                  <a16:creationId xmlns:a16="http://schemas.microsoft.com/office/drawing/2014/main" id="{9F2D3196-A470-4D46-A812-6077F536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" y="1858"/>
              <a:ext cx="1120" cy="1313"/>
            </a:xfrm>
            <a:custGeom>
              <a:avLst/>
              <a:gdLst>
                <a:gd name="T0" fmla="*/ 0 w 111951"/>
                <a:gd name="T1" fmla="*/ 0 h 131299"/>
                <a:gd name="T2" fmla="*/ 48704 w 111951"/>
                <a:gd name="T3" fmla="*/ 60370 h 131299"/>
                <a:gd name="T4" fmla="*/ 111951 w 111951"/>
                <a:gd name="T5" fmla="*/ 131299 h 131299"/>
                <a:gd name="T6" fmla="*/ 58483 w 111951"/>
                <a:gd name="T7" fmla="*/ 131299 h 131299"/>
                <a:gd name="T8" fmla="*/ 40577 w 111951"/>
                <a:gd name="T9" fmla="*/ 107804 h 131299"/>
                <a:gd name="T10" fmla="*/ 0 w 111951"/>
                <a:gd name="T11" fmla="*/ 107804 h 131299"/>
                <a:gd name="T12" fmla="*/ 0 w 111951"/>
                <a:gd name="T13" fmla="*/ 77070 h 131299"/>
                <a:gd name="T14" fmla="*/ 17971 w 111951"/>
                <a:gd name="T15" fmla="*/ 77070 h 131299"/>
                <a:gd name="T16" fmla="*/ 0 w 111951"/>
                <a:gd name="T17" fmla="*/ 51480 h 131299"/>
                <a:gd name="T18" fmla="*/ 0 w 111951"/>
                <a:gd name="T19" fmla="*/ 0 h 131299"/>
                <a:gd name="T20" fmla="*/ 0 w 111951"/>
                <a:gd name="T21" fmla="*/ 0 h 131299"/>
                <a:gd name="T22" fmla="*/ 111951 w 111951"/>
                <a:gd name="T23" fmla="*/ 131299 h 13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1951" h="131299">
                  <a:moveTo>
                    <a:pt x="0" y="0"/>
                  </a:moveTo>
                  <a:lnTo>
                    <a:pt x="48704" y="60370"/>
                  </a:lnTo>
                  <a:cubicBezTo>
                    <a:pt x="68834" y="84087"/>
                    <a:pt x="89916" y="107741"/>
                    <a:pt x="111951" y="131299"/>
                  </a:cubicBezTo>
                  <a:cubicBezTo>
                    <a:pt x="94043" y="131299"/>
                    <a:pt x="76264" y="131299"/>
                    <a:pt x="58483" y="131299"/>
                  </a:cubicBezTo>
                  <a:cubicBezTo>
                    <a:pt x="52388" y="123426"/>
                    <a:pt x="46418" y="115678"/>
                    <a:pt x="40577" y="107804"/>
                  </a:cubicBezTo>
                  <a:lnTo>
                    <a:pt x="0" y="107804"/>
                  </a:lnTo>
                  <a:lnTo>
                    <a:pt x="0" y="77070"/>
                  </a:lnTo>
                  <a:lnTo>
                    <a:pt x="17971" y="77070"/>
                  </a:lnTo>
                  <a:lnTo>
                    <a:pt x="0" y="5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Shape 254">
              <a:extLst>
                <a:ext uri="{FF2B5EF4-FFF2-40B4-BE49-F238E27FC236}">
                  <a16:creationId xmlns:a16="http://schemas.microsoft.com/office/drawing/2014/main" id="{1E922CE6-3264-4747-9A72-C5477A950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302"/>
              <a:ext cx="33" cy="331"/>
            </a:xfrm>
            <a:custGeom>
              <a:avLst/>
              <a:gdLst>
                <a:gd name="T0" fmla="*/ 3366 w 3366"/>
                <a:gd name="T1" fmla="*/ 0 h 33151"/>
                <a:gd name="T2" fmla="*/ 3366 w 3366"/>
                <a:gd name="T3" fmla="*/ 33151 h 33151"/>
                <a:gd name="T4" fmla="*/ 0 w 3366"/>
                <a:gd name="T5" fmla="*/ 31017 h 33151"/>
                <a:gd name="T6" fmla="*/ 3366 w 3366"/>
                <a:gd name="T7" fmla="*/ 0 h 33151"/>
                <a:gd name="T8" fmla="*/ 0 w 3366"/>
                <a:gd name="T9" fmla="*/ 0 h 33151"/>
                <a:gd name="T10" fmla="*/ 3366 w 3366"/>
                <a:gd name="T11" fmla="*/ 33151 h 3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366" h="33151">
                  <a:moveTo>
                    <a:pt x="3366" y="0"/>
                  </a:moveTo>
                  <a:lnTo>
                    <a:pt x="3366" y="33151"/>
                  </a:lnTo>
                  <a:lnTo>
                    <a:pt x="0" y="31017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" name="Shape 255">
              <a:extLst>
                <a:ext uri="{FF2B5EF4-FFF2-40B4-BE49-F238E27FC236}">
                  <a16:creationId xmlns:a16="http://schemas.microsoft.com/office/drawing/2014/main" id="{EEFFABF5-630E-4EB5-9681-FFDFF7055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1717"/>
              <a:ext cx="1172" cy="1485"/>
            </a:xfrm>
            <a:custGeom>
              <a:avLst/>
              <a:gdLst>
                <a:gd name="T0" fmla="*/ 77216 w 117285"/>
                <a:gd name="T1" fmla="*/ 0 h 148590"/>
                <a:gd name="T2" fmla="*/ 117285 w 117285"/>
                <a:gd name="T3" fmla="*/ 0 h 148590"/>
                <a:gd name="T4" fmla="*/ 117285 w 117285"/>
                <a:gd name="T5" fmla="*/ 6350 h 148590"/>
                <a:gd name="T6" fmla="*/ 82169 w 117285"/>
                <a:gd name="T7" fmla="*/ 6350 h 148590"/>
                <a:gd name="T8" fmla="*/ 14732 w 117285"/>
                <a:gd name="T9" fmla="*/ 142240 h 148590"/>
                <a:gd name="T10" fmla="*/ 43307 w 117285"/>
                <a:gd name="T11" fmla="*/ 142240 h 148590"/>
                <a:gd name="T12" fmla="*/ 89916 w 117285"/>
                <a:gd name="T13" fmla="*/ 36322 h 148590"/>
                <a:gd name="T14" fmla="*/ 97028 w 117285"/>
                <a:gd name="T15" fmla="*/ 33782 h 148590"/>
                <a:gd name="T16" fmla="*/ 102489 w 117285"/>
                <a:gd name="T17" fmla="*/ 37211 h 148590"/>
                <a:gd name="T18" fmla="*/ 97663 w 117285"/>
                <a:gd name="T19" fmla="*/ 64262 h 148590"/>
                <a:gd name="T20" fmla="*/ 93472 w 117285"/>
                <a:gd name="T21" fmla="*/ 91440 h 148590"/>
                <a:gd name="T22" fmla="*/ 89916 w 117285"/>
                <a:gd name="T23" fmla="*/ 118491 h 148590"/>
                <a:gd name="T24" fmla="*/ 87249 w 117285"/>
                <a:gd name="T25" fmla="*/ 142240 h 148590"/>
                <a:gd name="T26" fmla="*/ 113665 w 117285"/>
                <a:gd name="T27" fmla="*/ 142240 h 148590"/>
                <a:gd name="T28" fmla="*/ 117285 w 117285"/>
                <a:gd name="T29" fmla="*/ 136403 h 148590"/>
                <a:gd name="T30" fmla="*/ 117285 w 117285"/>
                <a:gd name="T31" fmla="*/ 148590 h 148590"/>
                <a:gd name="T32" fmla="*/ 80518 w 117285"/>
                <a:gd name="T33" fmla="*/ 148590 h 148590"/>
                <a:gd name="T34" fmla="*/ 75946 w 117285"/>
                <a:gd name="T35" fmla="*/ 147701 h 148590"/>
                <a:gd name="T36" fmla="*/ 74168 w 117285"/>
                <a:gd name="T37" fmla="*/ 145288 h 148590"/>
                <a:gd name="T38" fmla="*/ 77216 w 117285"/>
                <a:gd name="T39" fmla="*/ 118110 h 148590"/>
                <a:gd name="T40" fmla="*/ 80772 w 117285"/>
                <a:gd name="T41" fmla="*/ 91059 h 148590"/>
                <a:gd name="T42" fmla="*/ 81915 w 117285"/>
                <a:gd name="T43" fmla="*/ 84074 h 148590"/>
                <a:gd name="T44" fmla="*/ 54610 w 117285"/>
                <a:gd name="T45" fmla="*/ 146177 h 148590"/>
                <a:gd name="T46" fmla="*/ 48387 w 117285"/>
                <a:gd name="T47" fmla="*/ 148590 h 148590"/>
                <a:gd name="T48" fmla="*/ 6604 w 117285"/>
                <a:gd name="T49" fmla="*/ 148590 h 148590"/>
                <a:gd name="T50" fmla="*/ 1524 w 117285"/>
                <a:gd name="T51" fmla="*/ 147447 h 148590"/>
                <a:gd name="T52" fmla="*/ 381 w 117285"/>
                <a:gd name="T53" fmla="*/ 144653 h 148590"/>
                <a:gd name="T54" fmla="*/ 71120 w 117285"/>
                <a:gd name="T55" fmla="*/ 2413 h 148590"/>
                <a:gd name="T56" fmla="*/ 77216 w 117285"/>
                <a:gd name="T57" fmla="*/ 0 h 148590"/>
                <a:gd name="T58" fmla="*/ 0 w 117285"/>
                <a:gd name="T59" fmla="*/ 0 h 148590"/>
                <a:gd name="T60" fmla="*/ 117285 w 117285"/>
                <a:gd name="T61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117285" h="148590">
                  <a:moveTo>
                    <a:pt x="77216" y="0"/>
                  </a:moveTo>
                  <a:lnTo>
                    <a:pt x="117285" y="0"/>
                  </a:lnTo>
                  <a:lnTo>
                    <a:pt x="117285" y="6350"/>
                  </a:lnTo>
                  <a:lnTo>
                    <a:pt x="82169" y="6350"/>
                  </a:lnTo>
                  <a:lnTo>
                    <a:pt x="14732" y="142240"/>
                  </a:lnTo>
                  <a:lnTo>
                    <a:pt x="43307" y="142240"/>
                  </a:lnTo>
                  <a:lnTo>
                    <a:pt x="89916" y="36322"/>
                  </a:lnTo>
                  <a:cubicBezTo>
                    <a:pt x="90678" y="34671"/>
                    <a:pt x="93726" y="33528"/>
                    <a:pt x="97028" y="33782"/>
                  </a:cubicBezTo>
                  <a:cubicBezTo>
                    <a:pt x="100330" y="34036"/>
                    <a:pt x="102743" y="35560"/>
                    <a:pt x="102489" y="37211"/>
                  </a:cubicBezTo>
                  <a:lnTo>
                    <a:pt x="97663" y="64262"/>
                  </a:lnTo>
                  <a:lnTo>
                    <a:pt x="93472" y="91440"/>
                  </a:lnTo>
                  <a:lnTo>
                    <a:pt x="89916" y="118491"/>
                  </a:lnTo>
                  <a:lnTo>
                    <a:pt x="87249" y="142240"/>
                  </a:lnTo>
                  <a:lnTo>
                    <a:pt x="113665" y="142240"/>
                  </a:lnTo>
                  <a:lnTo>
                    <a:pt x="117285" y="136403"/>
                  </a:lnTo>
                  <a:lnTo>
                    <a:pt x="117285" y="148590"/>
                  </a:lnTo>
                  <a:lnTo>
                    <a:pt x="80518" y="148590"/>
                  </a:lnTo>
                  <a:cubicBezTo>
                    <a:pt x="78740" y="148590"/>
                    <a:pt x="77089" y="148336"/>
                    <a:pt x="75946" y="147701"/>
                  </a:cubicBezTo>
                  <a:cubicBezTo>
                    <a:pt x="74676" y="147066"/>
                    <a:pt x="74041" y="146177"/>
                    <a:pt x="74168" y="145288"/>
                  </a:cubicBezTo>
                  <a:lnTo>
                    <a:pt x="77216" y="118110"/>
                  </a:lnTo>
                  <a:lnTo>
                    <a:pt x="80772" y="91059"/>
                  </a:lnTo>
                  <a:lnTo>
                    <a:pt x="81915" y="84074"/>
                  </a:lnTo>
                  <a:lnTo>
                    <a:pt x="54610" y="146177"/>
                  </a:lnTo>
                  <a:cubicBezTo>
                    <a:pt x="53975" y="147574"/>
                    <a:pt x="51435" y="148590"/>
                    <a:pt x="48387" y="148590"/>
                  </a:cubicBezTo>
                  <a:lnTo>
                    <a:pt x="6604" y="148590"/>
                  </a:lnTo>
                  <a:cubicBezTo>
                    <a:pt x="4572" y="148590"/>
                    <a:pt x="2794" y="148209"/>
                    <a:pt x="1524" y="147447"/>
                  </a:cubicBezTo>
                  <a:cubicBezTo>
                    <a:pt x="381" y="146685"/>
                    <a:pt x="0" y="145669"/>
                    <a:pt x="381" y="144653"/>
                  </a:cubicBezTo>
                  <a:lnTo>
                    <a:pt x="71120" y="2413"/>
                  </a:lnTo>
                  <a:cubicBezTo>
                    <a:pt x="71755" y="1016"/>
                    <a:pt x="74295" y="0"/>
                    <a:pt x="77216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Shape 256">
              <a:extLst>
                <a:ext uri="{FF2B5EF4-FFF2-40B4-BE49-F238E27FC236}">
                  <a16:creationId xmlns:a16="http://schemas.microsoft.com/office/drawing/2014/main" id="{845A8536-74C4-4FDF-AE3B-19739A05F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031"/>
              <a:ext cx="325" cy="865"/>
            </a:xfrm>
            <a:custGeom>
              <a:avLst/>
              <a:gdLst>
                <a:gd name="T0" fmla="*/ 32512 w 32512"/>
                <a:gd name="T1" fmla="*/ 0 h 86534"/>
                <a:gd name="T2" fmla="*/ 32512 w 32512"/>
                <a:gd name="T3" fmla="*/ 7413 h 86534"/>
                <a:gd name="T4" fmla="*/ 29972 w 32512"/>
                <a:gd name="T5" fmla="*/ 8937 h 86534"/>
                <a:gd name="T6" fmla="*/ 27686 w 32512"/>
                <a:gd name="T7" fmla="*/ 10715 h 86534"/>
                <a:gd name="T8" fmla="*/ 25400 w 32512"/>
                <a:gd name="T9" fmla="*/ 12874 h 86534"/>
                <a:gd name="T10" fmla="*/ 23114 w 32512"/>
                <a:gd name="T11" fmla="*/ 15541 h 86534"/>
                <a:gd name="T12" fmla="*/ 21590 w 32512"/>
                <a:gd name="T13" fmla="*/ 17700 h 86534"/>
                <a:gd name="T14" fmla="*/ 20066 w 32512"/>
                <a:gd name="T15" fmla="*/ 20240 h 86534"/>
                <a:gd name="T16" fmla="*/ 18796 w 32512"/>
                <a:gd name="T17" fmla="*/ 23161 h 86534"/>
                <a:gd name="T18" fmla="*/ 17526 w 32512"/>
                <a:gd name="T19" fmla="*/ 26336 h 86534"/>
                <a:gd name="T20" fmla="*/ 16383 w 32512"/>
                <a:gd name="T21" fmla="*/ 29892 h 86534"/>
                <a:gd name="T22" fmla="*/ 15367 w 32512"/>
                <a:gd name="T23" fmla="*/ 33702 h 86534"/>
                <a:gd name="T24" fmla="*/ 14478 w 32512"/>
                <a:gd name="T25" fmla="*/ 37894 h 86534"/>
                <a:gd name="T26" fmla="*/ 13716 w 32512"/>
                <a:gd name="T27" fmla="*/ 42465 h 86534"/>
                <a:gd name="T28" fmla="*/ 13081 w 32512"/>
                <a:gd name="T29" fmla="*/ 48053 h 86534"/>
                <a:gd name="T30" fmla="*/ 12827 w 32512"/>
                <a:gd name="T31" fmla="*/ 53260 h 86534"/>
                <a:gd name="T32" fmla="*/ 12700 w 32512"/>
                <a:gd name="T33" fmla="*/ 57959 h 86534"/>
                <a:gd name="T34" fmla="*/ 13081 w 32512"/>
                <a:gd name="T35" fmla="*/ 62150 h 86534"/>
                <a:gd name="T36" fmla="*/ 13589 w 32512"/>
                <a:gd name="T37" fmla="*/ 65706 h 86534"/>
                <a:gd name="T38" fmla="*/ 14478 w 32512"/>
                <a:gd name="T39" fmla="*/ 68881 h 86534"/>
                <a:gd name="T40" fmla="*/ 15621 w 32512"/>
                <a:gd name="T41" fmla="*/ 71548 h 86534"/>
                <a:gd name="T42" fmla="*/ 16891 w 32512"/>
                <a:gd name="T43" fmla="*/ 73453 h 86534"/>
                <a:gd name="T44" fmla="*/ 20066 w 32512"/>
                <a:gd name="T45" fmla="*/ 76755 h 86534"/>
                <a:gd name="T46" fmla="*/ 23622 w 32512"/>
                <a:gd name="T47" fmla="*/ 78787 h 86534"/>
                <a:gd name="T48" fmla="*/ 27686 w 32512"/>
                <a:gd name="T49" fmla="*/ 79803 h 86534"/>
                <a:gd name="T50" fmla="*/ 32385 w 32512"/>
                <a:gd name="T51" fmla="*/ 80184 h 86534"/>
                <a:gd name="T52" fmla="*/ 32512 w 32512"/>
                <a:gd name="T53" fmla="*/ 80177 h 86534"/>
                <a:gd name="T54" fmla="*/ 32512 w 32512"/>
                <a:gd name="T55" fmla="*/ 86534 h 86534"/>
                <a:gd name="T56" fmla="*/ 31369 w 32512"/>
                <a:gd name="T57" fmla="*/ 86534 h 86534"/>
                <a:gd name="T58" fmla="*/ 24511 w 32512"/>
                <a:gd name="T59" fmla="*/ 86026 h 86534"/>
                <a:gd name="T60" fmla="*/ 22479 w 32512"/>
                <a:gd name="T61" fmla="*/ 85645 h 86534"/>
                <a:gd name="T62" fmla="*/ 16510 w 32512"/>
                <a:gd name="T63" fmla="*/ 83994 h 86534"/>
                <a:gd name="T64" fmla="*/ 14859 w 32512"/>
                <a:gd name="T65" fmla="*/ 83359 h 86534"/>
                <a:gd name="T66" fmla="*/ 10033 w 32512"/>
                <a:gd name="T67" fmla="*/ 80692 h 86534"/>
                <a:gd name="T68" fmla="*/ 9144 w 32512"/>
                <a:gd name="T69" fmla="*/ 79930 h 86534"/>
                <a:gd name="T70" fmla="*/ 5334 w 32512"/>
                <a:gd name="T71" fmla="*/ 76120 h 86534"/>
                <a:gd name="T72" fmla="*/ 4953 w 32512"/>
                <a:gd name="T73" fmla="*/ 75612 h 86534"/>
                <a:gd name="T74" fmla="*/ 3175 w 32512"/>
                <a:gd name="T75" fmla="*/ 72945 h 86534"/>
                <a:gd name="T76" fmla="*/ 1905 w 32512"/>
                <a:gd name="T77" fmla="*/ 69770 h 86534"/>
                <a:gd name="T78" fmla="*/ 889 w 32512"/>
                <a:gd name="T79" fmla="*/ 66214 h 86534"/>
                <a:gd name="T80" fmla="*/ 381 w 32512"/>
                <a:gd name="T81" fmla="*/ 62277 h 86534"/>
                <a:gd name="T82" fmla="*/ 0 w 32512"/>
                <a:gd name="T83" fmla="*/ 57832 h 86534"/>
                <a:gd name="T84" fmla="*/ 127 w 32512"/>
                <a:gd name="T85" fmla="*/ 53006 h 86534"/>
                <a:gd name="T86" fmla="*/ 381 w 32512"/>
                <a:gd name="T87" fmla="*/ 47672 h 86534"/>
                <a:gd name="T88" fmla="*/ 1143 w 32512"/>
                <a:gd name="T89" fmla="*/ 41957 h 86534"/>
                <a:gd name="T90" fmla="*/ 1905 w 32512"/>
                <a:gd name="T91" fmla="*/ 37258 h 86534"/>
                <a:gd name="T92" fmla="*/ 2794 w 32512"/>
                <a:gd name="T93" fmla="*/ 32940 h 86534"/>
                <a:gd name="T94" fmla="*/ 3810 w 32512"/>
                <a:gd name="T95" fmla="*/ 28876 h 86534"/>
                <a:gd name="T96" fmla="*/ 5080 w 32512"/>
                <a:gd name="T97" fmla="*/ 25066 h 86534"/>
                <a:gd name="T98" fmla="*/ 6350 w 32512"/>
                <a:gd name="T99" fmla="*/ 21637 h 86534"/>
                <a:gd name="T100" fmla="*/ 7874 w 32512"/>
                <a:gd name="T101" fmla="*/ 18462 h 86534"/>
                <a:gd name="T102" fmla="*/ 9652 w 32512"/>
                <a:gd name="T103" fmla="*/ 15541 h 86534"/>
                <a:gd name="T104" fmla="*/ 11557 w 32512"/>
                <a:gd name="T105" fmla="*/ 13001 h 86534"/>
                <a:gd name="T106" fmla="*/ 14224 w 32512"/>
                <a:gd name="T107" fmla="*/ 9953 h 86534"/>
                <a:gd name="T108" fmla="*/ 17145 w 32512"/>
                <a:gd name="T109" fmla="*/ 7286 h 86534"/>
                <a:gd name="T110" fmla="*/ 20320 w 32512"/>
                <a:gd name="T111" fmla="*/ 4873 h 86534"/>
                <a:gd name="T112" fmla="*/ 23241 w 32512"/>
                <a:gd name="T113" fmla="*/ 3222 h 86534"/>
                <a:gd name="T114" fmla="*/ 23876 w 32512"/>
                <a:gd name="T115" fmla="*/ 2841 h 86534"/>
                <a:gd name="T116" fmla="*/ 26924 w 32512"/>
                <a:gd name="T117" fmla="*/ 1571 h 86534"/>
                <a:gd name="T118" fmla="*/ 27940 w 32512"/>
                <a:gd name="T119" fmla="*/ 1190 h 86534"/>
                <a:gd name="T120" fmla="*/ 31242 w 32512"/>
                <a:gd name="T121" fmla="*/ 174 h 86534"/>
                <a:gd name="T122" fmla="*/ 32258 w 32512"/>
                <a:gd name="T123" fmla="*/ 47 h 86534"/>
                <a:gd name="T124" fmla="*/ 32512 w 32512"/>
                <a:gd name="T125" fmla="*/ 0 h 86534"/>
                <a:gd name="T126" fmla="*/ 0 w 32512"/>
                <a:gd name="T127" fmla="*/ 0 h 86534"/>
                <a:gd name="T128" fmla="*/ 32512 w 32512"/>
                <a:gd name="T129" fmla="*/ 86534 h 86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32512" h="86534">
                  <a:moveTo>
                    <a:pt x="32512" y="0"/>
                  </a:moveTo>
                  <a:lnTo>
                    <a:pt x="32512" y="7413"/>
                  </a:lnTo>
                  <a:lnTo>
                    <a:pt x="29972" y="8937"/>
                  </a:lnTo>
                  <a:lnTo>
                    <a:pt x="27686" y="10715"/>
                  </a:lnTo>
                  <a:lnTo>
                    <a:pt x="25400" y="12874"/>
                  </a:lnTo>
                  <a:lnTo>
                    <a:pt x="23114" y="15541"/>
                  </a:lnTo>
                  <a:lnTo>
                    <a:pt x="21590" y="17700"/>
                  </a:lnTo>
                  <a:lnTo>
                    <a:pt x="20066" y="20240"/>
                  </a:lnTo>
                  <a:lnTo>
                    <a:pt x="18796" y="23161"/>
                  </a:lnTo>
                  <a:lnTo>
                    <a:pt x="17526" y="26336"/>
                  </a:lnTo>
                  <a:lnTo>
                    <a:pt x="16383" y="29892"/>
                  </a:lnTo>
                  <a:lnTo>
                    <a:pt x="15367" y="33702"/>
                  </a:lnTo>
                  <a:lnTo>
                    <a:pt x="14478" y="37894"/>
                  </a:lnTo>
                  <a:lnTo>
                    <a:pt x="13716" y="42465"/>
                  </a:lnTo>
                  <a:lnTo>
                    <a:pt x="13081" y="48053"/>
                  </a:lnTo>
                  <a:lnTo>
                    <a:pt x="12827" y="53260"/>
                  </a:lnTo>
                  <a:lnTo>
                    <a:pt x="12700" y="57959"/>
                  </a:lnTo>
                  <a:lnTo>
                    <a:pt x="13081" y="62150"/>
                  </a:lnTo>
                  <a:lnTo>
                    <a:pt x="13589" y="65706"/>
                  </a:lnTo>
                  <a:lnTo>
                    <a:pt x="14478" y="68881"/>
                  </a:lnTo>
                  <a:lnTo>
                    <a:pt x="15621" y="71548"/>
                  </a:lnTo>
                  <a:lnTo>
                    <a:pt x="16891" y="73453"/>
                  </a:lnTo>
                  <a:lnTo>
                    <a:pt x="20066" y="76755"/>
                  </a:lnTo>
                  <a:lnTo>
                    <a:pt x="23622" y="78787"/>
                  </a:lnTo>
                  <a:lnTo>
                    <a:pt x="27686" y="79803"/>
                  </a:lnTo>
                  <a:lnTo>
                    <a:pt x="32385" y="80184"/>
                  </a:lnTo>
                  <a:lnTo>
                    <a:pt x="32512" y="80177"/>
                  </a:lnTo>
                  <a:lnTo>
                    <a:pt x="32512" y="86534"/>
                  </a:lnTo>
                  <a:lnTo>
                    <a:pt x="31369" y="86534"/>
                  </a:lnTo>
                  <a:lnTo>
                    <a:pt x="24511" y="86026"/>
                  </a:lnTo>
                  <a:cubicBezTo>
                    <a:pt x="23876" y="86026"/>
                    <a:pt x="23114" y="85899"/>
                    <a:pt x="22479" y="85645"/>
                  </a:cubicBezTo>
                  <a:lnTo>
                    <a:pt x="16510" y="83994"/>
                  </a:lnTo>
                  <a:cubicBezTo>
                    <a:pt x="15875" y="83867"/>
                    <a:pt x="15367" y="83613"/>
                    <a:pt x="14859" y="83359"/>
                  </a:cubicBezTo>
                  <a:lnTo>
                    <a:pt x="10033" y="80692"/>
                  </a:lnTo>
                  <a:cubicBezTo>
                    <a:pt x="9652" y="80438"/>
                    <a:pt x="9398" y="80184"/>
                    <a:pt x="9144" y="79930"/>
                  </a:cubicBezTo>
                  <a:lnTo>
                    <a:pt x="5334" y="76120"/>
                  </a:lnTo>
                  <a:cubicBezTo>
                    <a:pt x="5080" y="75994"/>
                    <a:pt x="4953" y="75739"/>
                    <a:pt x="4953" y="75612"/>
                  </a:cubicBezTo>
                  <a:lnTo>
                    <a:pt x="3175" y="72945"/>
                  </a:lnTo>
                  <a:lnTo>
                    <a:pt x="1905" y="69770"/>
                  </a:lnTo>
                  <a:lnTo>
                    <a:pt x="889" y="66214"/>
                  </a:lnTo>
                  <a:lnTo>
                    <a:pt x="381" y="62277"/>
                  </a:lnTo>
                  <a:lnTo>
                    <a:pt x="0" y="57832"/>
                  </a:lnTo>
                  <a:lnTo>
                    <a:pt x="127" y="53006"/>
                  </a:lnTo>
                  <a:lnTo>
                    <a:pt x="381" y="47672"/>
                  </a:lnTo>
                  <a:lnTo>
                    <a:pt x="1143" y="41957"/>
                  </a:lnTo>
                  <a:lnTo>
                    <a:pt x="1905" y="37258"/>
                  </a:lnTo>
                  <a:lnTo>
                    <a:pt x="2794" y="32940"/>
                  </a:lnTo>
                  <a:lnTo>
                    <a:pt x="3810" y="28876"/>
                  </a:lnTo>
                  <a:lnTo>
                    <a:pt x="5080" y="25066"/>
                  </a:lnTo>
                  <a:lnTo>
                    <a:pt x="6350" y="21637"/>
                  </a:lnTo>
                  <a:lnTo>
                    <a:pt x="7874" y="18462"/>
                  </a:lnTo>
                  <a:lnTo>
                    <a:pt x="9652" y="15541"/>
                  </a:lnTo>
                  <a:lnTo>
                    <a:pt x="11557" y="13001"/>
                  </a:lnTo>
                  <a:lnTo>
                    <a:pt x="14224" y="9953"/>
                  </a:lnTo>
                  <a:lnTo>
                    <a:pt x="17145" y="7286"/>
                  </a:lnTo>
                  <a:lnTo>
                    <a:pt x="20320" y="4873"/>
                  </a:lnTo>
                  <a:lnTo>
                    <a:pt x="23241" y="3222"/>
                  </a:lnTo>
                  <a:cubicBezTo>
                    <a:pt x="23368" y="3095"/>
                    <a:pt x="23622" y="2969"/>
                    <a:pt x="23876" y="2841"/>
                  </a:cubicBezTo>
                  <a:lnTo>
                    <a:pt x="26924" y="1571"/>
                  </a:lnTo>
                  <a:cubicBezTo>
                    <a:pt x="27178" y="1317"/>
                    <a:pt x="27559" y="1190"/>
                    <a:pt x="27940" y="1190"/>
                  </a:cubicBezTo>
                  <a:lnTo>
                    <a:pt x="31242" y="174"/>
                  </a:lnTo>
                  <a:cubicBezTo>
                    <a:pt x="31496" y="174"/>
                    <a:pt x="31877" y="47"/>
                    <a:pt x="32258" y="47"/>
                  </a:cubicBezTo>
                  <a:lnTo>
                    <a:pt x="32512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Shape 257">
              <a:extLst>
                <a:ext uri="{FF2B5EF4-FFF2-40B4-BE49-F238E27FC236}">
                  <a16:creationId xmlns:a16="http://schemas.microsoft.com/office/drawing/2014/main" id="{04430D9B-BC46-4FEB-BE4F-BD8659F17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717"/>
              <a:ext cx="1163" cy="1485"/>
            </a:xfrm>
            <a:custGeom>
              <a:avLst/>
              <a:gdLst>
                <a:gd name="T0" fmla="*/ 0 w 116268"/>
                <a:gd name="T1" fmla="*/ 0 h 148590"/>
                <a:gd name="T2" fmla="*/ 14034 w 116268"/>
                <a:gd name="T3" fmla="*/ 0 h 148590"/>
                <a:gd name="T4" fmla="*/ 18733 w 116268"/>
                <a:gd name="T5" fmla="*/ 1016 h 148590"/>
                <a:gd name="T6" fmla="*/ 20384 w 116268"/>
                <a:gd name="T7" fmla="*/ 3429 h 148590"/>
                <a:gd name="T8" fmla="*/ 14034 w 116268"/>
                <a:gd name="T9" fmla="*/ 46736 h 148590"/>
                <a:gd name="T10" fmla="*/ 12128 w 116268"/>
                <a:gd name="T11" fmla="*/ 64516 h 148590"/>
                <a:gd name="T12" fmla="*/ 23940 w 116268"/>
                <a:gd name="T13" fmla="*/ 45593 h 148590"/>
                <a:gd name="T14" fmla="*/ 49466 w 116268"/>
                <a:gd name="T15" fmla="*/ 2286 h 148590"/>
                <a:gd name="T16" fmla="*/ 55563 w 116268"/>
                <a:gd name="T17" fmla="*/ 0 h 148590"/>
                <a:gd name="T18" fmla="*/ 109665 w 116268"/>
                <a:gd name="T19" fmla="*/ 0 h 148590"/>
                <a:gd name="T20" fmla="*/ 114490 w 116268"/>
                <a:gd name="T21" fmla="*/ 1143 h 148590"/>
                <a:gd name="T22" fmla="*/ 116015 w 116268"/>
                <a:gd name="T23" fmla="*/ 3556 h 148590"/>
                <a:gd name="T24" fmla="*/ 81343 w 116268"/>
                <a:gd name="T25" fmla="*/ 145796 h 148590"/>
                <a:gd name="T26" fmla="*/ 74993 w 116268"/>
                <a:gd name="T27" fmla="*/ 148590 h 148590"/>
                <a:gd name="T28" fmla="*/ 33210 w 116268"/>
                <a:gd name="T29" fmla="*/ 148590 h 148590"/>
                <a:gd name="T30" fmla="*/ 28384 w 116268"/>
                <a:gd name="T31" fmla="*/ 147574 h 148590"/>
                <a:gd name="T32" fmla="*/ 26988 w 116268"/>
                <a:gd name="T33" fmla="*/ 145034 h 148590"/>
                <a:gd name="T34" fmla="*/ 45148 w 116268"/>
                <a:gd name="T35" fmla="*/ 84455 h 148590"/>
                <a:gd name="T36" fmla="*/ 40703 w 116268"/>
                <a:gd name="T37" fmla="*/ 92202 h 148590"/>
                <a:gd name="T38" fmla="*/ 7048 w 116268"/>
                <a:gd name="T39" fmla="*/ 146431 h 148590"/>
                <a:gd name="T40" fmla="*/ 1079 w 116268"/>
                <a:gd name="T41" fmla="*/ 148590 h 148590"/>
                <a:gd name="T42" fmla="*/ 0 w 116268"/>
                <a:gd name="T43" fmla="*/ 148590 h 148590"/>
                <a:gd name="T44" fmla="*/ 0 w 116268"/>
                <a:gd name="T45" fmla="*/ 136403 h 148590"/>
                <a:gd name="T46" fmla="*/ 28511 w 116268"/>
                <a:gd name="T47" fmla="*/ 90424 h 148590"/>
                <a:gd name="T48" fmla="*/ 59753 w 116268"/>
                <a:gd name="T49" fmla="*/ 36068 h 148590"/>
                <a:gd name="T50" fmla="*/ 67247 w 116268"/>
                <a:gd name="T51" fmla="*/ 33909 h 148590"/>
                <a:gd name="T52" fmla="*/ 72199 w 116268"/>
                <a:gd name="T53" fmla="*/ 37465 h 148590"/>
                <a:gd name="T54" fmla="*/ 40577 w 116268"/>
                <a:gd name="T55" fmla="*/ 142240 h 148590"/>
                <a:gd name="T56" fmla="*/ 69405 w 116268"/>
                <a:gd name="T57" fmla="*/ 142240 h 148590"/>
                <a:gd name="T58" fmla="*/ 102553 w 116268"/>
                <a:gd name="T59" fmla="*/ 6350 h 148590"/>
                <a:gd name="T60" fmla="*/ 60389 w 116268"/>
                <a:gd name="T61" fmla="*/ 6350 h 148590"/>
                <a:gd name="T62" fmla="*/ 36004 w 116268"/>
                <a:gd name="T63" fmla="*/ 47498 h 148590"/>
                <a:gd name="T64" fmla="*/ 8953 w 116268"/>
                <a:gd name="T65" fmla="*/ 90678 h 148590"/>
                <a:gd name="T66" fmla="*/ 1841 w 116268"/>
                <a:gd name="T67" fmla="*/ 92837 h 148590"/>
                <a:gd name="T68" fmla="*/ 0 w 116268"/>
                <a:gd name="T69" fmla="*/ 91669 h 148590"/>
                <a:gd name="T70" fmla="*/ 0 w 116268"/>
                <a:gd name="T71" fmla="*/ 58518 h 148590"/>
                <a:gd name="T72" fmla="*/ 1334 w 116268"/>
                <a:gd name="T73" fmla="*/ 46228 h 148590"/>
                <a:gd name="T74" fmla="*/ 7303 w 116268"/>
                <a:gd name="T75" fmla="*/ 6350 h 148590"/>
                <a:gd name="T76" fmla="*/ 0 w 116268"/>
                <a:gd name="T77" fmla="*/ 6350 h 148590"/>
                <a:gd name="T78" fmla="*/ 0 w 116268"/>
                <a:gd name="T79" fmla="*/ 0 h 148590"/>
                <a:gd name="T80" fmla="*/ 0 w 116268"/>
                <a:gd name="T81" fmla="*/ 0 h 148590"/>
                <a:gd name="T82" fmla="*/ 116268 w 116268"/>
                <a:gd name="T8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6268" h="148590">
                  <a:moveTo>
                    <a:pt x="0" y="0"/>
                  </a:moveTo>
                  <a:lnTo>
                    <a:pt x="14034" y="0"/>
                  </a:lnTo>
                  <a:cubicBezTo>
                    <a:pt x="15811" y="0"/>
                    <a:pt x="17590" y="381"/>
                    <a:pt x="18733" y="1016"/>
                  </a:cubicBezTo>
                  <a:cubicBezTo>
                    <a:pt x="19876" y="1651"/>
                    <a:pt x="20510" y="2540"/>
                    <a:pt x="20384" y="3429"/>
                  </a:cubicBezTo>
                  <a:lnTo>
                    <a:pt x="14034" y="46736"/>
                  </a:lnTo>
                  <a:lnTo>
                    <a:pt x="12128" y="64516"/>
                  </a:lnTo>
                  <a:lnTo>
                    <a:pt x="23940" y="45593"/>
                  </a:lnTo>
                  <a:lnTo>
                    <a:pt x="49466" y="2286"/>
                  </a:lnTo>
                  <a:cubicBezTo>
                    <a:pt x="50355" y="1016"/>
                    <a:pt x="52768" y="0"/>
                    <a:pt x="55563" y="0"/>
                  </a:cubicBezTo>
                  <a:lnTo>
                    <a:pt x="109665" y="0"/>
                  </a:lnTo>
                  <a:cubicBezTo>
                    <a:pt x="111570" y="0"/>
                    <a:pt x="113221" y="381"/>
                    <a:pt x="114490" y="1143"/>
                  </a:cubicBezTo>
                  <a:cubicBezTo>
                    <a:pt x="115634" y="1778"/>
                    <a:pt x="116268" y="2667"/>
                    <a:pt x="116015" y="3556"/>
                  </a:cubicBezTo>
                  <a:lnTo>
                    <a:pt x="81343" y="145796"/>
                  </a:lnTo>
                  <a:cubicBezTo>
                    <a:pt x="80963" y="147447"/>
                    <a:pt x="78296" y="148590"/>
                    <a:pt x="74993" y="148590"/>
                  </a:cubicBezTo>
                  <a:lnTo>
                    <a:pt x="33210" y="148590"/>
                  </a:lnTo>
                  <a:cubicBezTo>
                    <a:pt x="31433" y="148590"/>
                    <a:pt x="29654" y="148209"/>
                    <a:pt x="28384" y="147574"/>
                  </a:cubicBezTo>
                  <a:cubicBezTo>
                    <a:pt x="27241" y="146812"/>
                    <a:pt x="26734" y="145923"/>
                    <a:pt x="26988" y="145034"/>
                  </a:cubicBezTo>
                  <a:lnTo>
                    <a:pt x="45148" y="84455"/>
                  </a:lnTo>
                  <a:lnTo>
                    <a:pt x="40703" y="92202"/>
                  </a:lnTo>
                  <a:lnTo>
                    <a:pt x="7048" y="146431"/>
                  </a:lnTo>
                  <a:cubicBezTo>
                    <a:pt x="6286" y="147701"/>
                    <a:pt x="3873" y="148590"/>
                    <a:pt x="1079" y="148590"/>
                  </a:cubicBezTo>
                  <a:lnTo>
                    <a:pt x="0" y="148590"/>
                  </a:lnTo>
                  <a:lnTo>
                    <a:pt x="0" y="136403"/>
                  </a:lnTo>
                  <a:lnTo>
                    <a:pt x="28511" y="90424"/>
                  </a:lnTo>
                  <a:lnTo>
                    <a:pt x="59753" y="36068"/>
                  </a:lnTo>
                  <a:cubicBezTo>
                    <a:pt x="60770" y="34544"/>
                    <a:pt x="63945" y="33528"/>
                    <a:pt x="67247" y="33909"/>
                  </a:cubicBezTo>
                  <a:cubicBezTo>
                    <a:pt x="70548" y="34163"/>
                    <a:pt x="72708" y="35814"/>
                    <a:pt x="72199" y="37465"/>
                  </a:cubicBezTo>
                  <a:lnTo>
                    <a:pt x="40577" y="142240"/>
                  </a:lnTo>
                  <a:lnTo>
                    <a:pt x="69405" y="142240"/>
                  </a:lnTo>
                  <a:lnTo>
                    <a:pt x="102553" y="6350"/>
                  </a:lnTo>
                  <a:lnTo>
                    <a:pt x="60389" y="6350"/>
                  </a:lnTo>
                  <a:lnTo>
                    <a:pt x="36004" y="47498"/>
                  </a:lnTo>
                  <a:lnTo>
                    <a:pt x="8953" y="90678"/>
                  </a:lnTo>
                  <a:cubicBezTo>
                    <a:pt x="8065" y="92202"/>
                    <a:pt x="5016" y="93091"/>
                    <a:pt x="1841" y="92837"/>
                  </a:cubicBezTo>
                  <a:lnTo>
                    <a:pt x="0" y="91669"/>
                  </a:lnTo>
                  <a:lnTo>
                    <a:pt x="0" y="58518"/>
                  </a:lnTo>
                  <a:lnTo>
                    <a:pt x="1334" y="46228"/>
                  </a:lnTo>
                  <a:lnTo>
                    <a:pt x="7303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Shape 258">
              <a:extLst>
                <a:ext uri="{FF2B5EF4-FFF2-40B4-BE49-F238E27FC236}">
                  <a16:creationId xmlns:a16="http://schemas.microsoft.com/office/drawing/2014/main" id="{DD5F82F1-B3F2-4D1C-BE45-A030B2BC6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698"/>
              <a:ext cx="797" cy="1529"/>
            </a:xfrm>
            <a:custGeom>
              <a:avLst/>
              <a:gdLst>
                <a:gd name="T0" fmla="*/ 79756 w 79756"/>
                <a:gd name="T1" fmla="*/ 6518 h 152852"/>
                <a:gd name="T2" fmla="*/ 71247 w 79756"/>
                <a:gd name="T3" fmla="*/ 8071 h 152852"/>
                <a:gd name="T4" fmla="*/ 59690 w 79756"/>
                <a:gd name="T5" fmla="*/ 12263 h 152852"/>
                <a:gd name="T6" fmla="*/ 48641 w 79756"/>
                <a:gd name="T7" fmla="*/ 18866 h 152852"/>
                <a:gd name="T8" fmla="*/ 38481 w 79756"/>
                <a:gd name="T9" fmla="*/ 27883 h 152852"/>
                <a:gd name="T10" fmla="*/ 29591 w 79756"/>
                <a:gd name="T11" fmla="*/ 39059 h 152852"/>
                <a:gd name="T12" fmla="*/ 22352 w 79756"/>
                <a:gd name="T13" fmla="*/ 52267 h 152852"/>
                <a:gd name="T14" fmla="*/ 16891 w 79756"/>
                <a:gd name="T15" fmla="*/ 67634 h 152852"/>
                <a:gd name="T16" fmla="*/ 13716 w 79756"/>
                <a:gd name="T17" fmla="*/ 82493 h 152852"/>
                <a:gd name="T18" fmla="*/ 12700 w 79756"/>
                <a:gd name="T19" fmla="*/ 94304 h 152852"/>
                <a:gd name="T20" fmla="*/ 13335 w 79756"/>
                <a:gd name="T21" fmla="*/ 104845 h 152852"/>
                <a:gd name="T22" fmla="*/ 15748 w 79756"/>
                <a:gd name="T23" fmla="*/ 114243 h 152852"/>
                <a:gd name="T24" fmla="*/ 19685 w 79756"/>
                <a:gd name="T25" fmla="*/ 122371 h 152852"/>
                <a:gd name="T26" fmla="*/ 24765 w 79756"/>
                <a:gd name="T27" fmla="*/ 129229 h 152852"/>
                <a:gd name="T28" fmla="*/ 30480 w 79756"/>
                <a:gd name="T29" fmla="*/ 134691 h 152852"/>
                <a:gd name="T30" fmla="*/ 36703 w 79756"/>
                <a:gd name="T31" fmla="*/ 138754 h 152852"/>
                <a:gd name="T32" fmla="*/ 48006 w 79756"/>
                <a:gd name="T33" fmla="*/ 143072 h 152852"/>
                <a:gd name="T34" fmla="*/ 67437 w 79756"/>
                <a:gd name="T35" fmla="*/ 146120 h 152852"/>
                <a:gd name="T36" fmla="*/ 79756 w 79756"/>
                <a:gd name="T37" fmla="*/ 146483 h 152852"/>
                <a:gd name="T38" fmla="*/ 66040 w 79756"/>
                <a:gd name="T39" fmla="*/ 152470 h 152852"/>
                <a:gd name="T40" fmla="*/ 53721 w 79756"/>
                <a:gd name="T41" fmla="*/ 151074 h 152852"/>
                <a:gd name="T42" fmla="*/ 42545 w 79756"/>
                <a:gd name="T43" fmla="*/ 148915 h 152852"/>
                <a:gd name="T44" fmla="*/ 32639 w 79756"/>
                <a:gd name="T45" fmla="*/ 145613 h 152852"/>
                <a:gd name="T46" fmla="*/ 27940 w 79756"/>
                <a:gd name="T47" fmla="*/ 143453 h 152852"/>
                <a:gd name="T48" fmla="*/ 20066 w 79756"/>
                <a:gd name="T49" fmla="*/ 138246 h 152852"/>
                <a:gd name="T50" fmla="*/ 13335 w 79756"/>
                <a:gd name="T51" fmla="*/ 131896 h 152852"/>
                <a:gd name="T52" fmla="*/ 7747 w 79756"/>
                <a:gd name="T53" fmla="*/ 124403 h 152852"/>
                <a:gd name="T54" fmla="*/ 3302 w 79756"/>
                <a:gd name="T55" fmla="*/ 115514 h 152852"/>
                <a:gd name="T56" fmla="*/ 635 w 79756"/>
                <a:gd name="T57" fmla="*/ 105480 h 152852"/>
                <a:gd name="T58" fmla="*/ 0 w 79756"/>
                <a:gd name="T59" fmla="*/ 94431 h 152852"/>
                <a:gd name="T60" fmla="*/ 1016 w 79756"/>
                <a:gd name="T61" fmla="*/ 82113 h 152852"/>
                <a:gd name="T62" fmla="*/ 4318 w 79756"/>
                <a:gd name="T63" fmla="*/ 66872 h 152852"/>
                <a:gd name="T64" fmla="*/ 9906 w 79756"/>
                <a:gd name="T65" fmla="*/ 50997 h 152852"/>
                <a:gd name="T66" fmla="*/ 17399 w 79756"/>
                <a:gd name="T67" fmla="*/ 37154 h 152852"/>
                <a:gd name="T68" fmla="*/ 26797 w 79756"/>
                <a:gd name="T69" fmla="*/ 25343 h 152852"/>
                <a:gd name="T70" fmla="*/ 37846 w 79756"/>
                <a:gd name="T71" fmla="*/ 15438 h 152852"/>
                <a:gd name="T72" fmla="*/ 50419 w 79756"/>
                <a:gd name="T73" fmla="*/ 7944 h 152852"/>
                <a:gd name="T74" fmla="*/ 65024 w 79756"/>
                <a:gd name="T75" fmla="*/ 2610 h 152852"/>
                <a:gd name="T76" fmla="*/ 72898 w 79756"/>
                <a:gd name="T77" fmla="*/ 832 h 152852"/>
                <a:gd name="T78" fmla="*/ 79756 w 79756"/>
                <a:gd name="T79" fmla="*/ 0 h 152852"/>
                <a:gd name="T80" fmla="*/ 0 w 79756"/>
                <a:gd name="T81" fmla="*/ 0 h 152852"/>
                <a:gd name="T82" fmla="*/ 79756 w 79756"/>
                <a:gd name="T83" fmla="*/ 152852 h 15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9756" h="152852">
                  <a:moveTo>
                    <a:pt x="79756" y="0"/>
                  </a:moveTo>
                  <a:lnTo>
                    <a:pt x="79756" y="6518"/>
                  </a:lnTo>
                  <a:lnTo>
                    <a:pt x="77343" y="6802"/>
                  </a:lnTo>
                  <a:lnTo>
                    <a:pt x="71247" y="8071"/>
                  </a:lnTo>
                  <a:lnTo>
                    <a:pt x="65532" y="9850"/>
                  </a:lnTo>
                  <a:lnTo>
                    <a:pt x="59690" y="12263"/>
                  </a:lnTo>
                  <a:lnTo>
                    <a:pt x="54102" y="15183"/>
                  </a:lnTo>
                  <a:lnTo>
                    <a:pt x="48641" y="18866"/>
                  </a:lnTo>
                  <a:lnTo>
                    <a:pt x="43434" y="23057"/>
                  </a:lnTo>
                  <a:lnTo>
                    <a:pt x="38481" y="27883"/>
                  </a:lnTo>
                  <a:lnTo>
                    <a:pt x="33782" y="33217"/>
                  </a:lnTo>
                  <a:lnTo>
                    <a:pt x="29591" y="39059"/>
                  </a:lnTo>
                  <a:lnTo>
                    <a:pt x="25654" y="45409"/>
                  </a:lnTo>
                  <a:lnTo>
                    <a:pt x="22352" y="52267"/>
                  </a:lnTo>
                  <a:lnTo>
                    <a:pt x="19304" y="59633"/>
                  </a:lnTo>
                  <a:lnTo>
                    <a:pt x="16891" y="67634"/>
                  </a:lnTo>
                  <a:lnTo>
                    <a:pt x="14859" y="76143"/>
                  </a:lnTo>
                  <a:lnTo>
                    <a:pt x="13716" y="82493"/>
                  </a:lnTo>
                  <a:lnTo>
                    <a:pt x="12954" y="88590"/>
                  </a:lnTo>
                  <a:lnTo>
                    <a:pt x="12700" y="94304"/>
                  </a:lnTo>
                  <a:lnTo>
                    <a:pt x="12700" y="99766"/>
                  </a:lnTo>
                  <a:lnTo>
                    <a:pt x="13335" y="104845"/>
                  </a:lnTo>
                  <a:lnTo>
                    <a:pt x="14224" y="109671"/>
                  </a:lnTo>
                  <a:lnTo>
                    <a:pt x="15748" y="114243"/>
                  </a:lnTo>
                  <a:lnTo>
                    <a:pt x="17526" y="118434"/>
                  </a:lnTo>
                  <a:lnTo>
                    <a:pt x="19685" y="122371"/>
                  </a:lnTo>
                  <a:lnTo>
                    <a:pt x="22225" y="125928"/>
                  </a:lnTo>
                  <a:lnTo>
                    <a:pt x="24765" y="129229"/>
                  </a:lnTo>
                  <a:lnTo>
                    <a:pt x="27559" y="132151"/>
                  </a:lnTo>
                  <a:lnTo>
                    <a:pt x="30480" y="134691"/>
                  </a:lnTo>
                  <a:lnTo>
                    <a:pt x="33528" y="136977"/>
                  </a:lnTo>
                  <a:lnTo>
                    <a:pt x="36703" y="138754"/>
                  </a:lnTo>
                  <a:lnTo>
                    <a:pt x="40259" y="140532"/>
                  </a:lnTo>
                  <a:lnTo>
                    <a:pt x="48006" y="143072"/>
                  </a:lnTo>
                  <a:lnTo>
                    <a:pt x="57023" y="144978"/>
                  </a:lnTo>
                  <a:lnTo>
                    <a:pt x="67437" y="146120"/>
                  </a:lnTo>
                  <a:lnTo>
                    <a:pt x="78994" y="146502"/>
                  </a:lnTo>
                  <a:lnTo>
                    <a:pt x="79756" y="146483"/>
                  </a:lnTo>
                  <a:lnTo>
                    <a:pt x="79756" y="152852"/>
                  </a:lnTo>
                  <a:lnTo>
                    <a:pt x="66040" y="152470"/>
                  </a:lnTo>
                  <a:cubicBezTo>
                    <a:pt x="65786" y="152470"/>
                    <a:pt x="65405" y="152343"/>
                    <a:pt x="65151" y="152343"/>
                  </a:cubicBezTo>
                  <a:lnTo>
                    <a:pt x="53721" y="151074"/>
                  </a:lnTo>
                  <a:cubicBezTo>
                    <a:pt x="53340" y="151074"/>
                    <a:pt x="52959" y="151074"/>
                    <a:pt x="52578" y="150946"/>
                  </a:cubicBezTo>
                  <a:lnTo>
                    <a:pt x="42545" y="148915"/>
                  </a:lnTo>
                  <a:cubicBezTo>
                    <a:pt x="42164" y="148788"/>
                    <a:pt x="41783" y="148661"/>
                    <a:pt x="41402" y="148533"/>
                  </a:cubicBezTo>
                  <a:lnTo>
                    <a:pt x="32639" y="145613"/>
                  </a:lnTo>
                  <a:cubicBezTo>
                    <a:pt x="32385" y="145486"/>
                    <a:pt x="32131" y="145358"/>
                    <a:pt x="31877" y="145231"/>
                  </a:cubicBezTo>
                  <a:lnTo>
                    <a:pt x="27940" y="143453"/>
                  </a:lnTo>
                  <a:lnTo>
                    <a:pt x="23876" y="141041"/>
                  </a:lnTo>
                  <a:lnTo>
                    <a:pt x="20066" y="138246"/>
                  </a:lnTo>
                  <a:lnTo>
                    <a:pt x="16510" y="135326"/>
                  </a:lnTo>
                  <a:lnTo>
                    <a:pt x="13335" y="131896"/>
                  </a:lnTo>
                  <a:lnTo>
                    <a:pt x="10414" y="128341"/>
                  </a:lnTo>
                  <a:lnTo>
                    <a:pt x="7747" y="124403"/>
                  </a:lnTo>
                  <a:lnTo>
                    <a:pt x="5334" y="120086"/>
                  </a:lnTo>
                  <a:lnTo>
                    <a:pt x="3302" y="115514"/>
                  </a:lnTo>
                  <a:lnTo>
                    <a:pt x="1778" y="110688"/>
                  </a:lnTo>
                  <a:lnTo>
                    <a:pt x="635" y="105480"/>
                  </a:lnTo>
                  <a:lnTo>
                    <a:pt x="0" y="100146"/>
                  </a:lnTo>
                  <a:lnTo>
                    <a:pt x="0" y="94431"/>
                  </a:lnTo>
                  <a:lnTo>
                    <a:pt x="254" y="88463"/>
                  </a:lnTo>
                  <a:lnTo>
                    <a:pt x="1016" y="82113"/>
                  </a:lnTo>
                  <a:lnTo>
                    <a:pt x="2159" y="75508"/>
                  </a:lnTo>
                  <a:lnTo>
                    <a:pt x="4318" y="66872"/>
                  </a:lnTo>
                  <a:lnTo>
                    <a:pt x="6731" y="58744"/>
                  </a:lnTo>
                  <a:lnTo>
                    <a:pt x="9906" y="50997"/>
                  </a:lnTo>
                  <a:lnTo>
                    <a:pt x="13335" y="43886"/>
                  </a:lnTo>
                  <a:lnTo>
                    <a:pt x="17399" y="37154"/>
                  </a:lnTo>
                  <a:lnTo>
                    <a:pt x="21844" y="31058"/>
                  </a:lnTo>
                  <a:lnTo>
                    <a:pt x="26797" y="25343"/>
                  </a:lnTo>
                  <a:lnTo>
                    <a:pt x="32131" y="20137"/>
                  </a:lnTo>
                  <a:lnTo>
                    <a:pt x="37846" y="15438"/>
                  </a:lnTo>
                  <a:lnTo>
                    <a:pt x="43942" y="11374"/>
                  </a:lnTo>
                  <a:lnTo>
                    <a:pt x="50419" y="7944"/>
                  </a:lnTo>
                  <a:lnTo>
                    <a:pt x="57531" y="4896"/>
                  </a:lnTo>
                  <a:lnTo>
                    <a:pt x="65024" y="2610"/>
                  </a:lnTo>
                  <a:cubicBezTo>
                    <a:pt x="65278" y="2483"/>
                    <a:pt x="65532" y="2483"/>
                    <a:pt x="65913" y="2356"/>
                  </a:cubicBezTo>
                  <a:lnTo>
                    <a:pt x="72898" y="832"/>
                  </a:lnTo>
                  <a:cubicBezTo>
                    <a:pt x="73152" y="832"/>
                    <a:pt x="73533" y="832"/>
                    <a:pt x="73914" y="705"/>
                  </a:cubicBezTo>
                  <a:lnTo>
                    <a:pt x="7975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Shape 259">
              <a:extLst>
                <a:ext uri="{FF2B5EF4-FFF2-40B4-BE49-F238E27FC236}">
                  <a16:creationId xmlns:a16="http://schemas.microsoft.com/office/drawing/2014/main" id="{9786B99E-D76D-4D24-BCDC-B263F68D4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556"/>
              <a:ext cx="807" cy="671"/>
            </a:xfrm>
            <a:custGeom>
              <a:avLst/>
              <a:gdLst>
                <a:gd name="T0" fmla="*/ 29972 w 80645"/>
                <a:gd name="T1" fmla="*/ 381 h 67056"/>
                <a:gd name="T2" fmla="*/ 35814 w 80645"/>
                <a:gd name="T3" fmla="*/ 508 h 67056"/>
                <a:gd name="T4" fmla="*/ 77089 w 80645"/>
                <a:gd name="T5" fmla="*/ 12192 h 67056"/>
                <a:gd name="T6" fmla="*/ 80264 w 80645"/>
                <a:gd name="T7" fmla="*/ 15367 h 67056"/>
                <a:gd name="T8" fmla="*/ 77851 w 80645"/>
                <a:gd name="T9" fmla="*/ 23241 h 67056"/>
                <a:gd name="T10" fmla="*/ 74930 w 80645"/>
                <a:gd name="T11" fmla="*/ 30480 h 67056"/>
                <a:gd name="T12" fmla="*/ 70993 w 80645"/>
                <a:gd name="T13" fmla="*/ 37084 h 67056"/>
                <a:gd name="T14" fmla="*/ 66548 w 80645"/>
                <a:gd name="T15" fmla="*/ 43053 h 67056"/>
                <a:gd name="T16" fmla="*/ 61214 w 80645"/>
                <a:gd name="T17" fmla="*/ 48514 h 67056"/>
                <a:gd name="T18" fmla="*/ 55118 w 80645"/>
                <a:gd name="T19" fmla="*/ 53213 h 67056"/>
                <a:gd name="T20" fmla="*/ 48260 w 80645"/>
                <a:gd name="T21" fmla="*/ 57277 h 67056"/>
                <a:gd name="T22" fmla="*/ 40640 w 80645"/>
                <a:gd name="T23" fmla="*/ 60706 h 67056"/>
                <a:gd name="T24" fmla="*/ 39878 w 80645"/>
                <a:gd name="T25" fmla="*/ 61087 h 67056"/>
                <a:gd name="T26" fmla="*/ 32004 w 80645"/>
                <a:gd name="T27" fmla="*/ 63500 h 67056"/>
                <a:gd name="T28" fmla="*/ 30988 w 80645"/>
                <a:gd name="T29" fmla="*/ 63754 h 67056"/>
                <a:gd name="T30" fmla="*/ 22352 w 80645"/>
                <a:gd name="T31" fmla="*/ 65405 h 67056"/>
                <a:gd name="T32" fmla="*/ 21336 w 80645"/>
                <a:gd name="T33" fmla="*/ 65659 h 67056"/>
                <a:gd name="T34" fmla="*/ 11557 w 80645"/>
                <a:gd name="T35" fmla="*/ 66675 h 67056"/>
                <a:gd name="T36" fmla="*/ 10668 w 80645"/>
                <a:gd name="T37" fmla="*/ 66675 h 67056"/>
                <a:gd name="T38" fmla="*/ 0 w 80645"/>
                <a:gd name="T39" fmla="*/ 67056 h 67056"/>
                <a:gd name="T40" fmla="*/ 0 w 80645"/>
                <a:gd name="T41" fmla="*/ 60687 h 67056"/>
                <a:gd name="T42" fmla="*/ 9398 w 80645"/>
                <a:gd name="T43" fmla="*/ 60452 h 67056"/>
                <a:gd name="T44" fmla="*/ 18161 w 80645"/>
                <a:gd name="T45" fmla="*/ 59436 h 67056"/>
                <a:gd name="T46" fmla="*/ 25781 w 80645"/>
                <a:gd name="T47" fmla="*/ 57912 h 67056"/>
                <a:gd name="T48" fmla="*/ 32639 w 80645"/>
                <a:gd name="T49" fmla="*/ 55753 h 67056"/>
                <a:gd name="T50" fmla="*/ 38608 w 80645"/>
                <a:gd name="T51" fmla="*/ 53213 h 67056"/>
                <a:gd name="T52" fmla="*/ 44450 w 80645"/>
                <a:gd name="T53" fmla="*/ 49784 h 67056"/>
                <a:gd name="T54" fmla="*/ 49784 w 80645"/>
                <a:gd name="T55" fmla="*/ 45720 h 67056"/>
                <a:gd name="T56" fmla="*/ 54610 w 80645"/>
                <a:gd name="T57" fmla="*/ 40894 h 67056"/>
                <a:gd name="T58" fmla="*/ 58801 w 80645"/>
                <a:gd name="T59" fmla="*/ 35306 h 67056"/>
                <a:gd name="T60" fmla="*/ 62484 w 80645"/>
                <a:gd name="T61" fmla="*/ 29210 h 67056"/>
                <a:gd name="T62" fmla="*/ 65278 w 80645"/>
                <a:gd name="T63" fmla="*/ 22225 h 67056"/>
                <a:gd name="T64" fmla="*/ 67056 w 80645"/>
                <a:gd name="T65" fmla="*/ 16637 h 67056"/>
                <a:gd name="T66" fmla="*/ 37465 w 80645"/>
                <a:gd name="T67" fmla="*/ 8255 h 67056"/>
                <a:gd name="T68" fmla="*/ 36703 w 80645"/>
                <a:gd name="T69" fmla="*/ 10287 h 67056"/>
                <a:gd name="T70" fmla="*/ 34036 w 80645"/>
                <a:gd name="T71" fmla="*/ 16129 h 67056"/>
                <a:gd name="T72" fmla="*/ 30734 w 80645"/>
                <a:gd name="T73" fmla="*/ 21209 h 67056"/>
                <a:gd name="T74" fmla="*/ 27178 w 80645"/>
                <a:gd name="T75" fmla="*/ 25146 h 67056"/>
                <a:gd name="T76" fmla="*/ 26670 w 80645"/>
                <a:gd name="T77" fmla="*/ 25654 h 67056"/>
                <a:gd name="T78" fmla="*/ 22479 w 80645"/>
                <a:gd name="T79" fmla="*/ 28702 h 67056"/>
                <a:gd name="T80" fmla="*/ 21463 w 80645"/>
                <a:gd name="T81" fmla="*/ 29337 h 67056"/>
                <a:gd name="T82" fmla="*/ 16383 w 80645"/>
                <a:gd name="T83" fmla="*/ 31496 h 67056"/>
                <a:gd name="T84" fmla="*/ 14859 w 80645"/>
                <a:gd name="T85" fmla="*/ 32004 h 67056"/>
                <a:gd name="T86" fmla="*/ 9017 w 80645"/>
                <a:gd name="T87" fmla="*/ 33401 h 67056"/>
                <a:gd name="T88" fmla="*/ 7239 w 80645"/>
                <a:gd name="T89" fmla="*/ 33655 h 67056"/>
                <a:gd name="T90" fmla="*/ 635 w 80645"/>
                <a:gd name="T91" fmla="*/ 34036 h 67056"/>
                <a:gd name="T92" fmla="*/ 0 w 80645"/>
                <a:gd name="T93" fmla="*/ 34036 h 67056"/>
                <a:gd name="T94" fmla="*/ 0 w 80645"/>
                <a:gd name="T95" fmla="*/ 27679 h 67056"/>
                <a:gd name="T96" fmla="*/ 4572 w 80645"/>
                <a:gd name="T97" fmla="*/ 27432 h 67056"/>
                <a:gd name="T98" fmla="*/ 8636 w 80645"/>
                <a:gd name="T99" fmla="*/ 26543 h 67056"/>
                <a:gd name="T100" fmla="*/ 12446 w 80645"/>
                <a:gd name="T101" fmla="*/ 24765 h 67056"/>
                <a:gd name="T102" fmla="*/ 15875 w 80645"/>
                <a:gd name="T103" fmla="*/ 22352 h 67056"/>
                <a:gd name="T104" fmla="*/ 19177 w 80645"/>
                <a:gd name="T105" fmla="*/ 18542 h 67056"/>
                <a:gd name="T106" fmla="*/ 21971 w 80645"/>
                <a:gd name="T107" fmla="*/ 14224 h 67056"/>
                <a:gd name="T108" fmla="*/ 24384 w 80645"/>
                <a:gd name="T109" fmla="*/ 8890 h 67056"/>
                <a:gd name="T110" fmla="*/ 26543 w 80645"/>
                <a:gd name="T111" fmla="*/ 2667 h 67056"/>
                <a:gd name="T112" fmla="*/ 29972 w 80645"/>
                <a:gd name="T113" fmla="*/ 381 h 67056"/>
                <a:gd name="T114" fmla="*/ 0 w 80645"/>
                <a:gd name="T115" fmla="*/ 0 h 67056"/>
                <a:gd name="T116" fmla="*/ 80645 w 80645"/>
                <a:gd name="T117" fmla="*/ 67056 h 67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0645" h="67056">
                  <a:moveTo>
                    <a:pt x="29972" y="381"/>
                  </a:moveTo>
                  <a:cubicBezTo>
                    <a:pt x="31877" y="0"/>
                    <a:pt x="34036" y="0"/>
                    <a:pt x="35814" y="508"/>
                  </a:cubicBezTo>
                  <a:lnTo>
                    <a:pt x="77089" y="12192"/>
                  </a:lnTo>
                  <a:cubicBezTo>
                    <a:pt x="79375" y="12827"/>
                    <a:pt x="80645" y="14097"/>
                    <a:pt x="80264" y="15367"/>
                  </a:cubicBezTo>
                  <a:lnTo>
                    <a:pt x="77851" y="23241"/>
                  </a:lnTo>
                  <a:lnTo>
                    <a:pt x="74930" y="30480"/>
                  </a:lnTo>
                  <a:lnTo>
                    <a:pt x="70993" y="37084"/>
                  </a:lnTo>
                  <a:lnTo>
                    <a:pt x="66548" y="43053"/>
                  </a:lnTo>
                  <a:lnTo>
                    <a:pt x="61214" y="48514"/>
                  </a:lnTo>
                  <a:lnTo>
                    <a:pt x="55118" y="53213"/>
                  </a:lnTo>
                  <a:lnTo>
                    <a:pt x="48260" y="57277"/>
                  </a:lnTo>
                  <a:lnTo>
                    <a:pt x="40640" y="60706"/>
                  </a:lnTo>
                  <a:cubicBezTo>
                    <a:pt x="40386" y="60833"/>
                    <a:pt x="40132" y="60960"/>
                    <a:pt x="39878" y="61087"/>
                  </a:cubicBezTo>
                  <a:lnTo>
                    <a:pt x="32004" y="63500"/>
                  </a:lnTo>
                  <a:cubicBezTo>
                    <a:pt x="31623" y="63627"/>
                    <a:pt x="31369" y="63627"/>
                    <a:pt x="30988" y="63754"/>
                  </a:cubicBezTo>
                  <a:lnTo>
                    <a:pt x="22352" y="65405"/>
                  </a:lnTo>
                  <a:cubicBezTo>
                    <a:pt x="21971" y="65532"/>
                    <a:pt x="21717" y="65532"/>
                    <a:pt x="21336" y="65659"/>
                  </a:cubicBezTo>
                  <a:lnTo>
                    <a:pt x="11557" y="66675"/>
                  </a:lnTo>
                  <a:cubicBezTo>
                    <a:pt x="11303" y="66675"/>
                    <a:pt x="10922" y="66675"/>
                    <a:pt x="10668" y="66675"/>
                  </a:cubicBezTo>
                  <a:lnTo>
                    <a:pt x="0" y="67056"/>
                  </a:lnTo>
                  <a:lnTo>
                    <a:pt x="0" y="60687"/>
                  </a:lnTo>
                  <a:lnTo>
                    <a:pt x="9398" y="60452"/>
                  </a:lnTo>
                  <a:lnTo>
                    <a:pt x="18161" y="59436"/>
                  </a:lnTo>
                  <a:lnTo>
                    <a:pt x="25781" y="57912"/>
                  </a:lnTo>
                  <a:lnTo>
                    <a:pt x="32639" y="55753"/>
                  </a:lnTo>
                  <a:lnTo>
                    <a:pt x="38608" y="53213"/>
                  </a:lnTo>
                  <a:lnTo>
                    <a:pt x="44450" y="49784"/>
                  </a:lnTo>
                  <a:lnTo>
                    <a:pt x="49784" y="45720"/>
                  </a:lnTo>
                  <a:lnTo>
                    <a:pt x="54610" y="40894"/>
                  </a:lnTo>
                  <a:lnTo>
                    <a:pt x="58801" y="35306"/>
                  </a:lnTo>
                  <a:lnTo>
                    <a:pt x="62484" y="29210"/>
                  </a:lnTo>
                  <a:lnTo>
                    <a:pt x="65278" y="22225"/>
                  </a:lnTo>
                  <a:lnTo>
                    <a:pt x="67056" y="16637"/>
                  </a:lnTo>
                  <a:lnTo>
                    <a:pt x="37465" y="8255"/>
                  </a:lnTo>
                  <a:lnTo>
                    <a:pt x="36703" y="10287"/>
                  </a:lnTo>
                  <a:lnTo>
                    <a:pt x="34036" y="16129"/>
                  </a:lnTo>
                  <a:lnTo>
                    <a:pt x="30734" y="21209"/>
                  </a:lnTo>
                  <a:lnTo>
                    <a:pt x="27178" y="25146"/>
                  </a:lnTo>
                  <a:cubicBezTo>
                    <a:pt x="27051" y="25273"/>
                    <a:pt x="26924" y="25527"/>
                    <a:pt x="26670" y="25654"/>
                  </a:cubicBezTo>
                  <a:lnTo>
                    <a:pt x="22479" y="28702"/>
                  </a:lnTo>
                  <a:cubicBezTo>
                    <a:pt x="22225" y="28956"/>
                    <a:pt x="21844" y="29083"/>
                    <a:pt x="21463" y="29337"/>
                  </a:cubicBezTo>
                  <a:lnTo>
                    <a:pt x="16383" y="31496"/>
                  </a:lnTo>
                  <a:cubicBezTo>
                    <a:pt x="15875" y="31750"/>
                    <a:pt x="15367" y="31877"/>
                    <a:pt x="14859" y="32004"/>
                  </a:cubicBezTo>
                  <a:lnTo>
                    <a:pt x="9017" y="33401"/>
                  </a:lnTo>
                  <a:cubicBezTo>
                    <a:pt x="8382" y="33528"/>
                    <a:pt x="7874" y="33655"/>
                    <a:pt x="7239" y="33655"/>
                  </a:cubicBezTo>
                  <a:lnTo>
                    <a:pt x="635" y="34036"/>
                  </a:lnTo>
                  <a:lnTo>
                    <a:pt x="0" y="34036"/>
                  </a:lnTo>
                  <a:lnTo>
                    <a:pt x="0" y="27679"/>
                  </a:lnTo>
                  <a:lnTo>
                    <a:pt x="4572" y="27432"/>
                  </a:lnTo>
                  <a:lnTo>
                    <a:pt x="8636" y="26543"/>
                  </a:lnTo>
                  <a:lnTo>
                    <a:pt x="12446" y="24765"/>
                  </a:lnTo>
                  <a:lnTo>
                    <a:pt x="15875" y="22352"/>
                  </a:lnTo>
                  <a:lnTo>
                    <a:pt x="19177" y="18542"/>
                  </a:lnTo>
                  <a:lnTo>
                    <a:pt x="21971" y="14224"/>
                  </a:lnTo>
                  <a:lnTo>
                    <a:pt x="24384" y="8890"/>
                  </a:lnTo>
                  <a:lnTo>
                    <a:pt x="26543" y="2667"/>
                  </a:lnTo>
                  <a:cubicBezTo>
                    <a:pt x="26797" y="1651"/>
                    <a:pt x="28194" y="889"/>
                    <a:pt x="29972" y="381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" name="Shape 260">
              <a:extLst>
                <a:ext uri="{FF2B5EF4-FFF2-40B4-BE49-F238E27FC236}">
                  <a16:creationId xmlns:a16="http://schemas.microsoft.com/office/drawing/2014/main" id="{B0A07BCA-0E8B-4577-8514-7DC0293F1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717"/>
              <a:ext cx="728" cy="1485"/>
            </a:xfrm>
            <a:custGeom>
              <a:avLst/>
              <a:gdLst>
                <a:gd name="T0" fmla="*/ 6350 w 72771"/>
                <a:gd name="T1" fmla="*/ 0 h 148590"/>
                <a:gd name="T2" fmla="*/ 72771 w 72771"/>
                <a:gd name="T3" fmla="*/ 0 h 148590"/>
                <a:gd name="T4" fmla="*/ 72771 w 72771"/>
                <a:gd name="T5" fmla="*/ 6350 h 148590"/>
                <a:gd name="T6" fmla="*/ 12827 w 72771"/>
                <a:gd name="T7" fmla="*/ 6350 h 148590"/>
                <a:gd name="T8" fmla="*/ 13716 w 72771"/>
                <a:gd name="T9" fmla="*/ 35179 h 148590"/>
                <a:gd name="T10" fmla="*/ 51816 w 72771"/>
                <a:gd name="T11" fmla="*/ 35179 h 148590"/>
                <a:gd name="T12" fmla="*/ 58166 w 72771"/>
                <a:gd name="T13" fmla="*/ 38227 h 148590"/>
                <a:gd name="T14" fmla="*/ 68580 w 72771"/>
                <a:gd name="T15" fmla="*/ 142240 h 148590"/>
                <a:gd name="T16" fmla="*/ 72771 w 72771"/>
                <a:gd name="T17" fmla="*/ 142240 h 148590"/>
                <a:gd name="T18" fmla="*/ 72771 w 72771"/>
                <a:gd name="T19" fmla="*/ 148590 h 148590"/>
                <a:gd name="T20" fmla="*/ 62611 w 72771"/>
                <a:gd name="T21" fmla="*/ 148590 h 148590"/>
                <a:gd name="T22" fmla="*/ 56261 w 72771"/>
                <a:gd name="T23" fmla="*/ 145669 h 148590"/>
                <a:gd name="T24" fmla="*/ 45847 w 72771"/>
                <a:gd name="T25" fmla="*/ 41529 h 148590"/>
                <a:gd name="T26" fmla="*/ 7493 w 72771"/>
                <a:gd name="T27" fmla="*/ 41529 h 148590"/>
                <a:gd name="T28" fmla="*/ 1143 w 72771"/>
                <a:gd name="T29" fmla="*/ 38354 h 148590"/>
                <a:gd name="T30" fmla="*/ 0 w 72771"/>
                <a:gd name="T31" fmla="*/ 3302 h 148590"/>
                <a:gd name="T32" fmla="*/ 1905 w 72771"/>
                <a:gd name="T33" fmla="*/ 1016 h 148590"/>
                <a:gd name="T34" fmla="*/ 6350 w 72771"/>
                <a:gd name="T35" fmla="*/ 0 h 148590"/>
                <a:gd name="T36" fmla="*/ 0 w 72771"/>
                <a:gd name="T37" fmla="*/ 0 h 148590"/>
                <a:gd name="T38" fmla="*/ 72771 w 72771"/>
                <a:gd name="T39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72771" h="148590">
                  <a:moveTo>
                    <a:pt x="6350" y="0"/>
                  </a:moveTo>
                  <a:lnTo>
                    <a:pt x="72771" y="0"/>
                  </a:lnTo>
                  <a:lnTo>
                    <a:pt x="72771" y="6350"/>
                  </a:lnTo>
                  <a:lnTo>
                    <a:pt x="12827" y="6350"/>
                  </a:lnTo>
                  <a:lnTo>
                    <a:pt x="13716" y="35179"/>
                  </a:lnTo>
                  <a:lnTo>
                    <a:pt x="51816" y="35179"/>
                  </a:lnTo>
                  <a:cubicBezTo>
                    <a:pt x="55245" y="35179"/>
                    <a:pt x="58039" y="36449"/>
                    <a:pt x="58166" y="38227"/>
                  </a:cubicBezTo>
                  <a:lnTo>
                    <a:pt x="68580" y="142240"/>
                  </a:lnTo>
                  <a:lnTo>
                    <a:pt x="72771" y="142240"/>
                  </a:lnTo>
                  <a:lnTo>
                    <a:pt x="72771" y="148590"/>
                  </a:lnTo>
                  <a:lnTo>
                    <a:pt x="62611" y="148590"/>
                  </a:lnTo>
                  <a:cubicBezTo>
                    <a:pt x="59182" y="148590"/>
                    <a:pt x="56388" y="147320"/>
                    <a:pt x="56261" y="145669"/>
                  </a:cubicBezTo>
                  <a:lnTo>
                    <a:pt x="45847" y="41529"/>
                  </a:lnTo>
                  <a:lnTo>
                    <a:pt x="7493" y="41529"/>
                  </a:lnTo>
                  <a:cubicBezTo>
                    <a:pt x="3937" y="41529"/>
                    <a:pt x="1143" y="40132"/>
                    <a:pt x="1143" y="38354"/>
                  </a:cubicBezTo>
                  <a:lnTo>
                    <a:pt x="0" y="3302"/>
                  </a:lnTo>
                  <a:cubicBezTo>
                    <a:pt x="0" y="2413"/>
                    <a:pt x="635" y="1524"/>
                    <a:pt x="1905" y="1016"/>
                  </a:cubicBezTo>
                  <a:cubicBezTo>
                    <a:pt x="3048" y="381"/>
                    <a:pt x="4699" y="0"/>
                    <a:pt x="635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9" name="Shape 261">
              <a:extLst>
                <a:ext uri="{FF2B5EF4-FFF2-40B4-BE49-F238E27FC236}">
                  <a16:creationId xmlns:a16="http://schemas.microsoft.com/office/drawing/2014/main" id="{020CBCCD-5204-49BC-8D48-626B42778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692"/>
              <a:ext cx="788" cy="595"/>
            </a:xfrm>
            <a:custGeom>
              <a:avLst/>
              <a:gdLst>
                <a:gd name="T0" fmla="*/ 17272 w 78740"/>
                <a:gd name="T1" fmla="*/ 254 h 59436"/>
                <a:gd name="T2" fmla="*/ 29972 w 78740"/>
                <a:gd name="T3" fmla="*/ 1651 h 59436"/>
                <a:gd name="T4" fmla="*/ 35941 w 78740"/>
                <a:gd name="T5" fmla="*/ 3048 h 59436"/>
                <a:gd name="T6" fmla="*/ 46228 w 78740"/>
                <a:gd name="T7" fmla="*/ 6858 h 59436"/>
                <a:gd name="T8" fmla="*/ 55118 w 78740"/>
                <a:gd name="T9" fmla="*/ 12192 h 59436"/>
                <a:gd name="T10" fmla="*/ 62357 w 78740"/>
                <a:gd name="T11" fmla="*/ 18796 h 59436"/>
                <a:gd name="T12" fmla="*/ 68580 w 78740"/>
                <a:gd name="T13" fmla="*/ 26797 h 59436"/>
                <a:gd name="T14" fmla="*/ 73914 w 78740"/>
                <a:gd name="T15" fmla="*/ 36068 h 59436"/>
                <a:gd name="T16" fmla="*/ 78232 w 78740"/>
                <a:gd name="T17" fmla="*/ 46863 h 59436"/>
                <a:gd name="T18" fmla="*/ 35179 w 78740"/>
                <a:gd name="T19" fmla="*/ 59055 h 59436"/>
                <a:gd name="T20" fmla="*/ 26416 w 78740"/>
                <a:gd name="T21" fmla="*/ 56515 h 59436"/>
                <a:gd name="T22" fmla="*/ 24638 w 78740"/>
                <a:gd name="T23" fmla="*/ 51054 h 59436"/>
                <a:gd name="T24" fmla="*/ 22860 w 78740"/>
                <a:gd name="T25" fmla="*/ 47371 h 59436"/>
                <a:gd name="T26" fmla="*/ 19431 w 78740"/>
                <a:gd name="T27" fmla="*/ 43434 h 59436"/>
                <a:gd name="T28" fmla="*/ 15875 w 78740"/>
                <a:gd name="T29" fmla="*/ 41021 h 59436"/>
                <a:gd name="T30" fmla="*/ 12319 w 78740"/>
                <a:gd name="T31" fmla="*/ 39624 h 59436"/>
                <a:gd name="T32" fmla="*/ 8763 w 78740"/>
                <a:gd name="T33" fmla="*/ 39243 h 59436"/>
                <a:gd name="T34" fmla="*/ 4318 w 78740"/>
                <a:gd name="T35" fmla="*/ 39751 h 59436"/>
                <a:gd name="T36" fmla="*/ 0 w 78740"/>
                <a:gd name="T37" fmla="*/ 41275 h 59436"/>
                <a:gd name="T38" fmla="*/ 3175 w 78740"/>
                <a:gd name="T39" fmla="*/ 33274 h 59436"/>
                <a:gd name="T40" fmla="*/ 8128 w 78740"/>
                <a:gd name="T41" fmla="*/ 32893 h 59436"/>
                <a:gd name="T42" fmla="*/ 12700 w 78740"/>
                <a:gd name="T43" fmla="*/ 33147 h 59436"/>
                <a:gd name="T44" fmla="*/ 16891 w 78740"/>
                <a:gd name="T45" fmla="*/ 33782 h 59436"/>
                <a:gd name="T46" fmla="*/ 21082 w 78740"/>
                <a:gd name="T47" fmla="*/ 34925 h 59436"/>
                <a:gd name="T48" fmla="*/ 24638 w 78740"/>
                <a:gd name="T49" fmla="*/ 36449 h 59436"/>
                <a:gd name="T50" fmla="*/ 28194 w 78740"/>
                <a:gd name="T51" fmla="*/ 38608 h 59436"/>
                <a:gd name="T52" fmla="*/ 33020 w 78740"/>
                <a:gd name="T53" fmla="*/ 43053 h 59436"/>
                <a:gd name="T54" fmla="*/ 36068 w 78740"/>
                <a:gd name="T55" fmla="*/ 47625 h 59436"/>
                <a:gd name="T56" fmla="*/ 37719 w 78740"/>
                <a:gd name="T57" fmla="*/ 51562 h 59436"/>
                <a:gd name="T58" fmla="*/ 63754 w 78740"/>
                <a:gd name="T59" fmla="*/ 42672 h 59436"/>
                <a:gd name="T60" fmla="*/ 59309 w 78740"/>
                <a:gd name="T61" fmla="*/ 33147 h 59436"/>
                <a:gd name="T62" fmla="*/ 53975 w 78740"/>
                <a:gd name="T63" fmla="*/ 25146 h 59436"/>
                <a:gd name="T64" fmla="*/ 48006 w 78740"/>
                <a:gd name="T65" fmla="*/ 18669 h 59436"/>
                <a:gd name="T66" fmla="*/ 41529 w 78740"/>
                <a:gd name="T67" fmla="*/ 13716 h 59436"/>
                <a:gd name="T68" fmla="*/ 34290 w 78740"/>
                <a:gd name="T69" fmla="*/ 10160 h 59436"/>
                <a:gd name="T70" fmla="*/ 25654 w 78740"/>
                <a:gd name="T71" fmla="*/ 7620 h 59436"/>
                <a:gd name="T72" fmla="*/ 16510 w 78740"/>
                <a:gd name="T73" fmla="*/ 6604 h 59436"/>
                <a:gd name="T74" fmla="*/ 4064 w 78740"/>
                <a:gd name="T75" fmla="*/ 6604 h 59436"/>
                <a:gd name="T76" fmla="*/ 0 w 78740"/>
                <a:gd name="T77" fmla="*/ 565 h 59436"/>
                <a:gd name="T78" fmla="*/ 2540 w 78740"/>
                <a:gd name="T79" fmla="*/ 254 h 59436"/>
                <a:gd name="T80" fmla="*/ 0 w 78740"/>
                <a:gd name="T81" fmla="*/ 0 h 59436"/>
                <a:gd name="T82" fmla="*/ 78740 w 78740"/>
                <a:gd name="T83" fmla="*/ 59436 h 59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8740" h="59436">
                  <a:moveTo>
                    <a:pt x="10414" y="0"/>
                  </a:moveTo>
                  <a:lnTo>
                    <a:pt x="17272" y="254"/>
                  </a:lnTo>
                  <a:lnTo>
                    <a:pt x="23749" y="762"/>
                  </a:lnTo>
                  <a:lnTo>
                    <a:pt x="29972" y="1651"/>
                  </a:lnTo>
                  <a:cubicBezTo>
                    <a:pt x="30353" y="1778"/>
                    <a:pt x="30607" y="1778"/>
                    <a:pt x="30861" y="1905"/>
                  </a:cubicBezTo>
                  <a:lnTo>
                    <a:pt x="35941" y="3048"/>
                  </a:lnTo>
                  <a:lnTo>
                    <a:pt x="41275" y="4826"/>
                  </a:lnTo>
                  <a:lnTo>
                    <a:pt x="46228" y="6858"/>
                  </a:lnTo>
                  <a:lnTo>
                    <a:pt x="50927" y="9398"/>
                  </a:lnTo>
                  <a:lnTo>
                    <a:pt x="55118" y="12192"/>
                  </a:lnTo>
                  <a:lnTo>
                    <a:pt x="58928" y="15367"/>
                  </a:lnTo>
                  <a:lnTo>
                    <a:pt x="62357" y="18796"/>
                  </a:lnTo>
                  <a:lnTo>
                    <a:pt x="65659" y="22606"/>
                  </a:lnTo>
                  <a:lnTo>
                    <a:pt x="68580" y="26797"/>
                  </a:lnTo>
                  <a:lnTo>
                    <a:pt x="71374" y="31242"/>
                  </a:lnTo>
                  <a:lnTo>
                    <a:pt x="73914" y="36068"/>
                  </a:lnTo>
                  <a:lnTo>
                    <a:pt x="76200" y="41275"/>
                  </a:lnTo>
                  <a:lnTo>
                    <a:pt x="78232" y="46863"/>
                  </a:lnTo>
                  <a:cubicBezTo>
                    <a:pt x="78740" y="48260"/>
                    <a:pt x="77216" y="49784"/>
                    <a:pt x="74549" y="50292"/>
                  </a:cubicBezTo>
                  <a:lnTo>
                    <a:pt x="35179" y="59055"/>
                  </a:lnTo>
                  <a:cubicBezTo>
                    <a:pt x="33401" y="59436"/>
                    <a:pt x="31242" y="59309"/>
                    <a:pt x="29591" y="58928"/>
                  </a:cubicBezTo>
                  <a:cubicBezTo>
                    <a:pt x="27813" y="58420"/>
                    <a:pt x="26670" y="57531"/>
                    <a:pt x="26416" y="56515"/>
                  </a:cubicBezTo>
                  <a:lnTo>
                    <a:pt x="25527" y="53467"/>
                  </a:lnTo>
                  <a:lnTo>
                    <a:pt x="24638" y="51054"/>
                  </a:lnTo>
                  <a:lnTo>
                    <a:pt x="23749" y="49022"/>
                  </a:lnTo>
                  <a:lnTo>
                    <a:pt x="22860" y="47371"/>
                  </a:lnTo>
                  <a:lnTo>
                    <a:pt x="21209" y="45339"/>
                  </a:lnTo>
                  <a:lnTo>
                    <a:pt x="19431" y="43434"/>
                  </a:lnTo>
                  <a:lnTo>
                    <a:pt x="17526" y="42037"/>
                  </a:lnTo>
                  <a:lnTo>
                    <a:pt x="15875" y="41021"/>
                  </a:lnTo>
                  <a:lnTo>
                    <a:pt x="13970" y="40132"/>
                  </a:lnTo>
                  <a:lnTo>
                    <a:pt x="12319" y="39624"/>
                  </a:lnTo>
                  <a:lnTo>
                    <a:pt x="10668" y="39370"/>
                  </a:lnTo>
                  <a:lnTo>
                    <a:pt x="8763" y="39243"/>
                  </a:lnTo>
                  <a:lnTo>
                    <a:pt x="6604" y="39370"/>
                  </a:lnTo>
                  <a:lnTo>
                    <a:pt x="4318" y="39751"/>
                  </a:lnTo>
                  <a:lnTo>
                    <a:pt x="2286" y="40386"/>
                  </a:lnTo>
                  <a:lnTo>
                    <a:pt x="0" y="41275"/>
                  </a:lnTo>
                  <a:lnTo>
                    <a:pt x="0" y="33862"/>
                  </a:lnTo>
                  <a:lnTo>
                    <a:pt x="3175" y="33274"/>
                  </a:lnTo>
                  <a:cubicBezTo>
                    <a:pt x="3683" y="33147"/>
                    <a:pt x="4064" y="33147"/>
                    <a:pt x="4572" y="33147"/>
                  </a:cubicBezTo>
                  <a:lnTo>
                    <a:pt x="8128" y="32893"/>
                  </a:lnTo>
                  <a:cubicBezTo>
                    <a:pt x="8636" y="32893"/>
                    <a:pt x="9144" y="32893"/>
                    <a:pt x="9652" y="32893"/>
                  </a:cubicBezTo>
                  <a:lnTo>
                    <a:pt x="12700" y="33147"/>
                  </a:lnTo>
                  <a:cubicBezTo>
                    <a:pt x="13081" y="33147"/>
                    <a:pt x="13462" y="33147"/>
                    <a:pt x="13843" y="33274"/>
                  </a:cubicBezTo>
                  <a:lnTo>
                    <a:pt x="16891" y="33782"/>
                  </a:lnTo>
                  <a:cubicBezTo>
                    <a:pt x="17399" y="33782"/>
                    <a:pt x="17907" y="33909"/>
                    <a:pt x="18415" y="34036"/>
                  </a:cubicBezTo>
                  <a:lnTo>
                    <a:pt x="21082" y="34925"/>
                  </a:lnTo>
                  <a:cubicBezTo>
                    <a:pt x="21463" y="35052"/>
                    <a:pt x="21717" y="35179"/>
                    <a:pt x="21971" y="35306"/>
                  </a:cubicBezTo>
                  <a:lnTo>
                    <a:pt x="24638" y="36449"/>
                  </a:lnTo>
                  <a:cubicBezTo>
                    <a:pt x="25019" y="36576"/>
                    <a:pt x="25273" y="36703"/>
                    <a:pt x="25527" y="36830"/>
                  </a:cubicBezTo>
                  <a:lnTo>
                    <a:pt x="28194" y="38608"/>
                  </a:lnTo>
                  <a:lnTo>
                    <a:pt x="30861" y="40767"/>
                  </a:lnTo>
                  <a:lnTo>
                    <a:pt x="33020" y="43053"/>
                  </a:lnTo>
                  <a:lnTo>
                    <a:pt x="35052" y="45720"/>
                  </a:lnTo>
                  <a:lnTo>
                    <a:pt x="36068" y="47625"/>
                  </a:lnTo>
                  <a:lnTo>
                    <a:pt x="37084" y="49911"/>
                  </a:lnTo>
                  <a:lnTo>
                    <a:pt x="37719" y="51562"/>
                  </a:lnTo>
                  <a:lnTo>
                    <a:pt x="64897" y="45593"/>
                  </a:lnTo>
                  <a:lnTo>
                    <a:pt x="63754" y="42672"/>
                  </a:lnTo>
                  <a:lnTo>
                    <a:pt x="61595" y="37719"/>
                  </a:lnTo>
                  <a:lnTo>
                    <a:pt x="59309" y="33147"/>
                  </a:lnTo>
                  <a:lnTo>
                    <a:pt x="56642" y="28956"/>
                  </a:lnTo>
                  <a:lnTo>
                    <a:pt x="53975" y="25146"/>
                  </a:lnTo>
                  <a:lnTo>
                    <a:pt x="51054" y="21717"/>
                  </a:lnTo>
                  <a:lnTo>
                    <a:pt x="48006" y="18669"/>
                  </a:lnTo>
                  <a:lnTo>
                    <a:pt x="44831" y="16002"/>
                  </a:lnTo>
                  <a:lnTo>
                    <a:pt x="41529" y="13716"/>
                  </a:lnTo>
                  <a:lnTo>
                    <a:pt x="38100" y="11811"/>
                  </a:lnTo>
                  <a:lnTo>
                    <a:pt x="34290" y="10160"/>
                  </a:lnTo>
                  <a:lnTo>
                    <a:pt x="30353" y="8763"/>
                  </a:lnTo>
                  <a:lnTo>
                    <a:pt x="25654" y="7620"/>
                  </a:lnTo>
                  <a:lnTo>
                    <a:pt x="21590" y="6985"/>
                  </a:lnTo>
                  <a:lnTo>
                    <a:pt x="16510" y="6604"/>
                  </a:lnTo>
                  <a:lnTo>
                    <a:pt x="11303" y="6350"/>
                  </a:lnTo>
                  <a:lnTo>
                    <a:pt x="4064" y="6604"/>
                  </a:lnTo>
                  <a:lnTo>
                    <a:pt x="0" y="7082"/>
                  </a:lnTo>
                  <a:lnTo>
                    <a:pt x="0" y="565"/>
                  </a:lnTo>
                  <a:lnTo>
                    <a:pt x="1524" y="381"/>
                  </a:lnTo>
                  <a:cubicBezTo>
                    <a:pt x="1905" y="381"/>
                    <a:pt x="2159" y="381"/>
                    <a:pt x="2540" y="254"/>
                  </a:cubicBezTo>
                  <a:lnTo>
                    <a:pt x="10414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0" name="Shape 262">
              <a:extLst>
                <a:ext uri="{FF2B5EF4-FFF2-40B4-BE49-F238E27FC236}">
                  <a16:creationId xmlns:a16="http://schemas.microsoft.com/office/drawing/2014/main" id="{95296289-AE9D-4CDF-9AB2-B6ADDDCBC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" y="2085"/>
              <a:ext cx="237" cy="575"/>
            </a:xfrm>
            <a:custGeom>
              <a:avLst/>
              <a:gdLst>
                <a:gd name="T0" fmla="*/ 5334 w 23749"/>
                <a:gd name="T1" fmla="*/ 127 h 57531"/>
                <a:gd name="T2" fmla="*/ 7620 w 23749"/>
                <a:gd name="T3" fmla="*/ 127 h 57531"/>
                <a:gd name="T4" fmla="*/ 12446 w 23749"/>
                <a:gd name="T5" fmla="*/ 2160 h 57531"/>
                <a:gd name="T6" fmla="*/ 23749 w 23749"/>
                <a:gd name="T7" fmla="*/ 18585 h 57531"/>
                <a:gd name="T8" fmla="*/ 23749 w 23749"/>
                <a:gd name="T9" fmla="*/ 37749 h 57531"/>
                <a:gd name="T10" fmla="*/ 18161 w 23749"/>
                <a:gd name="T11" fmla="*/ 29973 h 57531"/>
                <a:gd name="T12" fmla="*/ 14097 w 23749"/>
                <a:gd name="T13" fmla="*/ 24003 h 57531"/>
                <a:gd name="T14" fmla="*/ 14351 w 23749"/>
                <a:gd name="T15" fmla="*/ 28702 h 57531"/>
                <a:gd name="T16" fmla="*/ 15113 w 23749"/>
                <a:gd name="T17" fmla="*/ 51181 h 57531"/>
                <a:gd name="T18" fmla="*/ 23749 w 23749"/>
                <a:gd name="T19" fmla="*/ 51181 h 57531"/>
                <a:gd name="T20" fmla="*/ 23749 w 23749"/>
                <a:gd name="T21" fmla="*/ 57531 h 57531"/>
                <a:gd name="T22" fmla="*/ 8890 w 23749"/>
                <a:gd name="T23" fmla="*/ 57531 h 57531"/>
                <a:gd name="T24" fmla="*/ 2540 w 23749"/>
                <a:gd name="T25" fmla="*/ 54483 h 57531"/>
                <a:gd name="T26" fmla="*/ 1651 w 23749"/>
                <a:gd name="T27" fmla="*/ 28956 h 57531"/>
                <a:gd name="T28" fmla="*/ 127 w 23749"/>
                <a:gd name="T29" fmla="*/ 3302 h 57531"/>
                <a:gd name="T30" fmla="*/ 5334 w 23749"/>
                <a:gd name="T31" fmla="*/ 127 h 57531"/>
                <a:gd name="T32" fmla="*/ 0 w 23749"/>
                <a:gd name="T33" fmla="*/ 0 h 57531"/>
                <a:gd name="T34" fmla="*/ 23749 w 23749"/>
                <a:gd name="T35" fmla="*/ 57531 h 5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3749" h="57531">
                  <a:moveTo>
                    <a:pt x="5334" y="127"/>
                  </a:moveTo>
                  <a:cubicBezTo>
                    <a:pt x="6096" y="0"/>
                    <a:pt x="6858" y="0"/>
                    <a:pt x="7620" y="127"/>
                  </a:cubicBezTo>
                  <a:cubicBezTo>
                    <a:pt x="9779" y="254"/>
                    <a:pt x="11684" y="1143"/>
                    <a:pt x="12446" y="2160"/>
                  </a:cubicBezTo>
                  <a:lnTo>
                    <a:pt x="23749" y="18585"/>
                  </a:lnTo>
                  <a:lnTo>
                    <a:pt x="23749" y="37749"/>
                  </a:lnTo>
                  <a:lnTo>
                    <a:pt x="18161" y="29973"/>
                  </a:lnTo>
                  <a:lnTo>
                    <a:pt x="14097" y="24003"/>
                  </a:lnTo>
                  <a:lnTo>
                    <a:pt x="14351" y="28702"/>
                  </a:lnTo>
                  <a:lnTo>
                    <a:pt x="15113" y="51181"/>
                  </a:lnTo>
                  <a:lnTo>
                    <a:pt x="23749" y="51181"/>
                  </a:lnTo>
                  <a:lnTo>
                    <a:pt x="23749" y="57531"/>
                  </a:lnTo>
                  <a:lnTo>
                    <a:pt x="8890" y="57531"/>
                  </a:lnTo>
                  <a:cubicBezTo>
                    <a:pt x="5334" y="57531"/>
                    <a:pt x="2540" y="56135"/>
                    <a:pt x="2540" y="54483"/>
                  </a:cubicBezTo>
                  <a:lnTo>
                    <a:pt x="1651" y="28956"/>
                  </a:lnTo>
                  <a:lnTo>
                    <a:pt x="127" y="3302"/>
                  </a:lnTo>
                  <a:cubicBezTo>
                    <a:pt x="0" y="1778"/>
                    <a:pt x="2286" y="381"/>
                    <a:pt x="5334" y="127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1" name="Shape 263">
              <a:extLst>
                <a:ext uri="{FF2B5EF4-FFF2-40B4-BE49-F238E27FC236}">
                  <a16:creationId xmlns:a16="http://schemas.microsoft.com/office/drawing/2014/main" id="{67EA2BC4-2F35-4711-87FD-DA5848333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" y="1717"/>
              <a:ext cx="736" cy="1485"/>
            </a:xfrm>
            <a:custGeom>
              <a:avLst/>
              <a:gdLst>
                <a:gd name="T0" fmla="*/ 20701 w 73660"/>
                <a:gd name="T1" fmla="*/ 0 h 148590"/>
                <a:gd name="T2" fmla="*/ 65532 w 73660"/>
                <a:gd name="T3" fmla="*/ 0 h 148590"/>
                <a:gd name="T4" fmla="*/ 71374 w 73660"/>
                <a:gd name="T5" fmla="*/ 2032 h 148590"/>
                <a:gd name="T6" fmla="*/ 73660 w 73660"/>
                <a:gd name="T7" fmla="*/ 4938 h 148590"/>
                <a:gd name="T8" fmla="*/ 73660 w 73660"/>
                <a:gd name="T9" fmla="*/ 22206 h 148590"/>
                <a:gd name="T10" fmla="*/ 61214 w 73660"/>
                <a:gd name="T11" fmla="*/ 6350 h 148590"/>
                <a:gd name="T12" fmla="*/ 26924 w 73660"/>
                <a:gd name="T13" fmla="*/ 6350 h 148590"/>
                <a:gd name="T14" fmla="*/ 25654 w 73660"/>
                <a:gd name="T15" fmla="*/ 38862 h 148590"/>
                <a:gd name="T16" fmla="*/ 22860 w 73660"/>
                <a:gd name="T17" fmla="*/ 74549 h 148590"/>
                <a:gd name="T18" fmla="*/ 18542 w 73660"/>
                <a:gd name="T19" fmla="*/ 110236 h 148590"/>
                <a:gd name="T20" fmla="*/ 13335 w 73660"/>
                <a:gd name="T21" fmla="*/ 142240 h 148590"/>
                <a:gd name="T22" fmla="*/ 52197 w 73660"/>
                <a:gd name="T23" fmla="*/ 142240 h 148590"/>
                <a:gd name="T24" fmla="*/ 52451 w 73660"/>
                <a:gd name="T25" fmla="*/ 121920 h 148590"/>
                <a:gd name="T26" fmla="*/ 58801 w 73660"/>
                <a:gd name="T27" fmla="*/ 118745 h 148590"/>
                <a:gd name="T28" fmla="*/ 73660 w 73660"/>
                <a:gd name="T29" fmla="*/ 118745 h 148590"/>
                <a:gd name="T30" fmla="*/ 73660 w 73660"/>
                <a:gd name="T31" fmla="*/ 125095 h 148590"/>
                <a:gd name="T32" fmla="*/ 65024 w 73660"/>
                <a:gd name="T33" fmla="*/ 125095 h 148590"/>
                <a:gd name="T34" fmla="*/ 64897 w 73660"/>
                <a:gd name="T35" fmla="*/ 145415 h 148590"/>
                <a:gd name="T36" fmla="*/ 58547 w 73660"/>
                <a:gd name="T37" fmla="*/ 148590 h 148590"/>
                <a:gd name="T38" fmla="*/ 6477 w 73660"/>
                <a:gd name="T39" fmla="*/ 148590 h 148590"/>
                <a:gd name="T40" fmla="*/ 1778 w 73660"/>
                <a:gd name="T41" fmla="*/ 147574 h 148590"/>
                <a:gd name="T42" fmla="*/ 127 w 73660"/>
                <a:gd name="T43" fmla="*/ 145161 h 148590"/>
                <a:gd name="T44" fmla="*/ 5969 w 73660"/>
                <a:gd name="T45" fmla="*/ 109728 h 148590"/>
                <a:gd name="T46" fmla="*/ 10160 w 73660"/>
                <a:gd name="T47" fmla="*/ 74168 h 148590"/>
                <a:gd name="T48" fmla="*/ 12954 w 73660"/>
                <a:gd name="T49" fmla="*/ 38608 h 148590"/>
                <a:gd name="T50" fmla="*/ 14351 w 73660"/>
                <a:gd name="T51" fmla="*/ 3175 h 148590"/>
                <a:gd name="T52" fmla="*/ 20701 w 73660"/>
                <a:gd name="T53" fmla="*/ 0 h 148590"/>
                <a:gd name="T54" fmla="*/ 0 w 73660"/>
                <a:gd name="T55" fmla="*/ 0 h 148590"/>
                <a:gd name="T56" fmla="*/ 73660 w 73660"/>
                <a:gd name="T57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73660" h="148590">
                  <a:moveTo>
                    <a:pt x="20701" y="0"/>
                  </a:moveTo>
                  <a:lnTo>
                    <a:pt x="65532" y="0"/>
                  </a:lnTo>
                  <a:cubicBezTo>
                    <a:pt x="68072" y="0"/>
                    <a:pt x="70485" y="889"/>
                    <a:pt x="71374" y="2032"/>
                  </a:cubicBezTo>
                  <a:lnTo>
                    <a:pt x="73660" y="4938"/>
                  </a:lnTo>
                  <a:lnTo>
                    <a:pt x="73660" y="22206"/>
                  </a:lnTo>
                  <a:lnTo>
                    <a:pt x="61214" y="6350"/>
                  </a:lnTo>
                  <a:lnTo>
                    <a:pt x="26924" y="6350"/>
                  </a:lnTo>
                  <a:lnTo>
                    <a:pt x="25654" y="38862"/>
                  </a:lnTo>
                  <a:lnTo>
                    <a:pt x="22860" y="74549"/>
                  </a:lnTo>
                  <a:lnTo>
                    <a:pt x="18542" y="110236"/>
                  </a:lnTo>
                  <a:lnTo>
                    <a:pt x="13335" y="142240"/>
                  </a:lnTo>
                  <a:lnTo>
                    <a:pt x="52197" y="142240"/>
                  </a:lnTo>
                  <a:lnTo>
                    <a:pt x="52451" y="121920"/>
                  </a:lnTo>
                  <a:cubicBezTo>
                    <a:pt x="52451" y="120269"/>
                    <a:pt x="55245" y="118745"/>
                    <a:pt x="58801" y="118745"/>
                  </a:cubicBezTo>
                  <a:lnTo>
                    <a:pt x="73660" y="118745"/>
                  </a:lnTo>
                  <a:lnTo>
                    <a:pt x="73660" y="125095"/>
                  </a:lnTo>
                  <a:lnTo>
                    <a:pt x="65024" y="125095"/>
                  </a:lnTo>
                  <a:lnTo>
                    <a:pt x="64897" y="145415"/>
                  </a:lnTo>
                  <a:cubicBezTo>
                    <a:pt x="64897" y="147193"/>
                    <a:pt x="62103" y="148590"/>
                    <a:pt x="58547" y="148590"/>
                  </a:cubicBezTo>
                  <a:lnTo>
                    <a:pt x="6477" y="148590"/>
                  </a:lnTo>
                  <a:cubicBezTo>
                    <a:pt x="4699" y="148590"/>
                    <a:pt x="3048" y="148209"/>
                    <a:pt x="1778" y="147574"/>
                  </a:cubicBezTo>
                  <a:cubicBezTo>
                    <a:pt x="635" y="146939"/>
                    <a:pt x="0" y="146050"/>
                    <a:pt x="127" y="145161"/>
                  </a:cubicBezTo>
                  <a:lnTo>
                    <a:pt x="5969" y="109728"/>
                  </a:lnTo>
                  <a:lnTo>
                    <a:pt x="10160" y="74168"/>
                  </a:lnTo>
                  <a:lnTo>
                    <a:pt x="12954" y="38608"/>
                  </a:lnTo>
                  <a:lnTo>
                    <a:pt x="14351" y="3175"/>
                  </a:lnTo>
                  <a:cubicBezTo>
                    <a:pt x="14351" y="1397"/>
                    <a:pt x="17145" y="0"/>
                    <a:pt x="20701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Shape 264">
              <a:extLst>
                <a:ext uri="{FF2B5EF4-FFF2-40B4-BE49-F238E27FC236}">
                  <a16:creationId xmlns:a16="http://schemas.microsoft.com/office/drawing/2014/main" id="{7F8208FF-8318-448E-84AF-E3B5EE15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1717"/>
              <a:ext cx="735" cy="1485"/>
            </a:xfrm>
            <a:custGeom>
              <a:avLst/>
              <a:gdLst>
                <a:gd name="T0" fmla="*/ 0 w 73533"/>
                <a:gd name="T1" fmla="*/ 0 h 148590"/>
                <a:gd name="T2" fmla="*/ 58547 w 73533"/>
                <a:gd name="T3" fmla="*/ 0 h 148590"/>
                <a:gd name="T4" fmla="*/ 64897 w 73533"/>
                <a:gd name="T5" fmla="*/ 2794 h 148590"/>
                <a:gd name="T6" fmla="*/ 73406 w 73533"/>
                <a:gd name="T7" fmla="*/ 37973 h 148590"/>
                <a:gd name="T8" fmla="*/ 71882 w 73533"/>
                <a:gd name="T9" fmla="*/ 40513 h 148590"/>
                <a:gd name="T10" fmla="*/ 67056 w 73533"/>
                <a:gd name="T11" fmla="*/ 41529 h 148590"/>
                <a:gd name="T12" fmla="*/ 29591 w 73533"/>
                <a:gd name="T13" fmla="*/ 41529 h 148590"/>
                <a:gd name="T14" fmla="*/ 47244 w 73533"/>
                <a:gd name="T15" fmla="*/ 145161 h 148590"/>
                <a:gd name="T16" fmla="*/ 45593 w 73533"/>
                <a:gd name="T17" fmla="*/ 147574 h 148590"/>
                <a:gd name="T18" fmla="*/ 40894 w 73533"/>
                <a:gd name="T19" fmla="*/ 148590 h 148590"/>
                <a:gd name="T20" fmla="*/ 0 w 73533"/>
                <a:gd name="T21" fmla="*/ 148590 h 148590"/>
                <a:gd name="T22" fmla="*/ 0 w 73533"/>
                <a:gd name="T23" fmla="*/ 142240 h 148590"/>
                <a:gd name="T24" fmla="*/ 33909 w 73533"/>
                <a:gd name="T25" fmla="*/ 142240 h 148590"/>
                <a:gd name="T26" fmla="*/ 16383 w 73533"/>
                <a:gd name="T27" fmla="*/ 38608 h 148590"/>
                <a:gd name="T28" fmla="*/ 18034 w 73533"/>
                <a:gd name="T29" fmla="*/ 36195 h 148590"/>
                <a:gd name="T30" fmla="*/ 22733 w 73533"/>
                <a:gd name="T31" fmla="*/ 35179 h 148590"/>
                <a:gd name="T32" fmla="*/ 59944 w 73533"/>
                <a:gd name="T33" fmla="*/ 35179 h 148590"/>
                <a:gd name="T34" fmla="*/ 52959 w 73533"/>
                <a:gd name="T35" fmla="*/ 6350 h 148590"/>
                <a:gd name="T36" fmla="*/ 0 w 73533"/>
                <a:gd name="T37" fmla="*/ 6350 h 148590"/>
                <a:gd name="T38" fmla="*/ 0 w 73533"/>
                <a:gd name="T39" fmla="*/ 0 h 148590"/>
                <a:gd name="T40" fmla="*/ 0 w 73533"/>
                <a:gd name="T41" fmla="*/ 0 h 148590"/>
                <a:gd name="T42" fmla="*/ 73533 w 73533"/>
                <a:gd name="T4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73533" h="148590">
                  <a:moveTo>
                    <a:pt x="0" y="0"/>
                  </a:moveTo>
                  <a:lnTo>
                    <a:pt x="58547" y="0"/>
                  </a:lnTo>
                  <a:cubicBezTo>
                    <a:pt x="61849" y="0"/>
                    <a:pt x="64516" y="1270"/>
                    <a:pt x="64897" y="2794"/>
                  </a:cubicBezTo>
                  <a:lnTo>
                    <a:pt x="73406" y="37973"/>
                  </a:lnTo>
                  <a:cubicBezTo>
                    <a:pt x="73533" y="38862"/>
                    <a:pt x="73025" y="39751"/>
                    <a:pt x="71882" y="40513"/>
                  </a:cubicBezTo>
                  <a:cubicBezTo>
                    <a:pt x="70612" y="41148"/>
                    <a:pt x="68834" y="41529"/>
                    <a:pt x="67056" y="41529"/>
                  </a:cubicBezTo>
                  <a:lnTo>
                    <a:pt x="29591" y="41529"/>
                  </a:lnTo>
                  <a:lnTo>
                    <a:pt x="47244" y="145161"/>
                  </a:lnTo>
                  <a:cubicBezTo>
                    <a:pt x="47371" y="146050"/>
                    <a:pt x="46736" y="146939"/>
                    <a:pt x="45593" y="147574"/>
                  </a:cubicBezTo>
                  <a:cubicBezTo>
                    <a:pt x="44323" y="148209"/>
                    <a:pt x="42672" y="148590"/>
                    <a:pt x="40894" y="148590"/>
                  </a:cubicBezTo>
                  <a:lnTo>
                    <a:pt x="0" y="148590"/>
                  </a:lnTo>
                  <a:lnTo>
                    <a:pt x="0" y="142240"/>
                  </a:lnTo>
                  <a:lnTo>
                    <a:pt x="33909" y="142240"/>
                  </a:lnTo>
                  <a:lnTo>
                    <a:pt x="16383" y="38608"/>
                  </a:lnTo>
                  <a:cubicBezTo>
                    <a:pt x="16256" y="37719"/>
                    <a:pt x="16764" y="36830"/>
                    <a:pt x="18034" y="36195"/>
                  </a:cubicBezTo>
                  <a:cubicBezTo>
                    <a:pt x="19177" y="35560"/>
                    <a:pt x="20955" y="35179"/>
                    <a:pt x="22733" y="35179"/>
                  </a:cubicBezTo>
                  <a:lnTo>
                    <a:pt x="59944" y="35179"/>
                  </a:lnTo>
                  <a:lnTo>
                    <a:pt x="52959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Shape 265">
              <a:extLst>
                <a:ext uri="{FF2B5EF4-FFF2-40B4-BE49-F238E27FC236}">
                  <a16:creationId xmlns:a16="http://schemas.microsoft.com/office/drawing/2014/main" id="{A8A30021-0257-4904-9832-538E6C495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2271"/>
              <a:ext cx="253" cy="389"/>
            </a:xfrm>
            <a:custGeom>
              <a:avLst/>
              <a:gdLst>
                <a:gd name="T0" fmla="*/ 0 w 25273"/>
                <a:gd name="T1" fmla="*/ 0 h 38946"/>
                <a:gd name="T2" fmla="*/ 6350 w 25273"/>
                <a:gd name="T3" fmla="*/ 9228 h 38946"/>
                <a:gd name="T4" fmla="*/ 24638 w 25273"/>
                <a:gd name="T5" fmla="*/ 34755 h 38946"/>
                <a:gd name="T6" fmla="*/ 23749 w 25273"/>
                <a:gd name="T7" fmla="*/ 37677 h 38946"/>
                <a:gd name="T8" fmla="*/ 18669 w 25273"/>
                <a:gd name="T9" fmla="*/ 38946 h 38946"/>
                <a:gd name="T10" fmla="*/ 0 w 25273"/>
                <a:gd name="T11" fmla="*/ 38946 h 38946"/>
                <a:gd name="T12" fmla="*/ 0 w 25273"/>
                <a:gd name="T13" fmla="*/ 32596 h 38946"/>
                <a:gd name="T14" fmla="*/ 9652 w 25273"/>
                <a:gd name="T15" fmla="*/ 32596 h 38946"/>
                <a:gd name="T16" fmla="*/ 0 w 25273"/>
                <a:gd name="T17" fmla="*/ 19164 h 38946"/>
                <a:gd name="T18" fmla="*/ 0 w 25273"/>
                <a:gd name="T19" fmla="*/ 0 h 38946"/>
                <a:gd name="T20" fmla="*/ 0 w 25273"/>
                <a:gd name="T21" fmla="*/ 0 h 38946"/>
                <a:gd name="T22" fmla="*/ 25273 w 25273"/>
                <a:gd name="T23" fmla="*/ 38946 h 38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5273" h="38946">
                  <a:moveTo>
                    <a:pt x="0" y="0"/>
                  </a:moveTo>
                  <a:lnTo>
                    <a:pt x="6350" y="9228"/>
                  </a:lnTo>
                  <a:lnTo>
                    <a:pt x="24638" y="34755"/>
                  </a:lnTo>
                  <a:cubicBezTo>
                    <a:pt x="25273" y="35644"/>
                    <a:pt x="25019" y="36787"/>
                    <a:pt x="23749" y="37677"/>
                  </a:cubicBezTo>
                  <a:cubicBezTo>
                    <a:pt x="22606" y="38439"/>
                    <a:pt x="20701" y="38946"/>
                    <a:pt x="18669" y="38946"/>
                  </a:cubicBezTo>
                  <a:lnTo>
                    <a:pt x="0" y="38946"/>
                  </a:lnTo>
                  <a:lnTo>
                    <a:pt x="0" y="32596"/>
                  </a:lnTo>
                  <a:lnTo>
                    <a:pt x="9652" y="32596"/>
                  </a:lnTo>
                  <a:lnTo>
                    <a:pt x="0" y="1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Shape 266">
              <a:extLst>
                <a:ext uri="{FF2B5EF4-FFF2-40B4-BE49-F238E27FC236}">
                  <a16:creationId xmlns:a16="http://schemas.microsoft.com/office/drawing/2014/main" id="{DF213EAF-590C-4729-AE8B-36909AE4B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1766"/>
              <a:ext cx="1193" cy="1436"/>
            </a:xfrm>
            <a:custGeom>
              <a:avLst/>
              <a:gdLst>
                <a:gd name="T0" fmla="*/ 0 w 119253"/>
                <a:gd name="T1" fmla="*/ 0 h 143652"/>
                <a:gd name="T2" fmla="*/ 25781 w 119253"/>
                <a:gd name="T3" fmla="*/ 32780 h 143652"/>
                <a:gd name="T4" fmla="*/ 55245 w 119253"/>
                <a:gd name="T5" fmla="*/ 68341 h 143652"/>
                <a:gd name="T6" fmla="*/ 86106 w 119253"/>
                <a:gd name="T7" fmla="*/ 103774 h 143652"/>
                <a:gd name="T8" fmla="*/ 118364 w 119253"/>
                <a:gd name="T9" fmla="*/ 139207 h 143652"/>
                <a:gd name="T10" fmla="*/ 117856 w 119253"/>
                <a:gd name="T11" fmla="*/ 142254 h 143652"/>
                <a:gd name="T12" fmla="*/ 112522 w 119253"/>
                <a:gd name="T13" fmla="*/ 143652 h 143652"/>
                <a:gd name="T14" fmla="*/ 59055 w 119253"/>
                <a:gd name="T15" fmla="*/ 143652 h 143652"/>
                <a:gd name="T16" fmla="*/ 53213 w 119253"/>
                <a:gd name="T17" fmla="*/ 141620 h 143652"/>
                <a:gd name="T18" fmla="*/ 36703 w 119253"/>
                <a:gd name="T19" fmla="*/ 120157 h 143652"/>
                <a:gd name="T20" fmla="*/ 0 w 119253"/>
                <a:gd name="T21" fmla="*/ 120157 h 143652"/>
                <a:gd name="T22" fmla="*/ 0 w 119253"/>
                <a:gd name="T23" fmla="*/ 113807 h 143652"/>
                <a:gd name="T24" fmla="*/ 41148 w 119253"/>
                <a:gd name="T25" fmla="*/ 113807 h 143652"/>
                <a:gd name="T26" fmla="*/ 46990 w 119253"/>
                <a:gd name="T27" fmla="*/ 115966 h 143652"/>
                <a:gd name="T28" fmla="*/ 63500 w 119253"/>
                <a:gd name="T29" fmla="*/ 137302 h 143652"/>
                <a:gd name="T30" fmla="*/ 102616 w 119253"/>
                <a:gd name="T31" fmla="*/ 137302 h 143652"/>
                <a:gd name="T32" fmla="*/ 74422 w 119253"/>
                <a:gd name="T33" fmla="*/ 106314 h 143652"/>
                <a:gd name="T34" fmla="*/ 43561 w 119253"/>
                <a:gd name="T35" fmla="*/ 70754 h 143652"/>
                <a:gd name="T36" fmla="*/ 13970 w 119253"/>
                <a:gd name="T37" fmla="*/ 35066 h 143652"/>
                <a:gd name="T38" fmla="*/ 0 w 119253"/>
                <a:gd name="T39" fmla="*/ 17268 h 143652"/>
                <a:gd name="T40" fmla="*/ 0 w 119253"/>
                <a:gd name="T41" fmla="*/ 0 h 143652"/>
                <a:gd name="T42" fmla="*/ 0 w 119253"/>
                <a:gd name="T43" fmla="*/ 0 h 143652"/>
                <a:gd name="T44" fmla="*/ 119253 w 119253"/>
                <a:gd name="T45" fmla="*/ 143652 h 14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9253" h="143652">
                  <a:moveTo>
                    <a:pt x="0" y="0"/>
                  </a:moveTo>
                  <a:lnTo>
                    <a:pt x="25781" y="32780"/>
                  </a:lnTo>
                  <a:lnTo>
                    <a:pt x="55245" y="68341"/>
                  </a:lnTo>
                  <a:lnTo>
                    <a:pt x="86106" y="103774"/>
                  </a:lnTo>
                  <a:lnTo>
                    <a:pt x="118364" y="139207"/>
                  </a:lnTo>
                  <a:cubicBezTo>
                    <a:pt x="119253" y="140223"/>
                    <a:pt x="118999" y="141366"/>
                    <a:pt x="117856" y="142254"/>
                  </a:cubicBezTo>
                  <a:cubicBezTo>
                    <a:pt x="116713" y="143143"/>
                    <a:pt x="114681" y="143652"/>
                    <a:pt x="112522" y="143652"/>
                  </a:cubicBezTo>
                  <a:lnTo>
                    <a:pt x="59055" y="143652"/>
                  </a:lnTo>
                  <a:cubicBezTo>
                    <a:pt x="56515" y="143652"/>
                    <a:pt x="54102" y="142890"/>
                    <a:pt x="53213" y="141620"/>
                  </a:cubicBezTo>
                  <a:lnTo>
                    <a:pt x="36703" y="120157"/>
                  </a:lnTo>
                  <a:lnTo>
                    <a:pt x="0" y="120157"/>
                  </a:lnTo>
                  <a:lnTo>
                    <a:pt x="0" y="113807"/>
                  </a:lnTo>
                  <a:lnTo>
                    <a:pt x="41148" y="113807"/>
                  </a:lnTo>
                  <a:cubicBezTo>
                    <a:pt x="43688" y="113807"/>
                    <a:pt x="46101" y="114696"/>
                    <a:pt x="46990" y="115966"/>
                  </a:cubicBezTo>
                  <a:lnTo>
                    <a:pt x="63500" y="137302"/>
                  </a:lnTo>
                  <a:lnTo>
                    <a:pt x="102616" y="137302"/>
                  </a:lnTo>
                  <a:lnTo>
                    <a:pt x="74422" y="106314"/>
                  </a:lnTo>
                  <a:lnTo>
                    <a:pt x="43561" y="70754"/>
                  </a:lnTo>
                  <a:lnTo>
                    <a:pt x="13970" y="35066"/>
                  </a:lnTo>
                  <a:lnTo>
                    <a:pt x="0" y="17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D8E0EF8-573C-4F36-9657-D27BB5F69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C2FB0EA-47DD-4F13-BBE1-5156E172DD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940D009-2B33-4BF4-97F7-5F3BCDD1A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93CC786-BD46-447D-9D6A-E5FFBFD79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CF80336-1FE3-4984-8BCB-FE8EDEC2A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Shape 272">
              <a:extLst>
                <a:ext uri="{FF2B5EF4-FFF2-40B4-BE49-F238E27FC236}">
                  <a16:creationId xmlns:a16="http://schemas.microsoft.com/office/drawing/2014/main" id="{E77B7A90-0438-4BC8-8EEC-EC7D0F940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" y="786"/>
              <a:ext cx="360" cy="1022"/>
            </a:xfrm>
            <a:custGeom>
              <a:avLst/>
              <a:gdLst>
                <a:gd name="T0" fmla="*/ 0 w 35941"/>
                <a:gd name="T1" fmla="*/ 0 h 102235"/>
                <a:gd name="T2" fmla="*/ 1270 w 35941"/>
                <a:gd name="T3" fmla="*/ 34036 h 102235"/>
                <a:gd name="T4" fmla="*/ 2032 w 35941"/>
                <a:gd name="T5" fmla="*/ 68072 h 102235"/>
                <a:gd name="T6" fmla="*/ 2413 w 35941"/>
                <a:gd name="T7" fmla="*/ 102235 h 102235"/>
                <a:gd name="T8" fmla="*/ 13589 w 35941"/>
                <a:gd name="T9" fmla="*/ 102235 h 102235"/>
                <a:gd name="T10" fmla="*/ 24765 w 35941"/>
                <a:gd name="T11" fmla="*/ 102235 h 102235"/>
                <a:gd name="T12" fmla="*/ 35941 w 35941"/>
                <a:gd name="T13" fmla="*/ 102235 h 102235"/>
                <a:gd name="T14" fmla="*/ 23622 w 35941"/>
                <a:gd name="T15" fmla="*/ 68199 h 102235"/>
                <a:gd name="T16" fmla="*/ 11557 w 35941"/>
                <a:gd name="T17" fmla="*/ 34036 h 102235"/>
                <a:gd name="T18" fmla="*/ 0 w 35941"/>
                <a:gd name="T19" fmla="*/ 0 h 102235"/>
                <a:gd name="T20" fmla="*/ 0 w 35941"/>
                <a:gd name="T21" fmla="*/ 0 h 102235"/>
                <a:gd name="T22" fmla="*/ 35941 w 35941"/>
                <a:gd name="T23" fmla="*/ 102235 h 10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35941" h="102235">
                  <a:moveTo>
                    <a:pt x="0" y="0"/>
                  </a:moveTo>
                  <a:cubicBezTo>
                    <a:pt x="1270" y="34036"/>
                    <a:pt x="2032" y="68072"/>
                    <a:pt x="2413" y="102235"/>
                  </a:cubicBezTo>
                  <a:cubicBezTo>
                    <a:pt x="13589" y="102235"/>
                    <a:pt x="24765" y="102235"/>
                    <a:pt x="35941" y="102235"/>
                  </a:cubicBezTo>
                  <a:cubicBezTo>
                    <a:pt x="23622" y="68199"/>
                    <a:pt x="11557" y="34036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1" name="Shape 273">
              <a:extLst>
                <a:ext uri="{FF2B5EF4-FFF2-40B4-BE49-F238E27FC236}">
                  <a16:creationId xmlns:a16="http://schemas.microsoft.com/office/drawing/2014/main" id="{ACB5A9F4-9228-405D-AA3F-2A125E5C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" y="48"/>
              <a:ext cx="1799" cy="2845"/>
            </a:xfrm>
            <a:custGeom>
              <a:avLst/>
              <a:gdLst>
                <a:gd name="T0" fmla="*/ 14224 w 179832"/>
                <a:gd name="T1" fmla="*/ 0 h 284480"/>
                <a:gd name="T2" fmla="*/ 29210 w 179832"/>
                <a:gd name="T3" fmla="*/ 0 h 284480"/>
                <a:gd name="T4" fmla="*/ 44069 w 179832"/>
                <a:gd name="T5" fmla="*/ 0 h 284480"/>
                <a:gd name="T6" fmla="*/ 59055 w 179832"/>
                <a:gd name="T7" fmla="*/ 0 h 284480"/>
                <a:gd name="T8" fmla="*/ 95504 w 179832"/>
                <a:gd name="T9" fmla="*/ 95250 h 284480"/>
                <a:gd name="T10" fmla="*/ 135763 w 179832"/>
                <a:gd name="T11" fmla="*/ 190119 h 284480"/>
                <a:gd name="T12" fmla="*/ 179832 w 179832"/>
                <a:gd name="T13" fmla="*/ 284480 h 284480"/>
                <a:gd name="T14" fmla="*/ 161925 w 179832"/>
                <a:gd name="T15" fmla="*/ 284480 h 284480"/>
                <a:gd name="T16" fmla="*/ 144145 w 179832"/>
                <a:gd name="T17" fmla="*/ 284480 h 284480"/>
                <a:gd name="T18" fmla="*/ 126365 w 179832"/>
                <a:gd name="T19" fmla="*/ 284480 h 284480"/>
                <a:gd name="T20" fmla="*/ 120269 w 179832"/>
                <a:gd name="T21" fmla="*/ 268859 h 284480"/>
                <a:gd name="T22" fmla="*/ 114300 w 179832"/>
                <a:gd name="T23" fmla="*/ 253111 h 284480"/>
                <a:gd name="T24" fmla="*/ 108331 w 179832"/>
                <a:gd name="T25" fmla="*/ 237490 h 284480"/>
                <a:gd name="T26" fmla="*/ 89662 w 179832"/>
                <a:gd name="T27" fmla="*/ 237490 h 284480"/>
                <a:gd name="T28" fmla="*/ 70993 w 179832"/>
                <a:gd name="T29" fmla="*/ 237490 h 284480"/>
                <a:gd name="T30" fmla="*/ 52324 w 179832"/>
                <a:gd name="T31" fmla="*/ 237490 h 284480"/>
                <a:gd name="T32" fmla="*/ 52324 w 179832"/>
                <a:gd name="T33" fmla="*/ 253111 h 284480"/>
                <a:gd name="T34" fmla="*/ 52324 w 179832"/>
                <a:gd name="T35" fmla="*/ 268859 h 284480"/>
                <a:gd name="T36" fmla="*/ 52070 w 179832"/>
                <a:gd name="T37" fmla="*/ 284480 h 284480"/>
                <a:gd name="T38" fmla="*/ 34798 w 179832"/>
                <a:gd name="T39" fmla="*/ 284480 h 284480"/>
                <a:gd name="T40" fmla="*/ 17399 w 179832"/>
                <a:gd name="T41" fmla="*/ 284480 h 284480"/>
                <a:gd name="T42" fmla="*/ 0 w 179832"/>
                <a:gd name="T43" fmla="*/ 284480 h 284480"/>
                <a:gd name="T44" fmla="*/ 8763 w 179832"/>
                <a:gd name="T45" fmla="*/ 189738 h 284480"/>
                <a:gd name="T46" fmla="*/ 13462 w 179832"/>
                <a:gd name="T47" fmla="*/ 94869 h 284480"/>
                <a:gd name="T48" fmla="*/ 14224 w 179832"/>
                <a:gd name="T49" fmla="*/ 0 h 284480"/>
                <a:gd name="T50" fmla="*/ 0 w 179832"/>
                <a:gd name="T51" fmla="*/ 0 h 284480"/>
                <a:gd name="T52" fmla="*/ 179832 w 179832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9832" h="284480">
                  <a:moveTo>
                    <a:pt x="14224" y="0"/>
                  </a:moveTo>
                  <a:cubicBezTo>
                    <a:pt x="29210" y="0"/>
                    <a:pt x="44069" y="0"/>
                    <a:pt x="59055" y="0"/>
                  </a:cubicBezTo>
                  <a:cubicBezTo>
                    <a:pt x="95504" y="95250"/>
                    <a:pt x="135763" y="190119"/>
                    <a:pt x="179832" y="284480"/>
                  </a:cubicBezTo>
                  <a:cubicBezTo>
                    <a:pt x="161925" y="284480"/>
                    <a:pt x="144145" y="284480"/>
                    <a:pt x="126365" y="284480"/>
                  </a:cubicBezTo>
                  <a:cubicBezTo>
                    <a:pt x="120269" y="268859"/>
                    <a:pt x="114300" y="253111"/>
                    <a:pt x="108331" y="237490"/>
                  </a:cubicBezTo>
                  <a:cubicBezTo>
                    <a:pt x="89662" y="237490"/>
                    <a:pt x="70993" y="237490"/>
                    <a:pt x="52324" y="237490"/>
                  </a:cubicBezTo>
                  <a:cubicBezTo>
                    <a:pt x="52324" y="253111"/>
                    <a:pt x="52324" y="268859"/>
                    <a:pt x="52070" y="284480"/>
                  </a:cubicBezTo>
                  <a:cubicBezTo>
                    <a:pt x="34798" y="284480"/>
                    <a:pt x="17399" y="284480"/>
                    <a:pt x="0" y="284480"/>
                  </a:cubicBezTo>
                  <a:cubicBezTo>
                    <a:pt x="8763" y="189738"/>
                    <a:pt x="13462" y="94869"/>
                    <a:pt x="14224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2" name="Shape 274">
              <a:extLst>
                <a:ext uri="{FF2B5EF4-FFF2-40B4-BE49-F238E27FC236}">
                  <a16:creationId xmlns:a16="http://schemas.microsoft.com/office/drawing/2014/main" id="{A73F379F-5BD2-4426-8086-57FEB4EA6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48"/>
              <a:ext cx="1335" cy="2845"/>
            </a:xfrm>
            <a:custGeom>
              <a:avLst/>
              <a:gdLst>
                <a:gd name="T0" fmla="*/ 0 w 133477"/>
                <a:gd name="T1" fmla="*/ 0 h 284480"/>
                <a:gd name="T2" fmla="*/ 41656 w 133477"/>
                <a:gd name="T3" fmla="*/ 0 h 284480"/>
                <a:gd name="T4" fmla="*/ 83312 w 133477"/>
                <a:gd name="T5" fmla="*/ 0 h 284480"/>
                <a:gd name="T6" fmla="*/ 124968 w 133477"/>
                <a:gd name="T7" fmla="*/ 0 h 284480"/>
                <a:gd name="T8" fmla="*/ 127762 w 133477"/>
                <a:gd name="T9" fmla="*/ 23495 h 284480"/>
                <a:gd name="T10" fmla="*/ 130683 w 133477"/>
                <a:gd name="T11" fmla="*/ 46863 h 284480"/>
                <a:gd name="T12" fmla="*/ 133477 w 133477"/>
                <a:gd name="T13" fmla="*/ 70231 h 284480"/>
                <a:gd name="T14" fmla="*/ 118618 w 133477"/>
                <a:gd name="T15" fmla="*/ 70231 h 284480"/>
                <a:gd name="T16" fmla="*/ 103759 w 133477"/>
                <a:gd name="T17" fmla="*/ 70231 h 284480"/>
                <a:gd name="T18" fmla="*/ 89027 w 133477"/>
                <a:gd name="T19" fmla="*/ 70231 h 284480"/>
                <a:gd name="T20" fmla="*/ 95123 w 133477"/>
                <a:gd name="T21" fmla="*/ 141605 h 284480"/>
                <a:gd name="T22" fmla="*/ 101092 w 133477"/>
                <a:gd name="T23" fmla="*/ 213106 h 284480"/>
                <a:gd name="T24" fmla="*/ 107188 w 133477"/>
                <a:gd name="T25" fmla="*/ 284480 h 284480"/>
                <a:gd name="T26" fmla="*/ 90170 w 133477"/>
                <a:gd name="T27" fmla="*/ 284480 h 284480"/>
                <a:gd name="T28" fmla="*/ 73152 w 133477"/>
                <a:gd name="T29" fmla="*/ 284480 h 284480"/>
                <a:gd name="T30" fmla="*/ 56134 w 133477"/>
                <a:gd name="T31" fmla="*/ 284480 h 284480"/>
                <a:gd name="T32" fmla="*/ 52578 w 133477"/>
                <a:gd name="T33" fmla="*/ 213106 h 284480"/>
                <a:gd name="T34" fmla="*/ 49022 w 133477"/>
                <a:gd name="T35" fmla="*/ 141605 h 284480"/>
                <a:gd name="T36" fmla="*/ 45466 w 133477"/>
                <a:gd name="T37" fmla="*/ 70231 h 284480"/>
                <a:gd name="T38" fmla="*/ 30607 w 133477"/>
                <a:gd name="T39" fmla="*/ 70231 h 284480"/>
                <a:gd name="T40" fmla="*/ 15875 w 133477"/>
                <a:gd name="T41" fmla="*/ 70231 h 284480"/>
                <a:gd name="T42" fmla="*/ 1016 w 133477"/>
                <a:gd name="T43" fmla="*/ 70231 h 284480"/>
                <a:gd name="T44" fmla="*/ 635 w 133477"/>
                <a:gd name="T45" fmla="*/ 46863 h 284480"/>
                <a:gd name="T46" fmla="*/ 254 w 133477"/>
                <a:gd name="T47" fmla="*/ 23495 h 284480"/>
                <a:gd name="T48" fmla="*/ 0 w 133477"/>
                <a:gd name="T49" fmla="*/ 0 h 284480"/>
                <a:gd name="T50" fmla="*/ 0 w 133477"/>
                <a:gd name="T51" fmla="*/ 0 h 284480"/>
                <a:gd name="T52" fmla="*/ 133477 w 133477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28448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23495"/>
                    <a:pt x="130683" y="46863"/>
                    <a:pt x="133477" y="70231"/>
                  </a:cubicBezTo>
                  <a:cubicBezTo>
                    <a:pt x="118618" y="70231"/>
                    <a:pt x="103759" y="70231"/>
                    <a:pt x="89027" y="70231"/>
                  </a:cubicBezTo>
                  <a:cubicBezTo>
                    <a:pt x="95123" y="141605"/>
                    <a:pt x="101092" y="213106"/>
                    <a:pt x="107188" y="284480"/>
                  </a:cubicBezTo>
                  <a:cubicBezTo>
                    <a:pt x="90170" y="284480"/>
                    <a:pt x="73152" y="284480"/>
                    <a:pt x="56134" y="284480"/>
                  </a:cubicBezTo>
                  <a:cubicBezTo>
                    <a:pt x="52578" y="213106"/>
                    <a:pt x="49022" y="141605"/>
                    <a:pt x="45466" y="70231"/>
                  </a:cubicBezTo>
                  <a:cubicBezTo>
                    <a:pt x="30607" y="70231"/>
                    <a:pt x="15875" y="70231"/>
                    <a:pt x="1016" y="70231"/>
                  </a:cubicBezTo>
                  <a:cubicBezTo>
                    <a:pt x="635" y="46863"/>
                    <a:pt x="254" y="23495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Shape 275">
              <a:extLst>
                <a:ext uri="{FF2B5EF4-FFF2-40B4-BE49-F238E27FC236}">
                  <a16:creationId xmlns:a16="http://schemas.microsoft.com/office/drawing/2014/main" id="{CB7F9557-81F9-41DA-8450-2FC501619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48"/>
              <a:ext cx="2205" cy="2845"/>
            </a:xfrm>
            <a:custGeom>
              <a:avLst/>
              <a:gdLst>
                <a:gd name="T0" fmla="*/ 70739 w 220472"/>
                <a:gd name="T1" fmla="*/ 0 h 284480"/>
                <a:gd name="T2" fmla="*/ 88773 w 220472"/>
                <a:gd name="T3" fmla="*/ 0 h 284480"/>
                <a:gd name="T4" fmla="*/ 106807 w 220472"/>
                <a:gd name="T5" fmla="*/ 0 h 284480"/>
                <a:gd name="T6" fmla="*/ 124841 w 220472"/>
                <a:gd name="T7" fmla="*/ 0 h 284480"/>
                <a:gd name="T8" fmla="*/ 120142 w 220472"/>
                <a:gd name="T9" fmla="*/ 57658 h 284480"/>
                <a:gd name="T10" fmla="*/ 116332 w 220472"/>
                <a:gd name="T11" fmla="*/ 115443 h 284480"/>
                <a:gd name="T12" fmla="*/ 113665 w 220472"/>
                <a:gd name="T13" fmla="*/ 173101 h 284480"/>
                <a:gd name="T14" fmla="*/ 132207 w 220472"/>
                <a:gd name="T15" fmla="*/ 115443 h 284480"/>
                <a:gd name="T16" fmla="*/ 149860 w 220472"/>
                <a:gd name="T17" fmla="*/ 57785 h 284480"/>
                <a:gd name="T18" fmla="*/ 166370 w 220472"/>
                <a:gd name="T19" fmla="*/ 0 h 284480"/>
                <a:gd name="T20" fmla="*/ 184404 w 220472"/>
                <a:gd name="T21" fmla="*/ 0 h 284480"/>
                <a:gd name="T22" fmla="*/ 202438 w 220472"/>
                <a:gd name="T23" fmla="*/ 0 h 284480"/>
                <a:gd name="T24" fmla="*/ 220472 w 220472"/>
                <a:gd name="T25" fmla="*/ 0 h 284480"/>
                <a:gd name="T26" fmla="*/ 208915 w 220472"/>
                <a:gd name="T27" fmla="*/ 94869 h 284480"/>
                <a:gd name="T28" fmla="*/ 197358 w 220472"/>
                <a:gd name="T29" fmla="*/ 189611 h 284480"/>
                <a:gd name="T30" fmla="*/ 185801 w 220472"/>
                <a:gd name="T31" fmla="*/ 284480 h 284480"/>
                <a:gd name="T32" fmla="*/ 171831 w 220472"/>
                <a:gd name="T33" fmla="*/ 284480 h 284480"/>
                <a:gd name="T34" fmla="*/ 157861 w 220472"/>
                <a:gd name="T35" fmla="*/ 284480 h 284480"/>
                <a:gd name="T36" fmla="*/ 144018 w 220472"/>
                <a:gd name="T37" fmla="*/ 284480 h 284480"/>
                <a:gd name="T38" fmla="*/ 154813 w 220472"/>
                <a:gd name="T39" fmla="*/ 212090 h 284480"/>
                <a:gd name="T40" fmla="*/ 165735 w 220472"/>
                <a:gd name="T41" fmla="*/ 139827 h 284480"/>
                <a:gd name="T42" fmla="*/ 176657 w 220472"/>
                <a:gd name="T43" fmla="*/ 67564 h 284480"/>
                <a:gd name="T44" fmla="*/ 156591 w 220472"/>
                <a:gd name="T45" fmla="*/ 139954 h 284480"/>
                <a:gd name="T46" fmla="*/ 135001 w 220472"/>
                <a:gd name="T47" fmla="*/ 212344 h 284480"/>
                <a:gd name="T48" fmla="*/ 111760 w 220472"/>
                <a:gd name="T49" fmla="*/ 284480 h 284480"/>
                <a:gd name="T50" fmla="*/ 99187 w 220472"/>
                <a:gd name="T51" fmla="*/ 284480 h 284480"/>
                <a:gd name="T52" fmla="*/ 86614 w 220472"/>
                <a:gd name="T53" fmla="*/ 284480 h 284480"/>
                <a:gd name="T54" fmla="*/ 74041 w 220472"/>
                <a:gd name="T55" fmla="*/ 284480 h 284480"/>
                <a:gd name="T56" fmla="*/ 77597 w 220472"/>
                <a:gd name="T57" fmla="*/ 212090 h 284480"/>
                <a:gd name="T58" fmla="*/ 82804 w 220472"/>
                <a:gd name="T59" fmla="*/ 139827 h 284480"/>
                <a:gd name="T60" fmla="*/ 89535 w 220472"/>
                <a:gd name="T61" fmla="*/ 67564 h 284480"/>
                <a:gd name="T62" fmla="*/ 73660 w 220472"/>
                <a:gd name="T63" fmla="*/ 139827 h 284480"/>
                <a:gd name="T64" fmla="*/ 57785 w 220472"/>
                <a:gd name="T65" fmla="*/ 212090 h 284480"/>
                <a:gd name="T66" fmla="*/ 41783 w 220472"/>
                <a:gd name="T67" fmla="*/ 284480 h 284480"/>
                <a:gd name="T68" fmla="*/ 27940 w 220472"/>
                <a:gd name="T69" fmla="*/ 284480 h 284480"/>
                <a:gd name="T70" fmla="*/ 13970 w 220472"/>
                <a:gd name="T71" fmla="*/ 284480 h 284480"/>
                <a:gd name="T72" fmla="*/ 0 w 220472"/>
                <a:gd name="T73" fmla="*/ 284480 h 284480"/>
                <a:gd name="T74" fmla="*/ 23622 w 220472"/>
                <a:gd name="T75" fmla="*/ 189611 h 284480"/>
                <a:gd name="T76" fmla="*/ 47244 w 220472"/>
                <a:gd name="T77" fmla="*/ 94869 h 284480"/>
                <a:gd name="T78" fmla="*/ 70739 w 220472"/>
                <a:gd name="T79" fmla="*/ 0 h 284480"/>
                <a:gd name="T80" fmla="*/ 0 w 220472"/>
                <a:gd name="T81" fmla="*/ 0 h 284480"/>
                <a:gd name="T82" fmla="*/ 220472 w 220472"/>
                <a:gd name="T8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472" h="284480">
                  <a:moveTo>
                    <a:pt x="70739" y="0"/>
                  </a:moveTo>
                  <a:cubicBezTo>
                    <a:pt x="88773" y="0"/>
                    <a:pt x="106807" y="0"/>
                    <a:pt x="124841" y="0"/>
                  </a:cubicBezTo>
                  <a:cubicBezTo>
                    <a:pt x="120142" y="57658"/>
                    <a:pt x="116332" y="115443"/>
                    <a:pt x="113665" y="173101"/>
                  </a:cubicBezTo>
                  <a:cubicBezTo>
                    <a:pt x="132207" y="115443"/>
                    <a:pt x="149860" y="57785"/>
                    <a:pt x="166370" y="0"/>
                  </a:cubicBezTo>
                  <a:cubicBezTo>
                    <a:pt x="184404" y="0"/>
                    <a:pt x="202438" y="0"/>
                    <a:pt x="220472" y="0"/>
                  </a:cubicBezTo>
                  <a:cubicBezTo>
                    <a:pt x="208915" y="94869"/>
                    <a:pt x="197358" y="189611"/>
                    <a:pt x="185801" y="284480"/>
                  </a:cubicBezTo>
                  <a:cubicBezTo>
                    <a:pt x="171831" y="284480"/>
                    <a:pt x="157861" y="284480"/>
                    <a:pt x="144018" y="284480"/>
                  </a:cubicBezTo>
                  <a:cubicBezTo>
                    <a:pt x="154813" y="212090"/>
                    <a:pt x="165735" y="139827"/>
                    <a:pt x="176657" y="67564"/>
                  </a:cubicBezTo>
                  <a:cubicBezTo>
                    <a:pt x="156591" y="139954"/>
                    <a:pt x="135001" y="212344"/>
                    <a:pt x="111760" y="284480"/>
                  </a:cubicBezTo>
                  <a:cubicBezTo>
                    <a:pt x="99187" y="284480"/>
                    <a:pt x="86614" y="284480"/>
                    <a:pt x="74041" y="284480"/>
                  </a:cubicBezTo>
                  <a:cubicBezTo>
                    <a:pt x="77597" y="212090"/>
                    <a:pt x="82804" y="139827"/>
                    <a:pt x="89535" y="67564"/>
                  </a:cubicBezTo>
                  <a:cubicBezTo>
                    <a:pt x="73660" y="139827"/>
                    <a:pt x="57785" y="212090"/>
                    <a:pt x="41783" y="284480"/>
                  </a:cubicBezTo>
                  <a:cubicBezTo>
                    <a:pt x="27940" y="284480"/>
                    <a:pt x="13970" y="284480"/>
                    <a:pt x="0" y="284480"/>
                  </a:cubicBezTo>
                  <a:cubicBezTo>
                    <a:pt x="23622" y="189611"/>
                    <a:pt x="47244" y="94869"/>
                    <a:pt x="70739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4" name="Shape 276">
              <a:extLst>
                <a:ext uri="{FF2B5EF4-FFF2-40B4-BE49-F238E27FC236}">
                  <a16:creationId xmlns:a16="http://schemas.microsoft.com/office/drawing/2014/main" id="{95AE7C37-2DAE-4F98-9350-5CC4AA99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0"/>
              <a:ext cx="1489" cy="2941"/>
            </a:xfrm>
            <a:custGeom>
              <a:avLst/>
              <a:gdLst>
                <a:gd name="T0" fmla="*/ 85725 w 148844"/>
                <a:gd name="T1" fmla="*/ 0 h 294132"/>
                <a:gd name="T2" fmla="*/ 102489 w 148844"/>
                <a:gd name="T3" fmla="*/ 0 h 294132"/>
                <a:gd name="T4" fmla="*/ 115316 w 148844"/>
                <a:gd name="T5" fmla="*/ 7239 h 294132"/>
                <a:gd name="T6" fmla="*/ 124841 w 148844"/>
                <a:gd name="T7" fmla="*/ 21717 h 294132"/>
                <a:gd name="T8" fmla="*/ 134366 w 148844"/>
                <a:gd name="T9" fmla="*/ 36322 h 294132"/>
                <a:gd name="T10" fmla="*/ 141732 w 148844"/>
                <a:gd name="T11" fmla="*/ 58547 h 294132"/>
                <a:gd name="T12" fmla="*/ 146812 w 148844"/>
                <a:gd name="T13" fmla="*/ 88519 h 294132"/>
                <a:gd name="T14" fmla="*/ 133858 w 148844"/>
                <a:gd name="T15" fmla="*/ 94234 h 294132"/>
                <a:gd name="T16" fmla="*/ 120777 w 148844"/>
                <a:gd name="T17" fmla="*/ 99949 h 294132"/>
                <a:gd name="T18" fmla="*/ 107569 w 148844"/>
                <a:gd name="T19" fmla="*/ 105791 h 294132"/>
                <a:gd name="T20" fmla="*/ 106426 w 148844"/>
                <a:gd name="T21" fmla="*/ 97028 h 294132"/>
                <a:gd name="T22" fmla="*/ 105156 w 148844"/>
                <a:gd name="T23" fmla="*/ 90678 h 294132"/>
                <a:gd name="T24" fmla="*/ 103759 w 148844"/>
                <a:gd name="T25" fmla="*/ 86741 h 294132"/>
                <a:gd name="T26" fmla="*/ 101473 w 148844"/>
                <a:gd name="T27" fmla="*/ 80010 h 294132"/>
                <a:gd name="T28" fmla="*/ 98679 w 148844"/>
                <a:gd name="T29" fmla="*/ 74803 h 294132"/>
                <a:gd name="T30" fmla="*/ 95250 w 148844"/>
                <a:gd name="T31" fmla="*/ 71247 h 294132"/>
                <a:gd name="T32" fmla="*/ 91948 w 148844"/>
                <a:gd name="T33" fmla="*/ 67564 h 294132"/>
                <a:gd name="T34" fmla="*/ 88138 w 148844"/>
                <a:gd name="T35" fmla="*/ 65786 h 294132"/>
                <a:gd name="T36" fmla="*/ 83693 w 148844"/>
                <a:gd name="T37" fmla="*/ 65786 h 294132"/>
                <a:gd name="T38" fmla="*/ 73914 w 148844"/>
                <a:gd name="T39" fmla="*/ 65786 h 294132"/>
                <a:gd name="T40" fmla="*/ 66040 w 148844"/>
                <a:gd name="T41" fmla="*/ 73787 h 294132"/>
                <a:gd name="T42" fmla="*/ 59690 w 148844"/>
                <a:gd name="T43" fmla="*/ 89789 h 294132"/>
                <a:gd name="T44" fmla="*/ 54864 w 148844"/>
                <a:gd name="T45" fmla="*/ 101727 h 294132"/>
                <a:gd name="T46" fmla="*/ 51562 w 148844"/>
                <a:gd name="T47" fmla="*/ 120397 h 294132"/>
                <a:gd name="T48" fmla="*/ 49784 w 148844"/>
                <a:gd name="T49" fmla="*/ 145797 h 294132"/>
                <a:gd name="T50" fmla="*/ 47625 w 148844"/>
                <a:gd name="T51" fmla="*/ 177292 h 294132"/>
                <a:gd name="T52" fmla="*/ 48768 w 148844"/>
                <a:gd name="T53" fmla="*/ 199009 h 294132"/>
                <a:gd name="T54" fmla="*/ 53340 w 148844"/>
                <a:gd name="T55" fmla="*/ 210566 h 294132"/>
                <a:gd name="T56" fmla="*/ 57785 w 148844"/>
                <a:gd name="T57" fmla="*/ 222377 h 294132"/>
                <a:gd name="T58" fmla="*/ 65024 w 148844"/>
                <a:gd name="T59" fmla="*/ 228219 h 294132"/>
                <a:gd name="T60" fmla="*/ 74676 w 148844"/>
                <a:gd name="T61" fmla="*/ 228219 h 294132"/>
                <a:gd name="T62" fmla="*/ 83947 w 148844"/>
                <a:gd name="T63" fmla="*/ 228219 h 294132"/>
                <a:gd name="T64" fmla="*/ 91186 w 148844"/>
                <a:gd name="T65" fmla="*/ 223520 h 294132"/>
                <a:gd name="T66" fmla="*/ 96266 w 148844"/>
                <a:gd name="T67" fmla="*/ 213995 h 294132"/>
                <a:gd name="T68" fmla="*/ 101346 w 148844"/>
                <a:gd name="T69" fmla="*/ 204597 h 294132"/>
                <a:gd name="T70" fmla="*/ 105029 w 148844"/>
                <a:gd name="T71" fmla="*/ 190881 h 294132"/>
                <a:gd name="T72" fmla="*/ 107569 w 148844"/>
                <a:gd name="T73" fmla="*/ 172847 h 294132"/>
                <a:gd name="T74" fmla="*/ 121158 w 148844"/>
                <a:gd name="T75" fmla="*/ 180722 h 294132"/>
                <a:gd name="T76" fmla="*/ 135001 w 148844"/>
                <a:gd name="T77" fmla="*/ 188468 h 294132"/>
                <a:gd name="T78" fmla="*/ 148844 w 148844"/>
                <a:gd name="T79" fmla="*/ 196215 h 294132"/>
                <a:gd name="T80" fmla="*/ 146177 w 148844"/>
                <a:gd name="T81" fmla="*/ 217805 h 294132"/>
                <a:gd name="T82" fmla="*/ 141732 w 148844"/>
                <a:gd name="T83" fmla="*/ 235839 h 294132"/>
                <a:gd name="T84" fmla="*/ 135382 w 148844"/>
                <a:gd name="T85" fmla="*/ 250317 h 294132"/>
                <a:gd name="T86" fmla="*/ 129032 w 148844"/>
                <a:gd name="T87" fmla="*/ 264795 h 294132"/>
                <a:gd name="T88" fmla="*/ 121031 w 148844"/>
                <a:gd name="T89" fmla="*/ 275717 h 294132"/>
                <a:gd name="T90" fmla="*/ 111379 w 148844"/>
                <a:gd name="T91" fmla="*/ 283084 h 294132"/>
                <a:gd name="T92" fmla="*/ 101727 w 148844"/>
                <a:gd name="T93" fmla="*/ 290449 h 294132"/>
                <a:gd name="T94" fmla="*/ 89281 w 148844"/>
                <a:gd name="T95" fmla="*/ 294132 h 294132"/>
                <a:gd name="T96" fmla="*/ 74549 w 148844"/>
                <a:gd name="T97" fmla="*/ 294132 h 294132"/>
                <a:gd name="T98" fmla="*/ 56515 w 148844"/>
                <a:gd name="T99" fmla="*/ 294132 h 294132"/>
                <a:gd name="T100" fmla="*/ 42037 w 148844"/>
                <a:gd name="T101" fmla="*/ 289687 h 294132"/>
                <a:gd name="T102" fmla="*/ 31369 w 148844"/>
                <a:gd name="T103" fmla="*/ 280670 h 294132"/>
                <a:gd name="T104" fmla="*/ 20828 w 148844"/>
                <a:gd name="T105" fmla="*/ 271653 h 294132"/>
                <a:gd name="T106" fmla="*/ 12446 w 148844"/>
                <a:gd name="T107" fmla="*/ 255905 h 294132"/>
                <a:gd name="T108" fmla="*/ 6604 w 148844"/>
                <a:gd name="T109" fmla="*/ 233299 h 294132"/>
                <a:gd name="T110" fmla="*/ 762 w 148844"/>
                <a:gd name="T111" fmla="*/ 210693 h 294132"/>
                <a:gd name="T112" fmla="*/ 0 w 148844"/>
                <a:gd name="T113" fmla="*/ 181737 h 294132"/>
                <a:gd name="T114" fmla="*/ 3683 w 148844"/>
                <a:gd name="T115" fmla="*/ 146431 h 294132"/>
                <a:gd name="T116" fmla="*/ 8509 w 148844"/>
                <a:gd name="T117" fmla="*/ 99314 h 294132"/>
                <a:gd name="T118" fmla="*/ 18542 w 148844"/>
                <a:gd name="T119" fmla="*/ 63247 h 294132"/>
                <a:gd name="T120" fmla="*/ 32893 w 148844"/>
                <a:gd name="T121" fmla="*/ 37847 h 294132"/>
                <a:gd name="T122" fmla="*/ 47117 w 148844"/>
                <a:gd name="T123" fmla="*/ 12700 h 294132"/>
                <a:gd name="T124" fmla="*/ 64389 w 148844"/>
                <a:gd name="T125" fmla="*/ 0 h 294132"/>
                <a:gd name="T126" fmla="*/ 85725 w 148844"/>
                <a:gd name="T127" fmla="*/ 0 h 294132"/>
                <a:gd name="T128" fmla="*/ 0 w 148844"/>
                <a:gd name="T129" fmla="*/ 0 h 294132"/>
                <a:gd name="T130" fmla="*/ 148844 w 148844"/>
                <a:gd name="T131" fmla="*/ 294132 h 294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844" h="294132">
                  <a:moveTo>
                    <a:pt x="85725" y="0"/>
                  </a:moveTo>
                  <a:cubicBezTo>
                    <a:pt x="102489" y="0"/>
                    <a:pt x="115316" y="7239"/>
                    <a:pt x="124841" y="21717"/>
                  </a:cubicBezTo>
                  <a:cubicBezTo>
                    <a:pt x="134366" y="36322"/>
                    <a:pt x="141732" y="58547"/>
                    <a:pt x="146812" y="88519"/>
                  </a:cubicBezTo>
                  <a:cubicBezTo>
                    <a:pt x="133858" y="94234"/>
                    <a:pt x="120777" y="99949"/>
                    <a:pt x="107569" y="105791"/>
                  </a:cubicBezTo>
                  <a:cubicBezTo>
                    <a:pt x="106426" y="97028"/>
                    <a:pt x="105156" y="90678"/>
                    <a:pt x="103759" y="86741"/>
                  </a:cubicBezTo>
                  <a:cubicBezTo>
                    <a:pt x="101473" y="80010"/>
                    <a:pt x="98679" y="74803"/>
                    <a:pt x="95250" y="71247"/>
                  </a:cubicBezTo>
                  <a:cubicBezTo>
                    <a:pt x="91948" y="67564"/>
                    <a:pt x="88138" y="65786"/>
                    <a:pt x="83693" y="65786"/>
                  </a:cubicBezTo>
                  <a:cubicBezTo>
                    <a:pt x="73914" y="65786"/>
                    <a:pt x="66040" y="73787"/>
                    <a:pt x="59690" y="89789"/>
                  </a:cubicBezTo>
                  <a:cubicBezTo>
                    <a:pt x="54864" y="101727"/>
                    <a:pt x="51562" y="120397"/>
                    <a:pt x="49784" y="145797"/>
                  </a:cubicBezTo>
                  <a:cubicBezTo>
                    <a:pt x="47625" y="177292"/>
                    <a:pt x="48768" y="199009"/>
                    <a:pt x="53340" y="210566"/>
                  </a:cubicBezTo>
                  <a:cubicBezTo>
                    <a:pt x="57785" y="222377"/>
                    <a:pt x="65024" y="228219"/>
                    <a:pt x="74676" y="228219"/>
                  </a:cubicBezTo>
                  <a:cubicBezTo>
                    <a:pt x="83947" y="228219"/>
                    <a:pt x="91186" y="223520"/>
                    <a:pt x="96266" y="213995"/>
                  </a:cubicBezTo>
                  <a:cubicBezTo>
                    <a:pt x="101346" y="204597"/>
                    <a:pt x="105029" y="190881"/>
                    <a:pt x="107569" y="172847"/>
                  </a:cubicBezTo>
                  <a:cubicBezTo>
                    <a:pt x="121158" y="180722"/>
                    <a:pt x="135001" y="188468"/>
                    <a:pt x="148844" y="196215"/>
                  </a:cubicBezTo>
                  <a:cubicBezTo>
                    <a:pt x="146177" y="217805"/>
                    <a:pt x="141732" y="235839"/>
                    <a:pt x="135382" y="250317"/>
                  </a:cubicBezTo>
                  <a:cubicBezTo>
                    <a:pt x="129032" y="264795"/>
                    <a:pt x="121031" y="275717"/>
                    <a:pt x="111379" y="283084"/>
                  </a:cubicBezTo>
                  <a:cubicBezTo>
                    <a:pt x="101727" y="290449"/>
                    <a:pt x="89281" y="294132"/>
                    <a:pt x="74549" y="294132"/>
                  </a:cubicBezTo>
                  <a:cubicBezTo>
                    <a:pt x="56515" y="294132"/>
                    <a:pt x="42037" y="289687"/>
                    <a:pt x="31369" y="280670"/>
                  </a:cubicBezTo>
                  <a:cubicBezTo>
                    <a:pt x="20828" y="271653"/>
                    <a:pt x="12446" y="255905"/>
                    <a:pt x="6604" y="233299"/>
                  </a:cubicBezTo>
                  <a:cubicBezTo>
                    <a:pt x="762" y="210693"/>
                    <a:pt x="0" y="181737"/>
                    <a:pt x="3683" y="146431"/>
                  </a:cubicBezTo>
                  <a:cubicBezTo>
                    <a:pt x="8509" y="99314"/>
                    <a:pt x="18542" y="63247"/>
                    <a:pt x="32893" y="37847"/>
                  </a:cubicBezTo>
                  <a:cubicBezTo>
                    <a:pt x="47117" y="12700"/>
                    <a:pt x="64389" y="0"/>
                    <a:pt x="85725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E34CA9C-B3EC-48B9-D7C1-0FCE9D807AC3}"/>
              </a:ext>
            </a:extLst>
          </p:cNvPr>
          <p:cNvSpPr txBox="1"/>
          <p:nvPr/>
        </p:nvSpPr>
        <p:spPr>
          <a:xfrm>
            <a:off x="4991110" y="3941390"/>
            <a:ext cx="68448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Richard W. Kincaid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Senior Executive Director 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MSDE</a:t>
            </a: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63287-8E46-4535-87A5-0FF7BD445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139" y="482742"/>
            <a:ext cx="6431665" cy="2946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B2189D-E9FD-428A-B624-D904D3DA0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137" y="4640052"/>
            <a:ext cx="2118544" cy="1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2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CAEF1-DAA2-40F3-AC7B-31B86260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Vendor Presentation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155559-8249-4DC1-8373-A0AF37B03535}"/>
              </a:ext>
            </a:extLst>
          </p:cNvPr>
          <p:cNvGrpSpPr>
            <a:grpSpLocks/>
          </p:cNvGrpSpPr>
          <p:nvPr/>
        </p:nvGrpSpPr>
        <p:grpSpPr bwMode="auto">
          <a:xfrm>
            <a:off x="1220303" y="490400"/>
            <a:ext cx="2090378" cy="872198"/>
            <a:chOff x="0" y="-50"/>
            <a:chExt cx="9144" cy="34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BF6602-AB12-47CE-8BF1-C2BDA0FC3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6" y="1555"/>
              <a:ext cx="467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BB36C1-D629-4F7D-904F-199C65E83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" cy="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hape 249">
              <a:extLst>
                <a:ext uri="{FF2B5EF4-FFF2-40B4-BE49-F238E27FC236}">
                  <a16:creationId xmlns:a16="http://schemas.microsoft.com/office/drawing/2014/main" id="{165BAEE0-383A-41A7-975B-D5FBF1E35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1748"/>
              <a:ext cx="679" cy="1423"/>
            </a:xfrm>
            <a:custGeom>
              <a:avLst/>
              <a:gdLst>
                <a:gd name="T0" fmla="*/ 14224 w 67882"/>
                <a:gd name="T1" fmla="*/ 0 h 142240"/>
                <a:gd name="T2" fmla="*/ 59055 w 67882"/>
                <a:gd name="T3" fmla="*/ 0 h 142240"/>
                <a:gd name="T4" fmla="*/ 67882 w 67882"/>
                <a:gd name="T5" fmla="*/ 10941 h 142240"/>
                <a:gd name="T6" fmla="*/ 67882 w 67882"/>
                <a:gd name="T7" fmla="*/ 62420 h 142240"/>
                <a:gd name="T8" fmla="*/ 49911 w 67882"/>
                <a:gd name="T9" fmla="*/ 36830 h 142240"/>
                <a:gd name="T10" fmla="*/ 52324 w 67882"/>
                <a:gd name="T11" fmla="*/ 88011 h 142240"/>
                <a:gd name="T12" fmla="*/ 67882 w 67882"/>
                <a:gd name="T13" fmla="*/ 88011 h 142240"/>
                <a:gd name="T14" fmla="*/ 67882 w 67882"/>
                <a:gd name="T15" fmla="*/ 118745 h 142240"/>
                <a:gd name="T16" fmla="*/ 52324 w 67882"/>
                <a:gd name="T17" fmla="*/ 118745 h 142240"/>
                <a:gd name="T18" fmla="*/ 52070 w 67882"/>
                <a:gd name="T19" fmla="*/ 142240 h 142240"/>
                <a:gd name="T20" fmla="*/ 0 w 67882"/>
                <a:gd name="T21" fmla="*/ 142240 h 142240"/>
                <a:gd name="T22" fmla="*/ 14224 w 67882"/>
                <a:gd name="T23" fmla="*/ 0 h 142240"/>
                <a:gd name="T24" fmla="*/ 0 w 67882"/>
                <a:gd name="T25" fmla="*/ 0 h 142240"/>
                <a:gd name="T26" fmla="*/ 67882 w 67882"/>
                <a:gd name="T27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67882" h="142240">
                  <a:moveTo>
                    <a:pt x="14224" y="0"/>
                  </a:moveTo>
                  <a:cubicBezTo>
                    <a:pt x="29210" y="0"/>
                    <a:pt x="44196" y="0"/>
                    <a:pt x="59055" y="0"/>
                  </a:cubicBezTo>
                  <a:lnTo>
                    <a:pt x="67882" y="10941"/>
                  </a:lnTo>
                  <a:lnTo>
                    <a:pt x="67882" y="62420"/>
                  </a:lnTo>
                  <a:lnTo>
                    <a:pt x="49911" y="36830"/>
                  </a:lnTo>
                  <a:cubicBezTo>
                    <a:pt x="51181" y="53975"/>
                    <a:pt x="51943" y="70993"/>
                    <a:pt x="52324" y="88011"/>
                  </a:cubicBezTo>
                  <a:lnTo>
                    <a:pt x="67882" y="88011"/>
                  </a:lnTo>
                  <a:lnTo>
                    <a:pt x="67882" y="118745"/>
                  </a:lnTo>
                  <a:lnTo>
                    <a:pt x="52324" y="118745"/>
                  </a:lnTo>
                  <a:cubicBezTo>
                    <a:pt x="52324" y="126619"/>
                    <a:pt x="52324" y="134366"/>
                    <a:pt x="52070" y="142240"/>
                  </a:cubicBezTo>
                  <a:cubicBezTo>
                    <a:pt x="34798" y="142240"/>
                    <a:pt x="17399" y="142240"/>
                    <a:pt x="0" y="142240"/>
                  </a:cubicBezTo>
                  <a:cubicBezTo>
                    <a:pt x="8763" y="94869"/>
                    <a:pt x="13462" y="47498"/>
                    <a:pt x="14224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Shape 250">
              <a:extLst>
                <a:ext uri="{FF2B5EF4-FFF2-40B4-BE49-F238E27FC236}">
                  <a16:creationId xmlns:a16="http://schemas.microsoft.com/office/drawing/2014/main" id="{5EEA35E5-7F50-4EAE-ABC0-E45302E24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1748"/>
              <a:ext cx="1335" cy="1423"/>
            </a:xfrm>
            <a:custGeom>
              <a:avLst/>
              <a:gdLst>
                <a:gd name="T0" fmla="*/ 0 w 133477"/>
                <a:gd name="T1" fmla="*/ 0 h 142240"/>
                <a:gd name="T2" fmla="*/ 41656 w 133477"/>
                <a:gd name="T3" fmla="*/ 0 h 142240"/>
                <a:gd name="T4" fmla="*/ 83312 w 133477"/>
                <a:gd name="T5" fmla="*/ 0 h 142240"/>
                <a:gd name="T6" fmla="*/ 124968 w 133477"/>
                <a:gd name="T7" fmla="*/ 0 h 142240"/>
                <a:gd name="T8" fmla="*/ 127762 w 133477"/>
                <a:gd name="T9" fmla="*/ 11684 h 142240"/>
                <a:gd name="T10" fmla="*/ 130683 w 133477"/>
                <a:gd name="T11" fmla="*/ 23495 h 142240"/>
                <a:gd name="T12" fmla="*/ 133477 w 133477"/>
                <a:gd name="T13" fmla="*/ 35179 h 142240"/>
                <a:gd name="T14" fmla="*/ 118618 w 133477"/>
                <a:gd name="T15" fmla="*/ 35179 h 142240"/>
                <a:gd name="T16" fmla="*/ 103886 w 133477"/>
                <a:gd name="T17" fmla="*/ 35179 h 142240"/>
                <a:gd name="T18" fmla="*/ 89027 w 133477"/>
                <a:gd name="T19" fmla="*/ 35179 h 142240"/>
                <a:gd name="T20" fmla="*/ 95123 w 133477"/>
                <a:gd name="T21" fmla="*/ 70866 h 142240"/>
                <a:gd name="T22" fmla="*/ 101092 w 133477"/>
                <a:gd name="T23" fmla="*/ 106553 h 142240"/>
                <a:gd name="T24" fmla="*/ 107188 w 133477"/>
                <a:gd name="T25" fmla="*/ 142240 h 142240"/>
                <a:gd name="T26" fmla="*/ 90170 w 133477"/>
                <a:gd name="T27" fmla="*/ 142240 h 142240"/>
                <a:gd name="T28" fmla="*/ 73152 w 133477"/>
                <a:gd name="T29" fmla="*/ 142240 h 142240"/>
                <a:gd name="T30" fmla="*/ 56134 w 133477"/>
                <a:gd name="T31" fmla="*/ 142240 h 142240"/>
                <a:gd name="T32" fmla="*/ 52578 w 133477"/>
                <a:gd name="T33" fmla="*/ 106553 h 142240"/>
                <a:gd name="T34" fmla="*/ 49022 w 133477"/>
                <a:gd name="T35" fmla="*/ 70866 h 142240"/>
                <a:gd name="T36" fmla="*/ 45466 w 133477"/>
                <a:gd name="T37" fmla="*/ 35179 h 142240"/>
                <a:gd name="T38" fmla="*/ 30607 w 133477"/>
                <a:gd name="T39" fmla="*/ 35179 h 142240"/>
                <a:gd name="T40" fmla="*/ 15875 w 133477"/>
                <a:gd name="T41" fmla="*/ 35179 h 142240"/>
                <a:gd name="T42" fmla="*/ 1016 w 133477"/>
                <a:gd name="T43" fmla="*/ 35179 h 142240"/>
                <a:gd name="T44" fmla="*/ 635 w 133477"/>
                <a:gd name="T45" fmla="*/ 23495 h 142240"/>
                <a:gd name="T46" fmla="*/ 381 w 133477"/>
                <a:gd name="T47" fmla="*/ 11684 h 142240"/>
                <a:gd name="T48" fmla="*/ 0 w 133477"/>
                <a:gd name="T49" fmla="*/ 0 h 142240"/>
                <a:gd name="T50" fmla="*/ 0 w 133477"/>
                <a:gd name="T51" fmla="*/ 0 h 142240"/>
                <a:gd name="T52" fmla="*/ 133477 w 133477"/>
                <a:gd name="T5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14224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11684"/>
                    <a:pt x="130683" y="23495"/>
                    <a:pt x="133477" y="35179"/>
                  </a:cubicBezTo>
                  <a:cubicBezTo>
                    <a:pt x="118618" y="35179"/>
                    <a:pt x="103886" y="35179"/>
                    <a:pt x="89027" y="35179"/>
                  </a:cubicBezTo>
                  <a:cubicBezTo>
                    <a:pt x="95123" y="70866"/>
                    <a:pt x="101092" y="106553"/>
                    <a:pt x="107188" y="142240"/>
                  </a:cubicBezTo>
                  <a:cubicBezTo>
                    <a:pt x="90170" y="142240"/>
                    <a:pt x="73152" y="142240"/>
                    <a:pt x="56134" y="142240"/>
                  </a:cubicBezTo>
                  <a:cubicBezTo>
                    <a:pt x="52578" y="106553"/>
                    <a:pt x="49022" y="70866"/>
                    <a:pt x="45466" y="35179"/>
                  </a:cubicBezTo>
                  <a:cubicBezTo>
                    <a:pt x="30607" y="35179"/>
                    <a:pt x="15875" y="35179"/>
                    <a:pt x="1016" y="35179"/>
                  </a:cubicBezTo>
                  <a:cubicBezTo>
                    <a:pt x="635" y="23495"/>
                    <a:pt x="381" y="11684"/>
                    <a:pt x="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Shape 251">
              <a:extLst>
                <a:ext uri="{FF2B5EF4-FFF2-40B4-BE49-F238E27FC236}">
                  <a16:creationId xmlns:a16="http://schemas.microsoft.com/office/drawing/2014/main" id="{A448A2BB-235C-45CC-9B10-0B19D3340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1748"/>
              <a:ext cx="2203" cy="1423"/>
            </a:xfrm>
            <a:custGeom>
              <a:avLst/>
              <a:gdLst>
                <a:gd name="T0" fmla="*/ 70612 w 220345"/>
                <a:gd name="T1" fmla="*/ 0 h 142240"/>
                <a:gd name="T2" fmla="*/ 88646 w 220345"/>
                <a:gd name="T3" fmla="*/ 0 h 142240"/>
                <a:gd name="T4" fmla="*/ 106680 w 220345"/>
                <a:gd name="T5" fmla="*/ 0 h 142240"/>
                <a:gd name="T6" fmla="*/ 124714 w 220345"/>
                <a:gd name="T7" fmla="*/ 0 h 142240"/>
                <a:gd name="T8" fmla="*/ 120015 w 220345"/>
                <a:gd name="T9" fmla="*/ 28829 h 142240"/>
                <a:gd name="T10" fmla="*/ 116205 w 220345"/>
                <a:gd name="T11" fmla="*/ 57658 h 142240"/>
                <a:gd name="T12" fmla="*/ 113538 w 220345"/>
                <a:gd name="T13" fmla="*/ 86614 h 142240"/>
                <a:gd name="T14" fmla="*/ 132080 w 220345"/>
                <a:gd name="T15" fmla="*/ 57785 h 142240"/>
                <a:gd name="T16" fmla="*/ 149733 w 220345"/>
                <a:gd name="T17" fmla="*/ 28956 h 142240"/>
                <a:gd name="T18" fmla="*/ 166243 w 220345"/>
                <a:gd name="T19" fmla="*/ 0 h 142240"/>
                <a:gd name="T20" fmla="*/ 184277 w 220345"/>
                <a:gd name="T21" fmla="*/ 0 h 142240"/>
                <a:gd name="T22" fmla="*/ 202311 w 220345"/>
                <a:gd name="T23" fmla="*/ 0 h 142240"/>
                <a:gd name="T24" fmla="*/ 220345 w 220345"/>
                <a:gd name="T25" fmla="*/ 0 h 142240"/>
                <a:gd name="T26" fmla="*/ 208788 w 220345"/>
                <a:gd name="T27" fmla="*/ 47371 h 142240"/>
                <a:gd name="T28" fmla="*/ 197231 w 220345"/>
                <a:gd name="T29" fmla="*/ 94869 h 142240"/>
                <a:gd name="T30" fmla="*/ 185674 w 220345"/>
                <a:gd name="T31" fmla="*/ 142240 h 142240"/>
                <a:gd name="T32" fmla="*/ 171704 w 220345"/>
                <a:gd name="T33" fmla="*/ 142240 h 142240"/>
                <a:gd name="T34" fmla="*/ 157861 w 220345"/>
                <a:gd name="T35" fmla="*/ 142240 h 142240"/>
                <a:gd name="T36" fmla="*/ 143891 w 220345"/>
                <a:gd name="T37" fmla="*/ 142240 h 142240"/>
                <a:gd name="T38" fmla="*/ 154813 w 220345"/>
                <a:gd name="T39" fmla="*/ 106045 h 142240"/>
                <a:gd name="T40" fmla="*/ 165608 w 220345"/>
                <a:gd name="T41" fmla="*/ 69977 h 142240"/>
                <a:gd name="T42" fmla="*/ 176530 w 220345"/>
                <a:gd name="T43" fmla="*/ 33782 h 142240"/>
                <a:gd name="T44" fmla="*/ 156464 w 220345"/>
                <a:gd name="T45" fmla="*/ 69977 h 142240"/>
                <a:gd name="T46" fmla="*/ 134874 w 220345"/>
                <a:gd name="T47" fmla="*/ 106172 h 142240"/>
                <a:gd name="T48" fmla="*/ 111633 w 220345"/>
                <a:gd name="T49" fmla="*/ 142240 h 142240"/>
                <a:gd name="T50" fmla="*/ 99060 w 220345"/>
                <a:gd name="T51" fmla="*/ 142240 h 142240"/>
                <a:gd name="T52" fmla="*/ 86487 w 220345"/>
                <a:gd name="T53" fmla="*/ 142240 h 142240"/>
                <a:gd name="T54" fmla="*/ 73914 w 220345"/>
                <a:gd name="T55" fmla="*/ 142240 h 142240"/>
                <a:gd name="T56" fmla="*/ 77470 w 220345"/>
                <a:gd name="T57" fmla="*/ 106045 h 142240"/>
                <a:gd name="T58" fmla="*/ 82677 w 220345"/>
                <a:gd name="T59" fmla="*/ 69850 h 142240"/>
                <a:gd name="T60" fmla="*/ 89408 w 220345"/>
                <a:gd name="T61" fmla="*/ 33782 h 142240"/>
                <a:gd name="T62" fmla="*/ 73533 w 220345"/>
                <a:gd name="T63" fmla="*/ 69977 h 142240"/>
                <a:gd name="T64" fmla="*/ 57658 w 220345"/>
                <a:gd name="T65" fmla="*/ 106045 h 142240"/>
                <a:gd name="T66" fmla="*/ 41783 w 220345"/>
                <a:gd name="T67" fmla="*/ 142240 h 142240"/>
                <a:gd name="T68" fmla="*/ 27813 w 220345"/>
                <a:gd name="T69" fmla="*/ 142240 h 142240"/>
                <a:gd name="T70" fmla="*/ 13843 w 220345"/>
                <a:gd name="T71" fmla="*/ 142240 h 142240"/>
                <a:gd name="T72" fmla="*/ 0 w 220345"/>
                <a:gd name="T73" fmla="*/ 142240 h 142240"/>
                <a:gd name="T74" fmla="*/ 23495 w 220345"/>
                <a:gd name="T75" fmla="*/ 94869 h 142240"/>
                <a:gd name="T76" fmla="*/ 47117 w 220345"/>
                <a:gd name="T77" fmla="*/ 47371 h 142240"/>
                <a:gd name="T78" fmla="*/ 70612 w 220345"/>
                <a:gd name="T79" fmla="*/ 0 h 142240"/>
                <a:gd name="T80" fmla="*/ 0 w 220345"/>
                <a:gd name="T81" fmla="*/ 0 h 142240"/>
                <a:gd name="T82" fmla="*/ 220345 w 220345"/>
                <a:gd name="T83" fmla="*/ 142240 h 14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345" h="142240">
                  <a:moveTo>
                    <a:pt x="70612" y="0"/>
                  </a:moveTo>
                  <a:cubicBezTo>
                    <a:pt x="88646" y="0"/>
                    <a:pt x="106680" y="0"/>
                    <a:pt x="124714" y="0"/>
                  </a:cubicBezTo>
                  <a:cubicBezTo>
                    <a:pt x="120015" y="28829"/>
                    <a:pt x="116205" y="57658"/>
                    <a:pt x="113538" y="86614"/>
                  </a:cubicBezTo>
                  <a:cubicBezTo>
                    <a:pt x="132080" y="57785"/>
                    <a:pt x="149733" y="28956"/>
                    <a:pt x="166243" y="0"/>
                  </a:cubicBezTo>
                  <a:cubicBezTo>
                    <a:pt x="184277" y="0"/>
                    <a:pt x="202311" y="0"/>
                    <a:pt x="220345" y="0"/>
                  </a:cubicBezTo>
                  <a:cubicBezTo>
                    <a:pt x="208788" y="47371"/>
                    <a:pt x="197231" y="94869"/>
                    <a:pt x="185674" y="142240"/>
                  </a:cubicBezTo>
                  <a:cubicBezTo>
                    <a:pt x="171704" y="142240"/>
                    <a:pt x="157861" y="142240"/>
                    <a:pt x="143891" y="142240"/>
                  </a:cubicBezTo>
                  <a:cubicBezTo>
                    <a:pt x="154813" y="106045"/>
                    <a:pt x="165608" y="69977"/>
                    <a:pt x="176530" y="33782"/>
                  </a:cubicBezTo>
                  <a:cubicBezTo>
                    <a:pt x="156464" y="69977"/>
                    <a:pt x="134874" y="106172"/>
                    <a:pt x="111633" y="142240"/>
                  </a:cubicBezTo>
                  <a:cubicBezTo>
                    <a:pt x="99060" y="142240"/>
                    <a:pt x="86487" y="142240"/>
                    <a:pt x="73914" y="142240"/>
                  </a:cubicBezTo>
                  <a:cubicBezTo>
                    <a:pt x="77470" y="106045"/>
                    <a:pt x="82677" y="69850"/>
                    <a:pt x="89408" y="33782"/>
                  </a:cubicBezTo>
                  <a:cubicBezTo>
                    <a:pt x="73533" y="69977"/>
                    <a:pt x="57658" y="106045"/>
                    <a:pt x="41783" y="142240"/>
                  </a:cubicBezTo>
                  <a:cubicBezTo>
                    <a:pt x="27813" y="142240"/>
                    <a:pt x="13843" y="142240"/>
                    <a:pt x="0" y="142240"/>
                  </a:cubicBezTo>
                  <a:cubicBezTo>
                    <a:pt x="23495" y="94869"/>
                    <a:pt x="47117" y="47371"/>
                    <a:pt x="70612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Shape 252">
              <a:extLst>
                <a:ext uri="{FF2B5EF4-FFF2-40B4-BE49-F238E27FC236}">
                  <a16:creationId xmlns:a16="http://schemas.microsoft.com/office/drawing/2014/main" id="{A132F7C0-4DFD-4C6D-835B-C0ECBAF0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724"/>
              <a:ext cx="1490" cy="1471"/>
            </a:xfrm>
            <a:custGeom>
              <a:avLst/>
              <a:gdLst>
                <a:gd name="T0" fmla="*/ 85725 w 148971"/>
                <a:gd name="T1" fmla="*/ 0 h 147066"/>
                <a:gd name="T2" fmla="*/ 102489 w 148971"/>
                <a:gd name="T3" fmla="*/ 0 h 147066"/>
                <a:gd name="T4" fmla="*/ 115316 w 148971"/>
                <a:gd name="T5" fmla="*/ 3683 h 147066"/>
                <a:gd name="T6" fmla="*/ 124841 w 148971"/>
                <a:gd name="T7" fmla="*/ 10922 h 147066"/>
                <a:gd name="T8" fmla="*/ 134493 w 148971"/>
                <a:gd name="T9" fmla="*/ 18161 h 147066"/>
                <a:gd name="T10" fmla="*/ 141732 w 148971"/>
                <a:gd name="T11" fmla="*/ 29210 h 147066"/>
                <a:gd name="T12" fmla="*/ 146939 w 148971"/>
                <a:gd name="T13" fmla="*/ 44196 h 147066"/>
                <a:gd name="T14" fmla="*/ 133858 w 148971"/>
                <a:gd name="T15" fmla="*/ 47117 h 147066"/>
                <a:gd name="T16" fmla="*/ 120777 w 148971"/>
                <a:gd name="T17" fmla="*/ 50038 h 147066"/>
                <a:gd name="T18" fmla="*/ 107569 w 148971"/>
                <a:gd name="T19" fmla="*/ 52832 h 147066"/>
                <a:gd name="T20" fmla="*/ 106426 w 148971"/>
                <a:gd name="T21" fmla="*/ 48514 h 147066"/>
                <a:gd name="T22" fmla="*/ 105156 w 148971"/>
                <a:gd name="T23" fmla="*/ 45339 h 147066"/>
                <a:gd name="T24" fmla="*/ 103759 w 148971"/>
                <a:gd name="T25" fmla="*/ 43434 h 147066"/>
                <a:gd name="T26" fmla="*/ 101473 w 148971"/>
                <a:gd name="T27" fmla="*/ 40005 h 147066"/>
                <a:gd name="T28" fmla="*/ 98679 w 148971"/>
                <a:gd name="T29" fmla="*/ 37465 h 147066"/>
                <a:gd name="T30" fmla="*/ 95250 w 148971"/>
                <a:gd name="T31" fmla="*/ 35560 h 147066"/>
                <a:gd name="T32" fmla="*/ 91948 w 148971"/>
                <a:gd name="T33" fmla="*/ 33782 h 147066"/>
                <a:gd name="T34" fmla="*/ 88138 w 148971"/>
                <a:gd name="T35" fmla="*/ 32893 h 147066"/>
                <a:gd name="T36" fmla="*/ 83820 w 148971"/>
                <a:gd name="T37" fmla="*/ 32893 h 147066"/>
                <a:gd name="T38" fmla="*/ 73914 w 148971"/>
                <a:gd name="T39" fmla="*/ 32893 h 147066"/>
                <a:gd name="T40" fmla="*/ 66040 w 148971"/>
                <a:gd name="T41" fmla="*/ 36957 h 147066"/>
                <a:gd name="T42" fmla="*/ 59690 w 148971"/>
                <a:gd name="T43" fmla="*/ 44958 h 147066"/>
                <a:gd name="T44" fmla="*/ 54864 w 148971"/>
                <a:gd name="T45" fmla="*/ 50927 h 147066"/>
                <a:gd name="T46" fmla="*/ 51562 w 148971"/>
                <a:gd name="T47" fmla="*/ 60198 h 147066"/>
                <a:gd name="T48" fmla="*/ 49784 w 148971"/>
                <a:gd name="T49" fmla="*/ 72898 h 147066"/>
                <a:gd name="T50" fmla="*/ 47625 w 148971"/>
                <a:gd name="T51" fmla="*/ 88646 h 147066"/>
                <a:gd name="T52" fmla="*/ 48768 w 148971"/>
                <a:gd name="T53" fmla="*/ 99441 h 147066"/>
                <a:gd name="T54" fmla="*/ 53340 w 148971"/>
                <a:gd name="T55" fmla="*/ 105283 h 147066"/>
                <a:gd name="T56" fmla="*/ 57785 w 148971"/>
                <a:gd name="T57" fmla="*/ 111125 h 147066"/>
                <a:gd name="T58" fmla="*/ 65024 w 148971"/>
                <a:gd name="T59" fmla="*/ 114046 h 147066"/>
                <a:gd name="T60" fmla="*/ 74676 w 148971"/>
                <a:gd name="T61" fmla="*/ 114046 h 147066"/>
                <a:gd name="T62" fmla="*/ 83947 w 148971"/>
                <a:gd name="T63" fmla="*/ 114046 h 147066"/>
                <a:gd name="T64" fmla="*/ 91313 w 148971"/>
                <a:gd name="T65" fmla="*/ 111760 h 147066"/>
                <a:gd name="T66" fmla="*/ 96266 w 148971"/>
                <a:gd name="T67" fmla="*/ 107061 h 147066"/>
                <a:gd name="T68" fmla="*/ 101346 w 148971"/>
                <a:gd name="T69" fmla="*/ 102362 h 147066"/>
                <a:gd name="T70" fmla="*/ 105156 w 148971"/>
                <a:gd name="T71" fmla="*/ 95504 h 147066"/>
                <a:gd name="T72" fmla="*/ 107569 w 148971"/>
                <a:gd name="T73" fmla="*/ 86487 h 147066"/>
                <a:gd name="T74" fmla="*/ 121158 w 148971"/>
                <a:gd name="T75" fmla="*/ 90297 h 147066"/>
                <a:gd name="T76" fmla="*/ 135001 w 148971"/>
                <a:gd name="T77" fmla="*/ 94234 h 147066"/>
                <a:gd name="T78" fmla="*/ 148971 w 148971"/>
                <a:gd name="T79" fmla="*/ 98044 h 147066"/>
                <a:gd name="T80" fmla="*/ 146304 w 148971"/>
                <a:gd name="T81" fmla="*/ 108839 h 147066"/>
                <a:gd name="T82" fmla="*/ 141732 w 148971"/>
                <a:gd name="T83" fmla="*/ 117983 h 147066"/>
                <a:gd name="T84" fmla="*/ 135382 w 148971"/>
                <a:gd name="T85" fmla="*/ 125095 h 147066"/>
                <a:gd name="T86" fmla="*/ 129159 w 148971"/>
                <a:gd name="T87" fmla="*/ 132461 h 147066"/>
                <a:gd name="T88" fmla="*/ 121031 w 148971"/>
                <a:gd name="T89" fmla="*/ 137922 h 147066"/>
                <a:gd name="T90" fmla="*/ 111379 w 148971"/>
                <a:gd name="T91" fmla="*/ 141605 h 147066"/>
                <a:gd name="T92" fmla="*/ 101727 w 148971"/>
                <a:gd name="T93" fmla="*/ 145288 h 147066"/>
                <a:gd name="T94" fmla="*/ 89281 w 148971"/>
                <a:gd name="T95" fmla="*/ 147066 h 147066"/>
                <a:gd name="T96" fmla="*/ 74549 w 148971"/>
                <a:gd name="T97" fmla="*/ 147066 h 147066"/>
                <a:gd name="T98" fmla="*/ 56515 w 148971"/>
                <a:gd name="T99" fmla="*/ 147066 h 147066"/>
                <a:gd name="T100" fmla="*/ 42037 w 148971"/>
                <a:gd name="T101" fmla="*/ 144907 h 147066"/>
                <a:gd name="T102" fmla="*/ 31369 w 148971"/>
                <a:gd name="T103" fmla="*/ 140335 h 147066"/>
                <a:gd name="T104" fmla="*/ 20828 w 148971"/>
                <a:gd name="T105" fmla="*/ 135890 h 147066"/>
                <a:gd name="T106" fmla="*/ 12446 w 148971"/>
                <a:gd name="T107" fmla="*/ 128016 h 147066"/>
                <a:gd name="T108" fmla="*/ 6604 w 148971"/>
                <a:gd name="T109" fmla="*/ 116586 h 147066"/>
                <a:gd name="T110" fmla="*/ 762 w 148971"/>
                <a:gd name="T111" fmla="*/ 105283 h 147066"/>
                <a:gd name="T112" fmla="*/ 0 w 148971"/>
                <a:gd name="T113" fmla="*/ 90805 h 147066"/>
                <a:gd name="T114" fmla="*/ 3683 w 148971"/>
                <a:gd name="T115" fmla="*/ 73152 h 147066"/>
                <a:gd name="T116" fmla="*/ 8509 w 148971"/>
                <a:gd name="T117" fmla="*/ 49657 h 147066"/>
                <a:gd name="T118" fmla="*/ 18542 w 148971"/>
                <a:gd name="T119" fmla="*/ 31623 h 147066"/>
                <a:gd name="T120" fmla="*/ 32893 w 148971"/>
                <a:gd name="T121" fmla="*/ 18923 h 147066"/>
                <a:gd name="T122" fmla="*/ 47117 w 148971"/>
                <a:gd name="T123" fmla="*/ 6350 h 147066"/>
                <a:gd name="T124" fmla="*/ 64389 w 148971"/>
                <a:gd name="T125" fmla="*/ 0 h 147066"/>
                <a:gd name="T126" fmla="*/ 85725 w 148971"/>
                <a:gd name="T127" fmla="*/ 0 h 147066"/>
                <a:gd name="T128" fmla="*/ 0 w 148971"/>
                <a:gd name="T129" fmla="*/ 0 h 147066"/>
                <a:gd name="T130" fmla="*/ 148971 w 148971"/>
                <a:gd name="T131" fmla="*/ 147066 h 147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971" h="147066">
                  <a:moveTo>
                    <a:pt x="85725" y="0"/>
                  </a:moveTo>
                  <a:cubicBezTo>
                    <a:pt x="102489" y="0"/>
                    <a:pt x="115316" y="3683"/>
                    <a:pt x="124841" y="10922"/>
                  </a:cubicBezTo>
                  <a:cubicBezTo>
                    <a:pt x="134493" y="18161"/>
                    <a:pt x="141732" y="29210"/>
                    <a:pt x="146939" y="44196"/>
                  </a:cubicBezTo>
                  <a:cubicBezTo>
                    <a:pt x="133858" y="47117"/>
                    <a:pt x="120777" y="50038"/>
                    <a:pt x="107569" y="52832"/>
                  </a:cubicBezTo>
                  <a:cubicBezTo>
                    <a:pt x="106426" y="48514"/>
                    <a:pt x="105156" y="45339"/>
                    <a:pt x="103759" y="43434"/>
                  </a:cubicBezTo>
                  <a:cubicBezTo>
                    <a:pt x="101473" y="40005"/>
                    <a:pt x="98679" y="37465"/>
                    <a:pt x="95250" y="35560"/>
                  </a:cubicBezTo>
                  <a:cubicBezTo>
                    <a:pt x="91948" y="33782"/>
                    <a:pt x="88138" y="32893"/>
                    <a:pt x="83820" y="32893"/>
                  </a:cubicBezTo>
                  <a:cubicBezTo>
                    <a:pt x="73914" y="32893"/>
                    <a:pt x="66040" y="36957"/>
                    <a:pt x="59690" y="44958"/>
                  </a:cubicBezTo>
                  <a:cubicBezTo>
                    <a:pt x="54864" y="50927"/>
                    <a:pt x="51562" y="60198"/>
                    <a:pt x="49784" y="72898"/>
                  </a:cubicBezTo>
                  <a:cubicBezTo>
                    <a:pt x="47625" y="88646"/>
                    <a:pt x="48768" y="99441"/>
                    <a:pt x="53340" y="105283"/>
                  </a:cubicBezTo>
                  <a:cubicBezTo>
                    <a:pt x="57785" y="111125"/>
                    <a:pt x="65024" y="114046"/>
                    <a:pt x="74676" y="114046"/>
                  </a:cubicBezTo>
                  <a:cubicBezTo>
                    <a:pt x="83947" y="114046"/>
                    <a:pt x="91313" y="111760"/>
                    <a:pt x="96266" y="107061"/>
                  </a:cubicBezTo>
                  <a:cubicBezTo>
                    <a:pt x="101346" y="102362"/>
                    <a:pt x="105156" y="95504"/>
                    <a:pt x="107569" y="86487"/>
                  </a:cubicBezTo>
                  <a:cubicBezTo>
                    <a:pt x="121158" y="90297"/>
                    <a:pt x="135001" y="94234"/>
                    <a:pt x="148971" y="98044"/>
                  </a:cubicBezTo>
                  <a:cubicBezTo>
                    <a:pt x="146304" y="108839"/>
                    <a:pt x="141732" y="117983"/>
                    <a:pt x="135382" y="125095"/>
                  </a:cubicBezTo>
                  <a:cubicBezTo>
                    <a:pt x="129159" y="132461"/>
                    <a:pt x="121031" y="137922"/>
                    <a:pt x="111379" y="141605"/>
                  </a:cubicBezTo>
                  <a:cubicBezTo>
                    <a:pt x="101727" y="145288"/>
                    <a:pt x="89281" y="147066"/>
                    <a:pt x="74549" y="147066"/>
                  </a:cubicBezTo>
                  <a:cubicBezTo>
                    <a:pt x="56515" y="147066"/>
                    <a:pt x="42037" y="144907"/>
                    <a:pt x="31369" y="140335"/>
                  </a:cubicBezTo>
                  <a:cubicBezTo>
                    <a:pt x="20828" y="135890"/>
                    <a:pt x="12446" y="128016"/>
                    <a:pt x="6604" y="116586"/>
                  </a:cubicBezTo>
                  <a:cubicBezTo>
                    <a:pt x="762" y="105283"/>
                    <a:pt x="0" y="90805"/>
                    <a:pt x="3683" y="73152"/>
                  </a:cubicBezTo>
                  <a:cubicBezTo>
                    <a:pt x="8509" y="49657"/>
                    <a:pt x="18542" y="31623"/>
                    <a:pt x="32893" y="18923"/>
                  </a:cubicBezTo>
                  <a:cubicBezTo>
                    <a:pt x="47117" y="6350"/>
                    <a:pt x="64389" y="0"/>
                    <a:pt x="85725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Shape 253">
              <a:extLst>
                <a:ext uri="{FF2B5EF4-FFF2-40B4-BE49-F238E27FC236}">
                  <a16:creationId xmlns:a16="http://schemas.microsoft.com/office/drawing/2014/main" id="{9F2D3196-A470-4D46-A812-6077F536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" y="1858"/>
              <a:ext cx="1120" cy="1313"/>
            </a:xfrm>
            <a:custGeom>
              <a:avLst/>
              <a:gdLst>
                <a:gd name="T0" fmla="*/ 0 w 111951"/>
                <a:gd name="T1" fmla="*/ 0 h 131299"/>
                <a:gd name="T2" fmla="*/ 48704 w 111951"/>
                <a:gd name="T3" fmla="*/ 60370 h 131299"/>
                <a:gd name="T4" fmla="*/ 111951 w 111951"/>
                <a:gd name="T5" fmla="*/ 131299 h 131299"/>
                <a:gd name="T6" fmla="*/ 58483 w 111951"/>
                <a:gd name="T7" fmla="*/ 131299 h 131299"/>
                <a:gd name="T8" fmla="*/ 40577 w 111951"/>
                <a:gd name="T9" fmla="*/ 107804 h 131299"/>
                <a:gd name="T10" fmla="*/ 0 w 111951"/>
                <a:gd name="T11" fmla="*/ 107804 h 131299"/>
                <a:gd name="T12" fmla="*/ 0 w 111951"/>
                <a:gd name="T13" fmla="*/ 77070 h 131299"/>
                <a:gd name="T14" fmla="*/ 17971 w 111951"/>
                <a:gd name="T15" fmla="*/ 77070 h 131299"/>
                <a:gd name="T16" fmla="*/ 0 w 111951"/>
                <a:gd name="T17" fmla="*/ 51480 h 131299"/>
                <a:gd name="T18" fmla="*/ 0 w 111951"/>
                <a:gd name="T19" fmla="*/ 0 h 131299"/>
                <a:gd name="T20" fmla="*/ 0 w 111951"/>
                <a:gd name="T21" fmla="*/ 0 h 131299"/>
                <a:gd name="T22" fmla="*/ 111951 w 111951"/>
                <a:gd name="T23" fmla="*/ 131299 h 13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1951" h="131299">
                  <a:moveTo>
                    <a:pt x="0" y="0"/>
                  </a:moveTo>
                  <a:lnTo>
                    <a:pt x="48704" y="60370"/>
                  </a:lnTo>
                  <a:cubicBezTo>
                    <a:pt x="68834" y="84087"/>
                    <a:pt x="89916" y="107741"/>
                    <a:pt x="111951" y="131299"/>
                  </a:cubicBezTo>
                  <a:cubicBezTo>
                    <a:pt x="94043" y="131299"/>
                    <a:pt x="76264" y="131299"/>
                    <a:pt x="58483" y="131299"/>
                  </a:cubicBezTo>
                  <a:cubicBezTo>
                    <a:pt x="52388" y="123426"/>
                    <a:pt x="46418" y="115678"/>
                    <a:pt x="40577" y="107804"/>
                  </a:cubicBezTo>
                  <a:lnTo>
                    <a:pt x="0" y="107804"/>
                  </a:lnTo>
                  <a:lnTo>
                    <a:pt x="0" y="77070"/>
                  </a:lnTo>
                  <a:lnTo>
                    <a:pt x="17971" y="77070"/>
                  </a:lnTo>
                  <a:lnTo>
                    <a:pt x="0" y="5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Shape 254">
              <a:extLst>
                <a:ext uri="{FF2B5EF4-FFF2-40B4-BE49-F238E27FC236}">
                  <a16:creationId xmlns:a16="http://schemas.microsoft.com/office/drawing/2014/main" id="{1E922CE6-3264-4747-9A72-C5477A950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302"/>
              <a:ext cx="33" cy="331"/>
            </a:xfrm>
            <a:custGeom>
              <a:avLst/>
              <a:gdLst>
                <a:gd name="T0" fmla="*/ 3366 w 3366"/>
                <a:gd name="T1" fmla="*/ 0 h 33151"/>
                <a:gd name="T2" fmla="*/ 3366 w 3366"/>
                <a:gd name="T3" fmla="*/ 33151 h 33151"/>
                <a:gd name="T4" fmla="*/ 0 w 3366"/>
                <a:gd name="T5" fmla="*/ 31017 h 33151"/>
                <a:gd name="T6" fmla="*/ 3366 w 3366"/>
                <a:gd name="T7" fmla="*/ 0 h 33151"/>
                <a:gd name="T8" fmla="*/ 0 w 3366"/>
                <a:gd name="T9" fmla="*/ 0 h 33151"/>
                <a:gd name="T10" fmla="*/ 3366 w 3366"/>
                <a:gd name="T11" fmla="*/ 33151 h 3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366" h="33151">
                  <a:moveTo>
                    <a:pt x="3366" y="0"/>
                  </a:moveTo>
                  <a:lnTo>
                    <a:pt x="3366" y="33151"/>
                  </a:lnTo>
                  <a:lnTo>
                    <a:pt x="0" y="31017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" name="Shape 255">
              <a:extLst>
                <a:ext uri="{FF2B5EF4-FFF2-40B4-BE49-F238E27FC236}">
                  <a16:creationId xmlns:a16="http://schemas.microsoft.com/office/drawing/2014/main" id="{EEFFABF5-630E-4EB5-9681-FFDFF7055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1717"/>
              <a:ext cx="1172" cy="1485"/>
            </a:xfrm>
            <a:custGeom>
              <a:avLst/>
              <a:gdLst>
                <a:gd name="T0" fmla="*/ 77216 w 117285"/>
                <a:gd name="T1" fmla="*/ 0 h 148590"/>
                <a:gd name="T2" fmla="*/ 117285 w 117285"/>
                <a:gd name="T3" fmla="*/ 0 h 148590"/>
                <a:gd name="T4" fmla="*/ 117285 w 117285"/>
                <a:gd name="T5" fmla="*/ 6350 h 148590"/>
                <a:gd name="T6" fmla="*/ 82169 w 117285"/>
                <a:gd name="T7" fmla="*/ 6350 h 148590"/>
                <a:gd name="T8" fmla="*/ 14732 w 117285"/>
                <a:gd name="T9" fmla="*/ 142240 h 148590"/>
                <a:gd name="T10" fmla="*/ 43307 w 117285"/>
                <a:gd name="T11" fmla="*/ 142240 h 148590"/>
                <a:gd name="T12" fmla="*/ 89916 w 117285"/>
                <a:gd name="T13" fmla="*/ 36322 h 148590"/>
                <a:gd name="T14" fmla="*/ 97028 w 117285"/>
                <a:gd name="T15" fmla="*/ 33782 h 148590"/>
                <a:gd name="T16" fmla="*/ 102489 w 117285"/>
                <a:gd name="T17" fmla="*/ 37211 h 148590"/>
                <a:gd name="T18" fmla="*/ 97663 w 117285"/>
                <a:gd name="T19" fmla="*/ 64262 h 148590"/>
                <a:gd name="T20" fmla="*/ 93472 w 117285"/>
                <a:gd name="T21" fmla="*/ 91440 h 148590"/>
                <a:gd name="T22" fmla="*/ 89916 w 117285"/>
                <a:gd name="T23" fmla="*/ 118491 h 148590"/>
                <a:gd name="T24" fmla="*/ 87249 w 117285"/>
                <a:gd name="T25" fmla="*/ 142240 h 148590"/>
                <a:gd name="T26" fmla="*/ 113665 w 117285"/>
                <a:gd name="T27" fmla="*/ 142240 h 148590"/>
                <a:gd name="T28" fmla="*/ 117285 w 117285"/>
                <a:gd name="T29" fmla="*/ 136403 h 148590"/>
                <a:gd name="T30" fmla="*/ 117285 w 117285"/>
                <a:gd name="T31" fmla="*/ 148590 h 148590"/>
                <a:gd name="T32" fmla="*/ 80518 w 117285"/>
                <a:gd name="T33" fmla="*/ 148590 h 148590"/>
                <a:gd name="T34" fmla="*/ 75946 w 117285"/>
                <a:gd name="T35" fmla="*/ 147701 h 148590"/>
                <a:gd name="T36" fmla="*/ 74168 w 117285"/>
                <a:gd name="T37" fmla="*/ 145288 h 148590"/>
                <a:gd name="T38" fmla="*/ 77216 w 117285"/>
                <a:gd name="T39" fmla="*/ 118110 h 148590"/>
                <a:gd name="T40" fmla="*/ 80772 w 117285"/>
                <a:gd name="T41" fmla="*/ 91059 h 148590"/>
                <a:gd name="T42" fmla="*/ 81915 w 117285"/>
                <a:gd name="T43" fmla="*/ 84074 h 148590"/>
                <a:gd name="T44" fmla="*/ 54610 w 117285"/>
                <a:gd name="T45" fmla="*/ 146177 h 148590"/>
                <a:gd name="T46" fmla="*/ 48387 w 117285"/>
                <a:gd name="T47" fmla="*/ 148590 h 148590"/>
                <a:gd name="T48" fmla="*/ 6604 w 117285"/>
                <a:gd name="T49" fmla="*/ 148590 h 148590"/>
                <a:gd name="T50" fmla="*/ 1524 w 117285"/>
                <a:gd name="T51" fmla="*/ 147447 h 148590"/>
                <a:gd name="T52" fmla="*/ 381 w 117285"/>
                <a:gd name="T53" fmla="*/ 144653 h 148590"/>
                <a:gd name="T54" fmla="*/ 71120 w 117285"/>
                <a:gd name="T55" fmla="*/ 2413 h 148590"/>
                <a:gd name="T56" fmla="*/ 77216 w 117285"/>
                <a:gd name="T57" fmla="*/ 0 h 148590"/>
                <a:gd name="T58" fmla="*/ 0 w 117285"/>
                <a:gd name="T59" fmla="*/ 0 h 148590"/>
                <a:gd name="T60" fmla="*/ 117285 w 117285"/>
                <a:gd name="T61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117285" h="148590">
                  <a:moveTo>
                    <a:pt x="77216" y="0"/>
                  </a:moveTo>
                  <a:lnTo>
                    <a:pt x="117285" y="0"/>
                  </a:lnTo>
                  <a:lnTo>
                    <a:pt x="117285" y="6350"/>
                  </a:lnTo>
                  <a:lnTo>
                    <a:pt x="82169" y="6350"/>
                  </a:lnTo>
                  <a:lnTo>
                    <a:pt x="14732" y="142240"/>
                  </a:lnTo>
                  <a:lnTo>
                    <a:pt x="43307" y="142240"/>
                  </a:lnTo>
                  <a:lnTo>
                    <a:pt x="89916" y="36322"/>
                  </a:lnTo>
                  <a:cubicBezTo>
                    <a:pt x="90678" y="34671"/>
                    <a:pt x="93726" y="33528"/>
                    <a:pt x="97028" y="33782"/>
                  </a:cubicBezTo>
                  <a:cubicBezTo>
                    <a:pt x="100330" y="34036"/>
                    <a:pt x="102743" y="35560"/>
                    <a:pt x="102489" y="37211"/>
                  </a:cubicBezTo>
                  <a:lnTo>
                    <a:pt x="97663" y="64262"/>
                  </a:lnTo>
                  <a:lnTo>
                    <a:pt x="93472" y="91440"/>
                  </a:lnTo>
                  <a:lnTo>
                    <a:pt x="89916" y="118491"/>
                  </a:lnTo>
                  <a:lnTo>
                    <a:pt x="87249" y="142240"/>
                  </a:lnTo>
                  <a:lnTo>
                    <a:pt x="113665" y="142240"/>
                  </a:lnTo>
                  <a:lnTo>
                    <a:pt x="117285" y="136403"/>
                  </a:lnTo>
                  <a:lnTo>
                    <a:pt x="117285" y="148590"/>
                  </a:lnTo>
                  <a:lnTo>
                    <a:pt x="80518" y="148590"/>
                  </a:lnTo>
                  <a:cubicBezTo>
                    <a:pt x="78740" y="148590"/>
                    <a:pt x="77089" y="148336"/>
                    <a:pt x="75946" y="147701"/>
                  </a:cubicBezTo>
                  <a:cubicBezTo>
                    <a:pt x="74676" y="147066"/>
                    <a:pt x="74041" y="146177"/>
                    <a:pt x="74168" y="145288"/>
                  </a:cubicBezTo>
                  <a:lnTo>
                    <a:pt x="77216" y="118110"/>
                  </a:lnTo>
                  <a:lnTo>
                    <a:pt x="80772" y="91059"/>
                  </a:lnTo>
                  <a:lnTo>
                    <a:pt x="81915" y="84074"/>
                  </a:lnTo>
                  <a:lnTo>
                    <a:pt x="54610" y="146177"/>
                  </a:lnTo>
                  <a:cubicBezTo>
                    <a:pt x="53975" y="147574"/>
                    <a:pt x="51435" y="148590"/>
                    <a:pt x="48387" y="148590"/>
                  </a:cubicBezTo>
                  <a:lnTo>
                    <a:pt x="6604" y="148590"/>
                  </a:lnTo>
                  <a:cubicBezTo>
                    <a:pt x="4572" y="148590"/>
                    <a:pt x="2794" y="148209"/>
                    <a:pt x="1524" y="147447"/>
                  </a:cubicBezTo>
                  <a:cubicBezTo>
                    <a:pt x="381" y="146685"/>
                    <a:pt x="0" y="145669"/>
                    <a:pt x="381" y="144653"/>
                  </a:cubicBezTo>
                  <a:lnTo>
                    <a:pt x="71120" y="2413"/>
                  </a:lnTo>
                  <a:cubicBezTo>
                    <a:pt x="71755" y="1016"/>
                    <a:pt x="74295" y="0"/>
                    <a:pt x="77216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Shape 256">
              <a:extLst>
                <a:ext uri="{FF2B5EF4-FFF2-40B4-BE49-F238E27FC236}">
                  <a16:creationId xmlns:a16="http://schemas.microsoft.com/office/drawing/2014/main" id="{845A8536-74C4-4FDF-AE3B-19739A05F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031"/>
              <a:ext cx="325" cy="865"/>
            </a:xfrm>
            <a:custGeom>
              <a:avLst/>
              <a:gdLst>
                <a:gd name="T0" fmla="*/ 32512 w 32512"/>
                <a:gd name="T1" fmla="*/ 0 h 86534"/>
                <a:gd name="T2" fmla="*/ 32512 w 32512"/>
                <a:gd name="T3" fmla="*/ 7413 h 86534"/>
                <a:gd name="T4" fmla="*/ 29972 w 32512"/>
                <a:gd name="T5" fmla="*/ 8937 h 86534"/>
                <a:gd name="T6" fmla="*/ 27686 w 32512"/>
                <a:gd name="T7" fmla="*/ 10715 h 86534"/>
                <a:gd name="T8" fmla="*/ 25400 w 32512"/>
                <a:gd name="T9" fmla="*/ 12874 h 86534"/>
                <a:gd name="T10" fmla="*/ 23114 w 32512"/>
                <a:gd name="T11" fmla="*/ 15541 h 86534"/>
                <a:gd name="T12" fmla="*/ 21590 w 32512"/>
                <a:gd name="T13" fmla="*/ 17700 h 86534"/>
                <a:gd name="T14" fmla="*/ 20066 w 32512"/>
                <a:gd name="T15" fmla="*/ 20240 h 86534"/>
                <a:gd name="T16" fmla="*/ 18796 w 32512"/>
                <a:gd name="T17" fmla="*/ 23161 h 86534"/>
                <a:gd name="T18" fmla="*/ 17526 w 32512"/>
                <a:gd name="T19" fmla="*/ 26336 h 86534"/>
                <a:gd name="T20" fmla="*/ 16383 w 32512"/>
                <a:gd name="T21" fmla="*/ 29892 h 86534"/>
                <a:gd name="T22" fmla="*/ 15367 w 32512"/>
                <a:gd name="T23" fmla="*/ 33702 h 86534"/>
                <a:gd name="T24" fmla="*/ 14478 w 32512"/>
                <a:gd name="T25" fmla="*/ 37894 h 86534"/>
                <a:gd name="T26" fmla="*/ 13716 w 32512"/>
                <a:gd name="T27" fmla="*/ 42465 h 86534"/>
                <a:gd name="T28" fmla="*/ 13081 w 32512"/>
                <a:gd name="T29" fmla="*/ 48053 h 86534"/>
                <a:gd name="T30" fmla="*/ 12827 w 32512"/>
                <a:gd name="T31" fmla="*/ 53260 h 86534"/>
                <a:gd name="T32" fmla="*/ 12700 w 32512"/>
                <a:gd name="T33" fmla="*/ 57959 h 86534"/>
                <a:gd name="T34" fmla="*/ 13081 w 32512"/>
                <a:gd name="T35" fmla="*/ 62150 h 86534"/>
                <a:gd name="T36" fmla="*/ 13589 w 32512"/>
                <a:gd name="T37" fmla="*/ 65706 h 86534"/>
                <a:gd name="T38" fmla="*/ 14478 w 32512"/>
                <a:gd name="T39" fmla="*/ 68881 h 86534"/>
                <a:gd name="T40" fmla="*/ 15621 w 32512"/>
                <a:gd name="T41" fmla="*/ 71548 h 86534"/>
                <a:gd name="T42" fmla="*/ 16891 w 32512"/>
                <a:gd name="T43" fmla="*/ 73453 h 86534"/>
                <a:gd name="T44" fmla="*/ 20066 w 32512"/>
                <a:gd name="T45" fmla="*/ 76755 h 86534"/>
                <a:gd name="T46" fmla="*/ 23622 w 32512"/>
                <a:gd name="T47" fmla="*/ 78787 h 86534"/>
                <a:gd name="T48" fmla="*/ 27686 w 32512"/>
                <a:gd name="T49" fmla="*/ 79803 h 86534"/>
                <a:gd name="T50" fmla="*/ 32385 w 32512"/>
                <a:gd name="T51" fmla="*/ 80184 h 86534"/>
                <a:gd name="T52" fmla="*/ 32512 w 32512"/>
                <a:gd name="T53" fmla="*/ 80177 h 86534"/>
                <a:gd name="T54" fmla="*/ 32512 w 32512"/>
                <a:gd name="T55" fmla="*/ 86534 h 86534"/>
                <a:gd name="T56" fmla="*/ 31369 w 32512"/>
                <a:gd name="T57" fmla="*/ 86534 h 86534"/>
                <a:gd name="T58" fmla="*/ 24511 w 32512"/>
                <a:gd name="T59" fmla="*/ 86026 h 86534"/>
                <a:gd name="T60" fmla="*/ 22479 w 32512"/>
                <a:gd name="T61" fmla="*/ 85645 h 86534"/>
                <a:gd name="T62" fmla="*/ 16510 w 32512"/>
                <a:gd name="T63" fmla="*/ 83994 h 86534"/>
                <a:gd name="T64" fmla="*/ 14859 w 32512"/>
                <a:gd name="T65" fmla="*/ 83359 h 86534"/>
                <a:gd name="T66" fmla="*/ 10033 w 32512"/>
                <a:gd name="T67" fmla="*/ 80692 h 86534"/>
                <a:gd name="T68" fmla="*/ 9144 w 32512"/>
                <a:gd name="T69" fmla="*/ 79930 h 86534"/>
                <a:gd name="T70" fmla="*/ 5334 w 32512"/>
                <a:gd name="T71" fmla="*/ 76120 h 86534"/>
                <a:gd name="T72" fmla="*/ 4953 w 32512"/>
                <a:gd name="T73" fmla="*/ 75612 h 86534"/>
                <a:gd name="T74" fmla="*/ 3175 w 32512"/>
                <a:gd name="T75" fmla="*/ 72945 h 86534"/>
                <a:gd name="T76" fmla="*/ 1905 w 32512"/>
                <a:gd name="T77" fmla="*/ 69770 h 86534"/>
                <a:gd name="T78" fmla="*/ 889 w 32512"/>
                <a:gd name="T79" fmla="*/ 66214 h 86534"/>
                <a:gd name="T80" fmla="*/ 381 w 32512"/>
                <a:gd name="T81" fmla="*/ 62277 h 86534"/>
                <a:gd name="T82" fmla="*/ 0 w 32512"/>
                <a:gd name="T83" fmla="*/ 57832 h 86534"/>
                <a:gd name="T84" fmla="*/ 127 w 32512"/>
                <a:gd name="T85" fmla="*/ 53006 h 86534"/>
                <a:gd name="T86" fmla="*/ 381 w 32512"/>
                <a:gd name="T87" fmla="*/ 47672 h 86534"/>
                <a:gd name="T88" fmla="*/ 1143 w 32512"/>
                <a:gd name="T89" fmla="*/ 41957 h 86534"/>
                <a:gd name="T90" fmla="*/ 1905 w 32512"/>
                <a:gd name="T91" fmla="*/ 37258 h 86534"/>
                <a:gd name="T92" fmla="*/ 2794 w 32512"/>
                <a:gd name="T93" fmla="*/ 32940 h 86534"/>
                <a:gd name="T94" fmla="*/ 3810 w 32512"/>
                <a:gd name="T95" fmla="*/ 28876 h 86534"/>
                <a:gd name="T96" fmla="*/ 5080 w 32512"/>
                <a:gd name="T97" fmla="*/ 25066 h 86534"/>
                <a:gd name="T98" fmla="*/ 6350 w 32512"/>
                <a:gd name="T99" fmla="*/ 21637 h 86534"/>
                <a:gd name="T100" fmla="*/ 7874 w 32512"/>
                <a:gd name="T101" fmla="*/ 18462 h 86534"/>
                <a:gd name="T102" fmla="*/ 9652 w 32512"/>
                <a:gd name="T103" fmla="*/ 15541 h 86534"/>
                <a:gd name="T104" fmla="*/ 11557 w 32512"/>
                <a:gd name="T105" fmla="*/ 13001 h 86534"/>
                <a:gd name="T106" fmla="*/ 14224 w 32512"/>
                <a:gd name="T107" fmla="*/ 9953 h 86534"/>
                <a:gd name="T108" fmla="*/ 17145 w 32512"/>
                <a:gd name="T109" fmla="*/ 7286 h 86534"/>
                <a:gd name="T110" fmla="*/ 20320 w 32512"/>
                <a:gd name="T111" fmla="*/ 4873 h 86534"/>
                <a:gd name="T112" fmla="*/ 23241 w 32512"/>
                <a:gd name="T113" fmla="*/ 3222 h 86534"/>
                <a:gd name="T114" fmla="*/ 23876 w 32512"/>
                <a:gd name="T115" fmla="*/ 2841 h 86534"/>
                <a:gd name="T116" fmla="*/ 26924 w 32512"/>
                <a:gd name="T117" fmla="*/ 1571 h 86534"/>
                <a:gd name="T118" fmla="*/ 27940 w 32512"/>
                <a:gd name="T119" fmla="*/ 1190 h 86534"/>
                <a:gd name="T120" fmla="*/ 31242 w 32512"/>
                <a:gd name="T121" fmla="*/ 174 h 86534"/>
                <a:gd name="T122" fmla="*/ 32258 w 32512"/>
                <a:gd name="T123" fmla="*/ 47 h 86534"/>
                <a:gd name="T124" fmla="*/ 32512 w 32512"/>
                <a:gd name="T125" fmla="*/ 0 h 86534"/>
                <a:gd name="T126" fmla="*/ 0 w 32512"/>
                <a:gd name="T127" fmla="*/ 0 h 86534"/>
                <a:gd name="T128" fmla="*/ 32512 w 32512"/>
                <a:gd name="T129" fmla="*/ 86534 h 86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32512" h="86534">
                  <a:moveTo>
                    <a:pt x="32512" y="0"/>
                  </a:moveTo>
                  <a:lnTo>
                    <a:pt x="32512" y="7413"/>
                  </a:lnTo>
                  <a:lnTo>
                    <a:pt x="29972" y="8937"/>
                  </a:lnTo>
                  <a:lnTo>
                    <a:pt x="27686" y="10715"/>
                  </a:lnTo>
                  <a:lnTo>
                    <a:pt x="25400" y="12874"/>
                  </a:lnTo>
                  <a:lnTo>
                    <a:pt x="23114" y="15541"/>
                  </a:lnTo>
                  <a:lnTo>
                    <a:pt x="21590" y="17700"/>
                  </a:lnTo>
                  <a:lnTo>
                    <a:pt x="20066" y="20240"/>
                  </a:lnTo>
                  <a:lnTo>
                    <a:pt x="18796" y="23161"/>
                  </a:lnTo>
                  <a:lnTo>
                    <a:pt x="17526" y="26336"/>
                  </a:lnTo>
                  <a:lnTo>
                    <a:pt x="16383" y="29892"/>
                  </a:lnTo>
                  <a:lnTo>
                    <a:pt x="15367" y="33702"/>
                  </a:lnTo>
                  <a:lnTo>
                    <a:pt x="14478" y="37894"/>
                  </a:lnTo>
                  <a:lnTo>
                    <a:pt x="13716" y="42465"/>
                  </a:lnTo>
                  <a:lnTo>
                    <a:pt x="13081" y="48053"/>
                  </a:lnTo>
                  <a:lnTo>
                    <a:pt x="12827" y="53260"/>
                  </a:lnTo>
                  <a:lnTo>
                    <a:pt x="12700" y="57959"/>
                  </a:lnTo>
                  <a:lnTo>
                    <a:pt x="13081" y="62150"/>
                  </a:lnTo>
                  <a:lnTo>
                    <a:pt x="13589" y="65706"/>
                  </a:lnTo>
                  <a:lnTo>
                    <a:pt x="14478" y="68881"/>
                  </a:lnTo>
                  <a:lnTo>
                    <a:pt x="15621" y="71548"/>
                  </a:lnTo>
                  <a:lnTo>
                    <a:pt x="16891" y="73453"/>
                  </a:lnTo>
                  <a:lnTo>
                    <a:pt x="20066" y="76755"/>
                  </a:lnTo>
                  <a:lnTo>
                    <a:pt x="23622" y="78787"/>
                  </a:lnTo>
                  <a:lnTo>
                    <a:pt x="27686" y="79803"/>
                  </a:lnTo>
                  <a:lnTo>
                    <a:pt x="32385" y="80184"/>
                  </a:lnTo>
                  <a:lnTo>
                    <a:pt x="32512" y="80177"/>
                  </a:lnTo>
                  <a:lnTo>
                    <a:pt x="32512" y="86534"/>
                  </a:lnTo>
                  <a:lnTo>
                    <a:pt x="31369" y="86534"/>
                  </a:lnTo>
                  <a:lnTo>
                    <a:pt x="24511" y="86026"/>
                  </a:lnTo>
                  <a:cubicBezTo>
                    <a:pt x="23876" y="86026"/>
                    <a:pt x="23114" y="85899"/>
                    <a:pt x="22479" y="85645"/>
                  </a:cubicBezTo>
                  <a:lnTo>
                    <a:pt x="16510" y="83994"/>
                  </a:lnTo>
                  <a:cubicBezTo>
                    <a:pt x="15875" y="83867"/>
                    <a:pt x="15367" y="83613"/>
                    <a:pt x="14859" y="83359"/>
                  </a:cubicBezTo>
                  <a:lnTo>
                    <a:pt x="10033" y="80692"/>
                  </a:lnTo>
                  <a:cubicBezTo>
                    <a:pt x="9652" y="80438"/>
                    <a:pt x="9398" y="80184"/>
                    <a:pt x="9144" y="79930"/>
                  </a:cubicBezTo>
                  <a:lnTo>
                    <a:pt x="5334" y="76120"/>
                  </a:lnTo>
                  <a:cubicBezTo>
                    <a:pt x="5080" y="75994"/>
                    <a:pt x="4953" y="75739"/>
                    <a:pt x="4953" y="75612"/>
                  </a:cubicBezTo>
                  <a:lnTo>
                    <a:pt x="3175" y="72945"/>
                  </a:lnTo>
                  <a:lnTo>
                    <a:pt x="1905" y="69770"/>
                  </a:lnTo>
                  <a:lnTo>
                    <a:pt x="889" y="66214"/>
                  </a:lnTo>
                  <a:lnTo>
                    <a:pt x="381" y="62277"/>
                  </a:lnTo>
                  <a:lnTo>
                    <a:pt x="0" y="57832"/>
                  </a:lnTo>
                  <a:lnTo>
                    <a:pt x="127" y="53006"/>
                  </a:lnTo>
                  <a:lnTo>
                    <a:pt x="381" y="47672"/>
                  </a:lnTo>
                  <a:lnTo>
                    <a:pt x="1143" y="41957"/>
                  </a:lnTo>
                  <a:lnTo>
                    <a:pt x="1905" y="37258"/>
                  </a:lnTo>
                  <a:lnTo>
                    <a:pt x="2794" y="32940"/>
                  </a:lnTo>
                  <a:lnTo>
                    <a:pt x="3810" y="28876"/>
                  </a:lnTo>
                  <a:lnTo>
                    <a:pt x="5080" y="25066"/>
                  </a:lnTo>
                  <a:lnTo>
                    <a:pt x="6350" y="21637"/>
                  </a:lnTo>
                  <a:lnTo>
                    <a:pt x="7874" y="18462"/>
                  </a:lnTo>
                  <a:lnTo>
                    <a:pt x="9652" y="15541"/>
                  </a:lnTo>
                  <a:lnTo>
                    <a:pt x="11557" y="13001"/>
                  </a:lnTo>
                  <a:lnTo>
                    <a:pt x="14224" y="9953"/>
                  </a:lnTo>
                  <a:lnTo>
                    <a:pt x="17145" y="7286"/>
                  </a:lnTo>
                  <a:lnTo>
                    <a:pt x="20320" y="4873"/>
                  </a:lnTo>
                  <a:lnTo>
                    <a:pt x="23241" y="3222"/>
                  </a:lnTo>
                  <a:cubicBezTo>
                    <a:pt x="23368" y="3095"/>
                    <a:pt x="23622" y="2969"/>
                    <a:pt x="23876" y="2841"/>
                  </a:cubicBezTo>
                  <a:lnTo>
                    <a:pt x="26924" y="1571"/>
                  </a:lnTo>
                  <a:cubicBezTo>
                    <a:pt x="27178" y="1317"/>
                    <a:pt x="27559" y="1190"/>
                    <a:pt x="27940" y="1190"/>
                  </a:cubicBezTo>
                  <a:lnTo>
                    <a:pt x="31242" y="174"/>
                  </a:lnTo>
                  <a:cubicBezTo>
                    <a:pt x="31496" y="174"/>
                    <a:pt x="31877" y="47"/>
                    <a:pt x="32258" y="47"/>
                  </a:cubicBezTo>
                  <a:lnTo>
                    <a:pt x="32512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Shape 257">
              <a:extLst>
                <a:ext uri="{FF2B5EF4-FFF2-40B4-BE49-F238E27FC236}">
                  <a16:creationId xmlns:a16="http://schemas.microsoft.com/office/drawing/2014/main" id="{04430D9B-BC46-4FEB-BE4F-BD8659F17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717"/>
              <a:ext cx="1163" cy="1485"/>
            </a:xfrm>
            <a:custGeom>
              <a:avLst/>
              <a:gdLst>
                <a:gd name="T0" fmla="*/ 0 w 116268"/>
                <a:gd name="T1" fmla="*/ 0 h 148590"/>
                <a:gd name="T2" fmla="*/ 14034 w 116268"/>
                <a:gd name="T3" fmla="*/ 0 h 148590"/>
                <a:gd name="T4" fmla="*/ 18733 w 116268"/>
                <a:gd name="T5" fmla="*/ 1016 h 148590"/>
                <a:gd name="T6" fmla="*/ 20384 w 116268"/>
                <a:gd name="T7" fmla="*/ 3429 h 148590"/>
                <a:gd name="T8" fmla="*/ 14034 w 116268"/>
                <a:gd name="T9" fmla="*/ 46736 h 148590"/>
                <a:gd name="T10" fmla="*/ 12128 w 116268"/>
                <a:gd name="T11" fmla="*/ 64516 h 148590"/>
                <a:gd name="T12" fmla="*/ 23940 w 116268"/>
                <a:gd name="T13" fmla="*/ 45593 h 148590"/>
                <a:gd name="T14" fmla="*/ 49466 w 116268"/>
                <a:gd name="T15" fmla="*/ 2286 h 148590"/>
                <a:gd name="T16" fmla="*/ 55563 w 116268"/>
                <a:gd name="T17" fmla="*/ 0 h 148590"/>
                <a:gd name="T18" fmla="*/ 109665 w 116268"/>
                <a:gd name="T19" fmla="*/ 0 h 148590"/>
                <a:gd name="T20" fmla="*/ 114490 w 116268"/>
                <a:gd name="T21" fmla="*/ 1143 h 148590"/>
                <a:gd name="T22" fmla="*/ 116015 w 116268"/>
                <a:gd name="T23" fmla="*/ 3556 h 148590"/>
                <a:gd name="T24" fmla="*/ 81343 w 116268"/>
                <a:gd name="T25" fmla="*/ 145796 h 148590"/>
                <a:gd name="T26" fmla="*/ 74993 w 116268"/>
                <a:gd name="T27" fmla="*/ 148590 h 148590"/>
                <a:gd name="T28" fmla="*/ 33210 w 116268"/>
                <a:gd name="T29" fmla="*/ 148590 h 148590"/>
                <a:gd name="T30" fmla="*/ 28384 w 116268"/>
                <a:gd name="T31" fmla="*/ 147574 h 148590"/>
                <a:gd name="T32" fmla="*/ 26988 w 116268"/>
                <a:gd name="T33" fmla="*/ 145034 h 148590"/>
                <a:gd name="T34" fmla="*/ 45148 w 116268"/>
                <a:gd name="T35" fmla="*/ 84455 h 148590"/>
                <a:gd name="T36" fmla="*/ 40703 w 116268"/>
                <a:gd name="T37" fmla="*/ 92202 h 148590"/>
                <a:gd name="T38" fmla="*/ 7048 w 116268"/>
                <a:gd name="T39" fmla="*/ 146431 h 148590"/>
                <a:gd name="T40" fmla="*/ 1079 w 116268"/>
                <a:gd name="T41" fmla="*/ 148590 h 148590"/>
                <a:gd name="T42" fmla="*/ 0 w 116268"/>
                <a:gd name="T43" fmla="*/ 148590 h 148590"/>
                <a:gd name="T44" fmla="*/ 0 w 116268"/>
                <a:gd name="T45" fmla="*/ 136403 h 148590"/>
                <a:gd name="T46" fmla="*/ 28511 w 116268"/>
                <a:gd name="T47" fmla="*/ 90424 h 148590"/>
                <a:gd name="T48" fmla="*/ 59753 w 116268"/>
                <a:gd name="T49" fmla="*/ 36068 h 148590"/>
                <a:gd name="T50" fmla="*/ 67247 w 116268"/>
                <a:gd name="T51" fmla="*/ 33909 h 148590"/>
                <a:gd name="T52" fmla="*/ 72199 w 116268"/>
                <a:gd name="T53" fmla="*/ 37465 h 148590"/>
                <a:gd name="T54" fmla="*/ 40577 w 116268"/>
                <a:gd name="T55" fmla="*/ 142240 h 148590"/>
                <a:gd name="T56" fmla="*/ 69405 w 116268"/>
                <a:gd name="T57" fmla="*/ 142240 h 148590"/>
                <a:gd name="T58" fmla="*/ 102553 w 116268"/>
                <a:gd name="T59" fmla="*/ 6350 h 148590"/>
                <a:gd name="T60" fmla="*/ 60389 w 116268"/>
                <a:gd name="T61" fmla="*/ 6350 h 148590"/>
                <a:gd name="T62" fmla="*/ 36004 w 116268"/>
                <a:gd name="T63" fmla="*/ 47498 h 148590"/>
                <a:gd name="T64" fmla="*/ 8953 w 116268"/>
                <a:gd name="T65" fmla="*/ 90678 h 148590"/>
                <a:gd name="T66" fmla="*/ 1841 w 116268"/>
                <a:gd name="T67" fmla="*/ 92837 h 148590"/>
                <a:gd name="T68" fmla="*/ 0 w 116268"/>
                <a:gd name="T69" fmla="*/ 91669 h 148590"/>
                <a:gd name="T70" fmla="*/ 0 w 116268"/>
                <a:gd name="T71" fmla="*/ 58518 h 148590"/>
                <a:gd name="T72" fmla="*/ 1334 w 116268"/>
                <a:gd name="T73" fmla="*/ 46228 h 148590"/>
                <a:gd name="T74" fmla="*/ 7303 w 116268"/>
                <a:gd name="T75" fmla="*/ 6350 h 148590"/>
                <a:gd name="T76" fmla="*/ 0 w 116268"/>
                <a:gd name="T77" fmla="*/ 6350 h 148590"/>
                <a:gd name="T78" fmla="*/ 0 w 116268"/>
                <a:gd name="T79" fmla="*/ 0 h 148590"/>
                <a:gd name="T80" fmla="*/ 0 w 116268"/>
                <a:gd name="T81" fmla="*/ 0 h 148590"/>
                <a:gd name="T82" fmla="*/ 116268 w 116268"/>
                <a:gd name="T8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6268" h="148590">
                  <a:moveTo>
                    <a:pt x="0" y="0"/>
                  </a:moveTo>
                  <a:lnTo>
                    <a:pt x="14034" y="0"/>
                  </a:lnTo>
                  <a:cubicBezTo>
                    <a:pt x="15811" y="0"/>
                    <a:pt x="17590" y="381"/>
                    <a:pt x="18733" y="1016"/>
                  </a:cubicBezTo>
                  <a:cubicBezTo>
                    <a:pt x="19876" y="1651"/>
                    <a:pt x="20510" y="2540"/>
                    <a:pt x="20384" y="3429"/>
                  </a:cubicBezTo>
                  <a:lnTo>
                    <a:pt x="14034" y="46736"/>
                  </a:lnTo>
                  <a:lnTo>
                    <a:pt x="12128" y="64516"/>
                  </a:lnTo>
                  <a:lnTo>
                    <a:pt x="23940" y="45593"/>
                  </a:lnTo>
                  <a:lnTo>
                    <a:pt x="49466" y="2286"/>
                  </a:lnTo>
                  <a:cubicBezTo>
                    <a:pt x="50355" y="1016"/>
                    <a:pt x="52768" y="0"/>
                    <a:pt x="55563" y="0"/>
                  </a:cubicBezTo>
                  <a:lnTo>
                    <a:pt x="109665" y="0"/>
                  </a:lnTo>
                  <a:cubicBezTo>
                    <a:pt x="111570" y="0"/>
                    <a:pt x="113221" y="381"/>
                    <a:pt x="114490" y="1143"/>
                  </a:cubicBezTo>
                  <a:cubicBezTo>
                    <a:pt x="115634" y="1778"/>
                    <a:pt x="116268" y="2667"/>
                    <a:pt x="116015" y="3556"/>
                  </a:cubicBezTo>
                  <a:lnTo>
                    <a:pt x="81343" y="145796"/>
                  </a:lnTo>
                  <a:cubicBezTo>
                    <a:pt x="80963" y="147447"/>
                    <a:pt x="78296" y="148590"/>
                    <a:pt x="74993" y="148590"/>
                  </a:cubicBezTo>
                  <a:lnTo>
                    <a:pt x="33210" y="148590"/>
                  </a:lnTo>
                  <a:cubicBezTo>
                    <a:pt x="31433" y="148590"/>
                    <a:pt x="29654" y="148209"/>
                    <a:pt x="28384" y="147574"/>
                  </a:cubicBezTo>
                  <a:cubicBezTo>
                    <a:pt x="27241" y="146812"/>
                    <a:pt x="26734" y="145923"/>
                    <a:pt x="26988" y="145034"/>
                  </a:cubicBezTo>
                  <a:lnTo>
                    <a:pt x="45148" y="84455"/>
                  </a:lnTo>
                  <a:lnTo>
                    <a:pt x="40703" y="92202"/>
                  </a:lnTo>
                  <a:lnTo>
                    <a:pt x="7048" y="146431"/>
                  </a:lnTo>
                  <a:cubicBezTo>
                    <a:pt x="6286" y="147701"/>
                    <a:pt x="3873" y="148590"/>
                    <a:pt x="1079" y="148590"/>
                  </a:cubicBezTo>
                  <a:lnTo>
                    <a:pt x="0" y="148590"/>
                  </a:lnTo>
                  <a:lnTo>
                    <a:pt x="0" y="136403"/>
                  </a:lnTo>
                  <a:lnTo>
                    <a:pt x="28511" y="90424"/>
                  </a:lnTo>
                  <a:lnTo>
                    <a:pt x="59753" y="36068"/>
                  </a:lnTo>
                  <a:cubicBezTo>
                    <a:pt x="60770" y="34544"/>
                    <a:pt x="63945" y="33528"/>
                    <a:pt x="67247" y="33909"/>
                  </a:cubicBezTo>
                  <a:cubicBezTo>
                    <a:pt x="70548" y="34163"/>
                    <a:pt x="72708" y="35814"/>
                    <a:pt x="72199" y="37465"/>
                  </a:cubicBezTo>
                  <a:lnTo>
                    <a:pt x="40577" y="142240"/>
                  </a:lnTo>
                  <a:lnTo>
                    <a:pt x="69405" y="142240"/>
                  </a:lnTo>
                  <a:lnTo>
                    <a:pt x="102553" y="6350"/>
                  </a:lnTo>
                  <a:lnTo>
                    <a:pt x="60389" y="6350"/>
                  </a:lnTo>
                  <a:lnTo>
                    <a:pt x="36004" y="47498"/>
                  </a:lnTo>
                  <a:lnTo>
                    <a:pt x="8953" y="90678"/>
                  </a:lnTo>
                  <a:cubicBezTo>
                    <a:pt x="8065" y="92202"/>
                    <a:pt x="5016" y="93091"/>
                    <a:pt x="1841" y="92837"/>
                  </a:cubicBezTo>
                  <a:lnTo>
                    <a:pt x="0" y="91669"/>
                  </a:lnTo>
                  <a:lnTo>
                    <a:pt x="0" y="58518"/>
                  </a:lnTo>
                  <a:lnTo>
                    <a:pt x="1334" y="46228"/>
                  </a:lnTo>
                  <a:lnTo>
                    <a:pt x="7303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Shape 258">
              <a:extLst>
                <a:ext uri="{FF2B5EF4-FFF2-40B4-BE49-F238E27FC236}">
                  <a16:creationId xmlns:a16="http://schemas.microsoft.com/office/drawing/2014/main" id="{DD5F82F1-B3F2-4D1C-BE45-A030B2BC6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698"/>
              <a:ext cx="797" cy="1529"/>
            </a:xfrm>
            <a:custGeom>
              <a:avLst/>
              <a:gdLst>
                <a:gd name="T0" fmla="*/ 79756 w 79756"/>
                <a:gd name="T1" fmla="*/ 6518 h 152852"/>
                <a:gd name="T2" fmla="*/ 71247 w 79756"/>
                <a:gd name="T3" fmla="*/ 8071 h 152852"/>
                <a:gd name="T4" fmla="*/ 59690 w 79756"/>
                <a:gd name="T5" fmla="*/ 12263 h 152852"/>
                <a:gd name="T6" fmla="*/ 48641 w 79756"/>
                <a:gd name="T7" fmla="*/ 18866 h 152852"/>
                <a:gd name="T8" fmla="*/ 38481 w 79756"/>
                <a:gd name="T9" fmla="*/ 27883 h 152852"/>
                <a:gd name="T10" fmla="*/ 29591 w 79756"/>
                <a:gd name="T11" fmla="*/ 39059 h 152852"/>
                <a:gd name="T12" fmla="*/ 22352 w 79756"/>
                <a:gd name="T13" fmla="*/ 52267 h 152852"/>
                <a:gd name="T14" fmla="*/ 16891 w 79756"/>
                <a:gd name="T15" fmla="*/ 67634 h 152852"/>
                <a:gd name="T16" fmla="*/ 13716 w 79756"/>
                <a:gd name="T17" fmla="*/ 82493 h 152852"/>
                <a:gd name="T18" fmla="*/ 12700 w 79756"/>
                <a:gd name="T19" fmla="*/ 94304 h 152852"/>
                <a:gd name="T20" fmla="*/ 13335 w 79756"/>
                <a:gd name="T21" fmla="*/ 104845 h 152852"/>
                <a:gd name="T22" fmla="*/ 15748 w 79756"/>
                <a:gd name="T23" fmla="*/ 114243 h 152852"/>
                <a:gd name="T24" fmla="*/ 19685 w 79756"/>
                <a:gd name="T25" fmla="*/ 122371 h 152852"/>
                <a:gd name="T26" fmla="*/ 24765 w 79756"/>
                <a:gd name="T27" fmla="*/ 129229 h 152852"/>
                <a:gd name="T28" fmla="*/ 30480 w 79756"/>
                <a:gd name="T29" fmla="*/ 134691 h 152852"/>
                <a:gd name="T30" fmla="*/ 36703 w 79756"/>
                <a:gd name="T31" fmla="*/ 138754 h 152852"/>
                <a:gd name="T32" fmla="*/ 48006 w 79756"/>
                <a:gd name="T33" fmla="*/ 143072 h 152852"/>
                <a:gd name="T34" fmla="*/ 67437 w 79756"/>
                <a:gd name="T35" fmla="*/ 146120 h 152852"/>
                <a:gd name="T36" fmla="*/ 79756 w 79756"/>
                <a:gd name="T37" fmla="*/ 146483 h 152852"/>
                <a:gd name="T38" fmla="*/ 66040 w 79756"/>
                <a:gd name="T39" fmla="*/ 152470 h 152852"/>
                <a:gd name="T40" fmla="*/ 53721 w 79756"/>
                <a:gd name="T41" fmla="*/ 151074 h 152852"/>
                <a:gd name="T42" fmla="*/ 42545 w 79756"/>
                <a:gd name="T43" fmla="*/ 148915 h 152852"/>
                <a:gd name="T44" fmla="*/ 32639 w 79756"/>
                <a:gd name="T45" fmla="*/ 145613 h 152852"/>
                <a:gd name="T46" fmla="*/ 27940 w 79756"/>
                <a:gd name="T47" fmla="*/ 143453 h 152852"/>
                <a:gd name="T48" fmla="*/ 20066 w 79756"/>
                <a:gd name="T49" fmla="*/ 138246 h 152852"/>
                <a:gd name="T50" fmla="*/ 13335 w 79756"/>
                <a:gd name="T51" fmla="*/ 131896 h 152852"/>
                <a:gd name="T52" fmla="*/ 7747 w 79756"/>
                <a:gd name="T53" fmla="*/ 124403 h 152852"/>
                <a:gd name="T54" fmla="*/ 3302 w 79756"/>
                <a:gd name="T55" fmla="*/ 115514 h 152852"/>
                <a:gd name="T56" fmla="*/ 635 w 79756"/>
                <a:gd name="T57" fmla="*/ 105480 h 152852"/>
                <a:gd name="T58" fmla="*/ 0 w 79756"/>
                <a:gd name="T59" fmla="*/ 94431 h 152852"/>
                <a:gd name="T60" fmla="*/ 1016 w 79756"/>
                <a:gd name="T61" fmla="*/ 82113 h 152852"/>
                <a:gd name="T62" fmla="*/ 4318 w 79756"/>
                <a:gd name="T63" fmla="*/ 66872 h 152852"/>
                <a:gd name="T64" fmla="*/ 9906 w 79756"/>
                <a:gd name="T65" fmla="*/ 50997 h 152852"/>
                <a:gd name="T66" fmla="*/ 17399 w 79756"/>
                <a:gd name="T67" fmla="*/ 37154 h 152852"/>
                <a:gd name="T68" fmla="*/ 26797 w 79756"/>
                <a:gd name="T69" fmla="*/ 25343 h 152852"/>
                <a:gd name="T70" fmla="*/ 37846 w 79756"/>
                <a:gd name="T71" fmla="*/ 15438 h 152852"/>
                <a:gd name="T72" fmla="*/ 50419 w 79756"/>
                <a:gd name="T73" fmla="*/ 7944 h 152852"/>
                <a:gd name="T74" fmla="*/ 65024 w 79756"/>
                <a:gd name="T75" fmla="*/ 2610 h 152852"/>
                <a:gd name="T76" fmla="*/ 72898 w 79756"/>
                <a:gd name="T77" fmla="*/ 832 h 152852"/>
                <a:gd name="T78" fmla="*/ 79756 w 79756"/>
                <a:gd name="T79" fmla="*/ 0 h 152852"/>
                <a:gd name="T80" fmla="*/ 0 w 79756"/>
                <a:gd name="T81" fmla="*/ 0 h 152852"/>
                <a:gd name="T82" fmla="*/ 79756 w 79756"/>
                <a:gd name="T83" fmla="*/ 152852 h 15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9756" h="152852">
                  <a:moveTo>
                    <a:pt x="79756" y="0"/>
                  </a:moveTo>
                  <a:lnTo>
                    <a:pt x="79756" y="6518"/>
                  </a:lnTo>
                  <a:lnTo>
                    <a:pt x="77343" y="6802"/>
                  </a:lnTo>
                  <a:lnTo>
                    <a:pt x="71247" y="8071"/>
                  </a:lnTo>
                  <a:lnTo>
                    <a:pt x="65532" y="9850"/>
                  </a:lnTo>
                  <a:lnTo>
                    <a:pt x="59690" y="12263"/>
                  </a:lnTo>
                  <a:lnTo>
                    <a:pt x="54102" y="15183"/>
                  </a:lnTo>
                  <a:lnTo>
                    <a:pt x="48641" y="18866"/>
                  </a:lnTo>
                  <a:lnTo>
                    <a:pt x="43434" y="23057"/>
                  </a:lnTo>
                  <a:lnTo>
                    <a:pt x="38481" y="27883"/>
                  </a:lnTo>
                  <a:lnTo>
                    <a:pt x="33782" y="33217"/>
                  </a:lnTo>
                  <a:lnTo>
                    <a:pt x="29591" y="39059"/>
                  </a:lnTo>
                  <a:lnTo>
                    <a:pt x="25654" y="45409"/>
                  </a:lnTo>
                  <a:lnTo>
                    <a:pt x="22352" y="52267"/>
                  </a:lnTo>
                  <a:lnTo>
                    <a:pt x="19304" y="59633"/>
                  </a:lnTo>
                  <a:lnTo>
                    <a:pt x="16891" y="67634"/>
                  </a:lnTo>
                  <a:lnTo>
                    <a:pt x="14859" y="76143"/>
                  </a:lnTo>
                  <a:lnTo>
                    <a:pt x="13716" y="82493"/>
                  </a:lnTo>
                  <a:lnTo>
                    <a:pt x="12954" y="88590"/>
                  </a:lnTo>
                  <a:lnTo>
                    <a:pt x="12700" y="94304"/>
                  </a:lnTo>
                  <a:lnTo>
                    <a:pt x="12700" y="99766"/>
                  </a:lnTo>
                  <a:lnTo>
                    <a:pt x="13335" y="104845"/>
                  </a:lnTo>
                  <a:lnTo>
                    <a:pt x="14224" y="109671"/>
                  </a:lnTo>
                  <a:lnTo>
                    <a:pt x="15748" y="114243"/>
                  </a:lnTo>
                  <a:lnTo>
                    <a:pt x="17526" y="118434"/>
                  </a:lnTo>
                  <a:lnTo>
                    <a:pt x="19685" y="122371"/>
                  </a:lnTo>
                  <a:lnTo>
                    <a:pt x="22225" y="125928"/>
                  </a:lnTo>
                  <a:lnTo>
                    <a:pt x="24765" y="129229"/>
                  </a:lnTo>
                  <a:lnTo>
                    <a:pt x="27559" y="132151"/>
                  </a:lnTo>
                  <a:lnTo>
                    <a:pt x="30480" y="134691"/>
                  </a:lnTo>
                  <a:lnTo>
                    <a:pt x="33528" y="136977"/>
                  </a:lnTo>
                  <a:lnTo>
                    <a:pt x="36703" y="138754"/>
                  </a:lnTo>
                  <a:lnTo>
                    <a:pt x="40259" y="140532"/>
                  </a:lnTo>
                  <a:lnTo>
                    <a:pt x="48006" y="143072"/>
                  </a:lnTo>
                  <a:lnTo>
                    <a:pt x="57023" y="144978"/>
                  </a:lnTo>
                  <a:lnTo>
                    <a:pt x="67437" y="146120"/>
                  </a:lnTo>
                  <a:lnTo>
                    <a:pt x="78994" y="146502"/>
                  </a:lnTo>
                  <a:lnTo>
                    <a:pt x="79756" y="146483"/>
                  </a:lnTo>
                  <a:lnTo>
                    <a:pt x="79756" y="152852"/>
                  </a:lnTo>
                  <a:lnTo>
                    <a:pt x="66040" y="152470"/>
                  </a:lnTo>
                  <a:cubicBezTo>
                    <a:pt x="65786" y="152470"/>
                    <a:pt x="65405" y="152343"/>
                    <a:pt x="65151" y="152343"/>
                  </a:cubicBezTo>
                  <a:lnTo>
                    <a:pt x="53721" y="151074"/>
                  </a:lnTo>
                  <a:cubicBezTo>
                    <a:pt x="53340" y="151074"/>
                    <a:pt x="52959" y="151074"/>
                    <a:pt x="52578" y="150946"/>
                  </a:cubicBezTo>
                  <a:lnTo>
                    <a:pt x="42545" y="148915"/>
                  </a:lnTo>
                  <a:cubicBezTo>
                    <a:pt x="42164" y="148788"/>
                    <a:pt x="41783" y="148661"/>
                    <a:pt x="41402" y="148533"/>
                  </a:cubicBezTo>
                  <a:lnTo>
                    <a:pt x="32639" y="145613"/>
                  </a:lnTo>
                  <a:cubicBezTo>
                    <a:pt x="32385" y="145486"/>
                    <a:pt x="32131" y="145358"/>
                    <a:pt x="31877" y="145231"/>
                  </a:cubicBezTo>
                  <a:lnTo>
                    <a:pt x="27940" y="143453"/>
                  </a:lnTo>
                  <a:lnTo>
                    <a:pt x="23876" y="141041"/>
                  </a:lnTo>
                  <a:lnTo>
                    <a:pt x="20066" y="138246"/>
                  </a:lnTo>
                  <a:lnTo>
                    <a:pt x="16510" y="135326"/>
                  </a:lnTo>
                  <a:lnTo>
                    <a:pt x="13335" y="131896"/>
                  </a:lnTo>
                  <a:lnTo>
                    <a:pt x="10414" y="128341"/>
                  </a:lnTo>
                  <a:lnTo>
                    <a:pt x="7747" y="124403"/>
                  </a:lnTo>
                  <a:lnTo>
                    <a:pt x="5334" y="120086"/>
                  </a:lnTo>
                  <a:lnTo>
                    <a:pt x="3302" y="115514"/>
                  </a:lnTo>
                  <a:lnTo>
                    <a:pt x="1778" y="110688"/>
                  </a:lnTo>
                  <a:lnTo>
                    <a:pt x="635" y="105480"/>
                  </a:lnTo>
                  <a:lnTo>
                    <a:pt x="0" y="100146"/>
                  </a:lnTo>
                  <a:lnTo>
                    <a:pt x="0" y="94431"/>
                  </a:lnTo>
                  <a:lnTo>
                    <a:pt x="254" y="88463"/>
                  </a:lnTo>
                  <a:lnTo>
                    <a:pt x="1016" y="82113"/>
                  </a:lnTo>
                  <a:lnTo>
                    <a:pt x="2159" y="75508"/>
                  </a:lnTo>
                  <a:lnTo>
                    <a:pt x="4318" y="66872"/>
                  </a:lnTo>
                  <a:lnTo>
                    <a:pt x="6731" y="58744"/>
                  </a:lnTo>
                  <a:lnTo>
                    <a:pt x="9906" y="50997"/>
                  </a:lnTo>
                  <a:lnTo>
                    <a:pt x="13335" y="43886"/>
                  </a:lnTo>
                  <a:lnTo>
                    <a:pt x="17399" y="37154"/>
                  </a:lnTo>
                  <a:lnTo>
                    <a:pt x="21844" y="31058"/>
                  </a:lnTo>
                  <a:lnTo>
                    <a:pt x="26797" y="25343"/>
                  </a:lnTo>
                  <a:lnTo>
                    <a:pt x="32131" y="20137"/>
                  </a:lnTo>
                  <a:lnTo>
                    <a:pt x="37846" y="15438"/>
                  </a:lnTo>
                  <a:lnTo>
                    <a:pt x="43942" y="11374"/>
                  </a:lnTo>
                  <a:lnTo>
                    <a:pt x="50419" y="7944"/>
                  </a:lnTo>
                  <a:lnTo>
                    <a:pt x="57531" y="4896"/>
                  </a:lnTo>
                  <a:lnTo>
                    <a:pt x="65024" y="2610"/>
                  </a:lnTo>
                  <a:cubicBezTo>
                    <a:pt x="65278" y="2483"/>
                    <a:pt x="65532" y="2483"/>
                    <a:pt x="65913" y="2356"/>
                  </a:cubicBezTo>
                  <a:lnTo>
                    <a:pt x="72898" y="832"/>
                  </a:lnTo>
                  <a:cubicBezTo>
                    <a:pt x="73152" y="832"/>
                    <a:pt x="73533" y="832"/>
                    <a:pt x="73914" y="705"/>
                  </a:cubicBezTo>
                  <a:lnTo>
                    <a:pt x="79756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Shape 259">
              <a:extLst>
                <a:ext uri="{FF2B5EF4-FFF2-40B4-BE49-F238E27FC236}">
                  <a16:creationId xmlns:a16="http://schemas.microsoft.com/office/drawing/2014/main" id="{9786B99E-D76D-4D24-BCDC-B263F68D4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556"/>
              <a:ext cx="807" cy="671"/>
            </a:xfrm>
            <a:custGeom>
              <a:avLst/>
              <a:gdLst>
                <a:gd name="T0" fmla="*/ 29972 w 80645"/>
                <a:gd name="T1" fmla="*/ 381 h 67056"/>
                <a:gd name="T2" fmla="*/ 35814 w 80645"/>
                <a:gd name="T3" fmla="*/ 508 h 67056"/>
                <a:gd name="T4" fmla="*/ 77089 w 80645"/>
                <a:gd name="T5" fmla="*/ 12192 h 67056"/>
                <a:gd name="T6" fmla="*/ 80264 w 80645"/>
                <a:gd name="T7" fmla="*/ 15367 h 67056"/>
                <a:gd name="T8" fmla="*/ 77851 w 80645"/>
                <a:gd name="T9" fmla="*/ 23241 h 67056"/>
                <a:gd name="T10" fmla="*/ 74930 w 80645"/>
                <a:gd name="T11" fmla="*/ 30480 h 67056"/>
                <a:gd name="T12" fmla="*/ 70993 w 80645"/>
                <a:gd name="T13" fmla="*/ 37084 h 67056"/>
                <a:gd name="T14" fmla="*/ 66548 w 80645"/>
                <a:gd name="T15" fmla="*/ 43053 h 67056"/>
                <a:gd name="T16" fmla="*/ 61214 w 80645"/>
                <a:gd name="T17" fmla="*/ 48514 h 67056"/>
                <a:gd name="T18" fmla="*/ 55118 w 80645"/>
                <a:gd name="T19" fmla="*/ 53213 h 67056"/>
                <a:gd name="T20" fmla="*/ 48260 w 80645"/>
                <a:gd name="T21" fmla="*/ 57277 h 67056"/>
                <a:gd name="T22" fmla="*/ 40640 w 80645"/>
                <a:gd name="T23" fmla="*/ 60706 h 67056"/>
                <a:gd name="T24" fmla="*/ 39878 w 80645"/>
                <a:gd name="T25" fmla="*/ 61087 h 67056"/>
                <a:gd name="T26" fmla="*/ 32004 w 80645"/>
                <a:gd name="T27" fmla="*/ 63500 h 67056"/>
                <a:gd name="T28" fmla="*/ 30988 w 80645"/>
                <a:gd name="T29" fmla="*/ 63754 h 67056"/>
                <a:gd name="T30" fmla="*/ 22352 w 80645"/>
                <a:gd name="T31" fmla="*/ 65405 h 67056"/>
                <a:gd name="T32" fmla="*/ 21336 w 80645"/>
                <a:gd name="T33" fmla="*/ 65659 h 67056"/>
                <a:gd name="T34" fmla="*/ 11557 w 80645"/>
                <a:gd name="T35" fmla="*/ 66675 h 67056"/>
                <a:gd name="T36" fmla="*/ 10668 w 80645"/>
                <a:gd name="T37" fmla="*/ 66675 h 67056"/>
                <a:gd name="T38" fmla="*/ 0 w 80645"/>
                <a:gd name="T39" fmla="*/ 67056 h 67056"/>
                <a:gd name="T40" fmla="*/ 0 w 80645"/>
                <a:gd name="T41" fmla="*/ 60687 h 67056"/>
                <a:gd name="T42" fmla="*/ 9398 w 80645"/>
                <a:gd name="T43" fmla="*/ 60452 h 67056"/>
                <a:gd name="T44" fmla="*/ 18161 w 80645"/>
                <a:gd name="T45" fmla="*/ 59436 h 67056"/>
                <a:gd name="T46" fmla="*/ 25781 w 80645"/>
                <a:gd name="T47" fmla="*/ 57912 h 67056"/>
                <a:gd name="T48" fmla="*/ 32639 w 80645"/>
                <a:gd name="T49" fmla="*/ 55753 h 67056"/>
                <a:gd name="T50" fmla="*/ 38608 w 80645"/>
                <a:gd name="T51" fmla="*/ 53213 h 67056"/>
                <a:gd name="T52" fmla="*/ 44450 w 80645"/>
                <a:gd name="T53" fmla="*/ 49784 h 67056"/>
                <a:gd name="T54" fmla="*/ 49784 w 80645"/>
                <a:gd name="T55" fmla="*/ 45720 h 67056"/>
                <a:gd name="T56" fmla="*/ 54610 w 80645"/>
                <a:gd name="T57" fmla="*/ 40894 h 67056"/>
                <a:gd name="T58" fmla="*/ 58801 w 80645"/>
                <a:gd name="T59" fmla="*/ 35306 h 67056"/>
                <a:gd name="T60" fmla="*/ 62484 w 80645"/>
                <a:gd name="T61" fmla="*/ 29210 h 67056"/>
                <a:gd name="T62" fmla="*/ 65278 w 80645"/>
                <a:gd name="T63" fmla="*/ 22225 h 67056"/>
                <a:gd name="T64" fmla="*/ 67056 w 80645"/>
                <a:gd name="T65" fmla="*/ 16637 h 67056"/>
                <a:gd name="T66" fmla="*/ 37465 w 80645"/>
                <a:gd name="T67" fmla="*/ 8255 h 67056"/>
                <a:gd name="T68" fmla="*/ 36703 w 80645"/>
                <a:gd name="T69" fmla="*/ 10287 h 67056"/>
                <a:gd name="T70" fmla="*/ 34036 w 80645"/>
                <a:gd name="T71" fmla="*/ 16129 h 67056"/>
                <a:gd name="T72" fmla="*/ 30734 w 80645"/>
                <a:gd name="T73" fmla="*/ 21209 h 67056"/>
                <a:gd name="T74" fmla="*/ 27178 w 80645"/>
                <a:gd name="T75" fmla="*/ 25146 h 67056"/>
                <a:gd name="T76" fmla="*/ 26670 w 80645"/>
                <a:gd name="T77" fmla="*/ 25654 h 67056"/>
                <a:gd name="T78" fmla="*/ 22479 w 80645"/>
                <a:gd name="T79" fmla="*/ 28702 h 67056"/>
                <a:gd name="T80" fmla="*/ 21463 w 80645"/>
                <a:gd name="T81" fmla="*/ 29337 h 67056"/>
                <a:gd name="T82" fmla="*/ 16383 w 80645"/>
                <a:gd name="T83" fmla="*/ 31496 h 67056"/>
                <a:gd name="T84" fmla="*/ 14859 w 80645"/>
                <a:gd name="T85" fmla="*/ 32004 h 67056"/>
                <a:gd name="T86" fmla="*/ 9017 w 80645"/>
                <a:gd name="T87" fmla="*/ 33401 h 67056"/>
                <a:gd name="T88" fmla="*/ 7239 w 80645"/>
                <a:gd name="T89" fmla="*/ 33655 h 67056"/>
                <a:gd name="T90" fmla="*/ 635 w 80645"/>
                <a:gd name="T91" fmla="*/ 34036 h 67056"/>
                <a:gd name="T92" fmla="*/ 0 w 80645"/>
                <a:gd name="T93" fmla="*/ 34036 h 67056"/>
                <a:gd name="T94" fmla="*/ 0 w 80645"/>
                <a:gd name="T95" fmla="*/ 27679 h 67056"/>
                <a:gd name="T96" fmla="*/ 4572 w 80645"/>
                <a:gd name="T97" fmla="*/ 27432 h 67056"/>
                <a:gd name="T98" fmla="*/ 8636 w 80645"/>
                <a:gd name="T99" fmla="*/ 26543 h 67056"/>
                <a:gd name="T100" fmla="*/ 12446 w 80645"/>
                <a:gd name="T101" fmla="*/ 24765 h 67056"/>
                <a:gd name="T102" fmla="*/ 15875 w 80645"/>
                <a:gd name="T103" fmla="*/ 22352 h 67056"/>
                <a:gd name="T104" fmla="*/ 19177 w 80645"/>
                <a:gd name="T105" fmla="*/ 18542 h 67056"/>
                <a:gd name="T106" fmla="*/ 21971 w 80645"/>
                <a:gd name="T107" fmla="*/ 14224 h 67056"/>
                <a:gd name="T108" fmla="*/ 24384 w 80645"/>
                <a:gd name="T109" fmla="*/ 8890 h 67056"/>
                <a:gd name="T110" fmla="*/ 26543 w 80645"/>
                <a:gd name="T111" fmla="*/ 2667 h 67056"/>
                <a:gd name="T112" fmla="*/ 29972 w 80645"/>
                <a:gd name="T113" fmla="*/ 381 h 67056"/>
                <a:gd name="T114" fmla="*/ 0 w 80645"/>
                <a:gd name="T115" fmla="*/ 0 h 67056"/>
                <a:gd name="T116" fmla="*/ 80645 w 80645"/>
                <a:gd name="T117" fmla="*/ 67056 h 67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0645" h="67056">
                  <a:moveTo>
                    <a:pt x="29972" y="381"/>
                  </a:moveTo>
                  <a:cubicBezTo>
                    <a:pt x="31877" y="0"/>
                    <a:pt x="34036" y="0"/>
                    <a:pt x="35814" y="508"/>
                  </a:cubicBezTo>
                  <a:lnTo>
                    <a:pt x="77089" y="12192"/>
                  </a:lnTo>
                  <a:cubicBezTo>
                    <a:pt x="79375" y="12827"/>
                    <a:pt x="80645" y="14097"/>
                    <a:pt x="80264" y="15367"/>
                  </a:cubicBezTo>
                  <a:lnTo>
                    <a:pt x="77851" y="23241"/>
                  </a:lnTo>
                  <a:lnTo>
                    <a:pt x="74930" y="30480"/>
                  </a:lnTo>
                  <a:lnTo>
                    <a:pt x="70993" y="37084"/>
                  </a:lnTo>
                  <a:lnTo>
                    <a:pt x="66548" y="43053"/>
                  </a:lnTo>
                  <a:lnTo>
                    <a:pt x="61214" y="48514"/>
                  </a:lnTo>
                  <a:lnTo>
                    <a:pt x="55118" y="53213"/>
                  </a:lnTo>
                  <a:lnTo>
                    <a:pt x="48260" y="57277"/>
                  </a:lnTo>
                  <a:lnTo>
                    <a:pt x="40640" y="60706"/>
                  </a:lnTo>
                  <a:cubicBezTo>
                    <a:pt x="40386" y="60833"/>
                    <a:pt x="40132" y="60960"/>
                    <a:pt x="39878" y="61087"/>
                  </a:cubicBezTo>
                  <a:lnTo>
                    <a:pt x="32004" y="63500"/>
                  </a:lnTo>
                  <a:cubicBezTo>
                    <a:pt x="31623" y="63627"/>
                    <a:pt x="31369" y="63627"/>
                    <a:pt x="30988" y="63754"/>
                  </a:cubicBezTo>
                  <a:lnTo>
                    <a:pt x="22352" y="65405"/>
                  </a:lnTo>
                  <a:cubicBezTo>
                    <a:pt x="21971" y="65532"/>
                    <a:pt x="21717" y="65532"/>
                    <a:pt x="21336" y="65659"/>
                  </a:cubicBezTo>
                  <a:lnTo>
                    <a:pt x="11557" y="66675"/>
                  </a:lnTo>
                  <a:cubicBezTo>
                    <a:pt x="11303" y="66675"/>
                    <a:pt x="10922" y="66675"/>
                    <a:pt x="10668" y="66675"/>
                  </a:cubicBezTo>
                  <a:lnTo>
                    <a:pt x="0" y="67056"/>
                  </a:lnTo>
                  <a:lnTo>
                    <a:pt x="0" y="60687"/>
                  </a:lnTo>
                  <a:lnTo>
                    <a:pt x="9398" y="60452"/>
                  </a:lnTo>
                  <a:lnTo>
                    <a:pt x="18161" y="59436"/>
                  </a:lnTo>
                  <a:lnTo>
                    <a:pt x="25781" y="57912"/>
                  </a:lnTo>
                  <a:lnTo>
                    <a:pt x="32639" y="55753"/>
                  </a:lnTo>
                  <a:lnTo>
                    <a:pt x="38608" y="53213"/>
                  </a:lnTo>
                  <a:lnTo>
                    <a:pt x="44450" y="49784"/>
                  </a:lnTo>
                  <a:lnTo>
                    <a:pt x="49784" y="45720"/>
                  </a:lnTo>
                  <a:lnTo>
                    <a:pt x="54610" y="40894"/>
                  </a:lnTo>
                  <a:lnTo>
                    <a:pt x="58801" y="35306"/>
                  </a:lnTo>
                  <a:lnTo>
                    <a:pt x="62484" y="29210"/>
                  </a:lnTo>
                  <a:lnTo>
                    <a:pt x="65278" y="22225"/>
                  </a:lnTo>
                  <a:lnTo>
                    <a:pt x="67056" y="16637"/>
                  </a:lnTo>
                  <a:lnTo>
                    <a:pt x="37465" y="8255"/>
                  </a:lnTo>
                  <a:lnTo>
                    <a:pt x="36703" y="10287"/>
                  </a:lnTo>
                  <a:lnTo>
                    <a:pt x="34036" y="16129"/>
                  </a:lnTo>
                  <a:lnTo>
                    <a:pt x="30734" y="21209"/>
                  </a:lnTo>
                  <a:lnTo>
                    <a:pt x="27178" y="25146"/>
                  </a:lnTo>
                  <a:cubicBezTo>
                    <a:pt x="27051" y="25273"/>
                    <a:pt x="26924" y="25527"/>
                    <a:pt x="26670" y="25654"/>
                  </a:cubicBezTo>
                  <a:lnTo>
                    <a:pt x="22479" y="28702"/>
                  </a:lnTo>
                  <a:cubicBezTo>
                    <a:pt x="22225" y="28956"/>
                    <a:pt x="21844" y="29083"/>
                    <a:pt x="21463" y="29337"/>
                  </a:cubicBezTo>
                  <a:lnTo>
                    <a:pt x="16383" y="31496"/>
                  </a:lnTo>
                  <a:cubicBezTo>
                    <a:pt x="15875" y="31750"/>
                    <a:pt x="15367" y="31877"/>
                    <a:pt x="14859" y="32004"/>
                  </a:cubicBezTo>
                  <a:lnTo>
                    <a:pt x="9017" y="33401"/>
                  </a:lnTo>
                  <a:cubicBezTo>
                    <a:pt x="8382" y="33528"/>
                    <a:pt x="7874" y="33655"/>
                    <a:pt x="7239" y="33655"/>
                  </a:cubicBezTo>
                  <a:lnTo>
                    <a:pt x="635" y="34036"/>
                  </a:lnTo>
                  <a:lnTo>
                    <a:pt x="0" y="34036"/>
                  </a:lnTo>
                  <a:lnTo>
                    <a:pt x="0" y="27679"/>
                  </a:lnTo>
                  <a:lnTo>
                    <a:pt x="4572" y="27432"/>
                  </a:lnTo>
                  <a:lnTo>
                    <a:pt x="8636" y="26543"/>
                  </a:lnTo>
                  <a:lnTo>
                    <a:pt x="12446" y="24765"/>
                  </a:lnTo>
                  <a:lnTo>
                    <a:pt x="15875" y="22352"/>
                  </a:lnTo>
                  <a:lnTo>
                    <a:pt x="19177" y="18542"/>
                  </a:lnTo>
                  <a:lnTo>
                    <a:pt x="21971" y="14224"/>
                  </a:lnTo>
                  <a:lnTo>
                    <a:pt x="24384" y="8890"/>
                  </a:lnTo>
                  <a:lnTo>
                    <a:pt x="26543" y="2667"/>
                  </a:lnTo>
                  <a:cubicBezTo>
                    <a:pt x="26797" y="1651"/>
                    <a:pt x="28194" y="889"/>
                    <a:pt x="29972" y="381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" name="Shape 260">
              <a:extLst>
                <a:ext uri="{FF2B5EF4-FFF2-40B4-BE49-F238E27FC236}">
                  <a16:creationId xmlns:a16="http://schemas.microsoft.com/office/drawing/2014/main" id="{B0A07BCA-0E8B-4577-8514-7DC0293F1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717"/>
              <a:ext cx="728" cy="1485"/>
            </a:xfrm>
            <a:custGeom>
              <a:avLst/>
              <a:gdLst>
                <a:gd name="T0" fmla="*/ 6350 w 72771"/>
                <a:gd name="T1" fmla="*/ 0 h 148590"/>
                <a:gd name="T2" fmla="*/ 72771 w 72771"/>
                <a:gd name="T3" fmla="*/ 0 h 148590"/>
                <a:gd name="T4" fmla="*/ 72771 w 72771"/>
                <a:gd name="T5" fmla="*/ 6350 h 148590"/>
                <a:gd name="T6" fmla="*/ 12827 w 72771"/>
                <a:gd name="T7" fmla="*/ 6350 h 148590"/>
                <a:gd name="T8" fmla="*/ 13716 w 72771"/>
                <a:gd name="T9" fmla="*/ 35179 h 148590"/>
                <a:gd name="T10" fmla="*/ 51816 w 72771"/>
                <a:gd name="T11" fmla="*/ 35179 h 148590"/>
                <a:gd name="T12" fmla="*/ 58166 w 72771"/>
                <a:gd name="T13" fmla="*/ 38227 h 148590"/>
                <a:gd name="T14" fmla="*/ 68580 w 72771"/>
                <a:gd name="T15" fmla="*/ 142240 h 148590"/>
                <a:gd name="T16" fmla="*/ 72771 w 72771"/>
                <a:gd name="T17" fmla="*/ 142240 h 148590"/>
                <a:gd name="T18" fmla="*/ 72771 w 72771"/>
                <a:gd name="T19" fmla="*/ 148590 h 148590"/>
                <a:gd name="T20" fmla="*/ 62611 w 72771"/>
                <a:gd name="T21" fmla="*/ 148590 h 148590"/>
                <a:gd name="T22" fmla="*/ 56261 w 72771"/>
                <a:gd name="T23" fmla="*/ 145669 h 148590"/>
                <a:gd name="T24" fmla="*/ 45847 w 72771"/>
                <a:gd name="T25" fmla="*/ 41529 h 148590"/>
                <a:gd name="T26" fmla="*/ 7493 w 72771"/>
                <a:gd name="T27" fmla="*/ 41529 h 148590"/>
                <a:gd name="T28" fmla="*/ 1143 w 72771"/>
                <a:gd name="T29" fmla="*/ 38354 h 148590"/>
                <a:gd name="T30" fmla="*/ 0 w 72771"/>
                <a:gd name="T31" fmla="*/ 3302 h 148590"/>
                <a:gd name="T32" fmla="*/ 1905 w 72771"/>
                <a:gd name="T33" fmla="*/ 1016 h 148590"/>
                <a:gd name="T34" fmla="*/ 6350 w 72771"/>
                <a:gd name="T35" fmla="*/ 0 h 148590"/>
                <a:gd name="T36" fmla="*/ 0 w 72771"/>
                <a:gd name="T37" fmla="*/ 0 h 148590"/>
                <a:gd name="T38" fmla="*/ 72771 w 72771"/>
                <a:gd name="T39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72771" h="148590">
                  <a:moveTo>
                    <a:pt x="6350" y="0"/>
                  </a:moveTo>
                  <a:lnTo>
                    <a:pt x="72771" y="0"/>
                  </a:lnTo>
                  <a:lnTo>
                    <a:pt x="72771" y="6350"/>
                  </a:lnTo>
                  <a:lnTo>
                    <a:pt x="12827" y="6350"/>
                  </a:lnTo>
                  <a:lnTo>
                    <a:pt x="13716" y="35179"/>
                  </a:lnTo>
                  <a:lnTo>
                    <a:pt x="51816" y="35179"/>
                  </a:lnTo>
                  <a:cubicBezTo>
                    <a:pt x="55245" y="35179"/>
                    <a:pt x="58039" y="36449"/>
                    <a:pt x="58166" y="38227"/>
                  </a:cubicBezTo>
                  <a:lnTo>
                    <a:pt x="68580" y="142240"/>
                  </a:lnTo>
                  <a:lnTo>
                    <a:pt x="72771" y="142240"/>
                  </a:lnTo>
                  <a:lnTo>
                    <a:pt x="72771" y="148590"/>
                  </a:lnTo>
                  <a:lnTo>
                    <a:pt x="62611" y="148590"/>
                  </a:lnTo>
                  <a:cubicBezTo>
                    <a:pt x="59182" y="148590"/>
                    <a:pt x="56388" y="147320"/>
                    <a:pt x="56261" y="145669"/>
                  </a:cubicBezTo>
                  <a:lnTo>
                    <a:pt x="45847" y="41529"/>
                  </a:lnTo>
                  <a:lnTo>
                    <a:pt x="7493" y="41529"/>
                  </a:lnTo>
                  <a:cubicBezTo>
                    <a:pt x="3937" y="41529"/>
                    <a:pt x="1143" y="40132"/>
                    <a:pt x="1143" y="38354"/>
                  </a:cubicBezTo>
                  <a:lnTo>
                    <a:pt x="0" y="3302"/>
                  </a:lnTo>
                  <a:cubicBezTo>
                    <a:pt x="0" y="2413"/>
                    <a:pt x="635" y="1524"/>
                    <a:pt x="1905" y="1016"/>
                  </a:cubicBezTo>
                  <a:cubicBezTo>
                    <a:pt x="3048" y="381"/>
                    <a:pt x="4699" y="0"/>
                    <a:pt x="6350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9" name="Shape 261">
              <a:extLst>
                <a:ext uri="{FF2B5EF4-FFF2-40B4-BE49-F238E27FC236}">
                  <a16:creationId xmlns:a16="http://schemas.microsoft.com/office/drawing/2014/main" id="{020CBCCD-5204-49BC-8D48-626B42778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692"/>
              <a:ext cx="788" cy="595"/>
            </a:xfrm>
            <a:custGeom>
              <a:avLst/>
              <a:gdLst>
                <a:gd name="T0" fmla="*/ 17272 w 78740"/>
                <a:gd name="T1" fmla="*/ 254 h 59436"/>
                <a:gd name="T2" fmla="*/ 29972 w 78740"/>
                <a:gd name="T3" fmla="*/ 1651 h 59436"/>
                <a:gd name="T4" fmla="*/ 35941 w 78740"/>
                <a:gd name="T5" fmla="*/ 3048 h 59436"/>
                <a:gd name="T6" fmla="*/ 46228 w 78740"/>
                <a:gd name="T7" fmla="*/ 6858 h 59436"/>
                <a:gd name="T8" fmla="*/ 55118 w 78740"/>
                <a:gd name="T9" fmla="*/ 12192 h 59436"/>
                <a:gd name="T10" fmla="*/ 62357 w 78740"/>
                <a:gd name="T11" fmla="*/ 18796 h 59436"/>
                <a:gd name="T12" fmla="*/ 68580 w 78740"/>
                <a:gd name="T13" fmla="*/ 26797 h 59436"/>
                <a:gd name="T14" fmla="*/ 73914 w 78740"/>
                <a:gd name="T15" fmla="*/ 36068 h 59436"/>
                <a:gd name="T16" fmla="*/ 78232 w 78740"/>
                <a:gd name="T17" fmla="*/ 46863 h 59436"/>
                <a:gd name="T18" fmla="*/ 35179 w 78740"/>
                <a:gd name="T19" fmla="*/ 59055 h 59436"/>
                <a:gd name="T20" fmla="*/ 26416 w 78740"/>
                <a:gd name="T21" fmla="*/ 56515 h 59436"/>
                <a:gd name="T22" fmla="*/ 24638 w 78740"/>
                <a:gd name="T23" fmla="*/ 51054 h 59436"/>
                <a:gd name="T24" fmla="*/ 22860 w 78740"/>
                <a:gd name="T25" fmla="*/ 47371 h 59436"/>
                <a:gd name="T26" fmla="*/ 19431 w 78740"/>
                <a:gd name="T27" fmla="*/ 43434 h 59436"/>
                <a:gd name="T28" fmla="*/ 15875 w 78740"/>
                <a:gd name="T29" fmla="*/ 41021 h 59436"/>
                <a:gd name="T30" fmla="*/ 12319 w 78740"/>
                <a:gd name="T31" fmla="*/ 39624 h 59436"/>
                <a:gd name="T32" fmla="*/ 8763 w 78740"/>
                <a:gd name="T33" fmla="*/ 39243 h 59436"/>
                <a:gd name="T34" fmla="*/ 4318 w 78740"/>
                <a:gd name="T35" fmla="*/ 39751 h 59436"/>
                <a:gd name="T36" fmla="*/ 0 w 78740"/>
                <a:gd name="T37" fmla="*/ 41275 h 59436"/>
                <a:gd name="T38" fmla="*/ 3175 w 78740"/>
                <a:gd name="T39" fmla="*/ 33274 h 59436"/>
                <a:gd name="T40" fmla="*/ 8128 w 78740"/>
                <a:gd name="T41" fmla="*/ 32893 h 59436"/>
                <a:gd name="T42" fmla="*/ 12700 w 78740"/>
                <a:gd name="T43" fmla="*/ 33147 h 59436"/>
                <a:gd name="T44" fmla="*/ 16891 w 78740"/>
                <a:gd name="T45" fmla="*/ 33782 h 59436"/>
                <a:gd name="T46" fmla="*/ 21082 w 78740"/>
                <a:gd name="T47" fmla="*/ 34925 h 59436"/>
                <a:gd name="T48" fmla="*/ 24638 w 78740"/>
                <a:gd name="T49" fmla="*/ 36449 h 59436"/>
                <a:gd name="T50" fmla="*/ 28194 w 78740"/>
                <a:gd name="T51" fmla="*/ 38608 h 59436"/>
                <a:gd name="T52" fmla="*/ 33020 w 78740"/>
                <a:gd name="T53" fmla="*/ 43053 h 59436"/>
                <a:gd name="T54" fmla="*/ 36068 w 78740"/>
                <a:gd name="T55" fmla="*/ 47625 h 59436"/>
                <a:gd name="T56" fmla="*/ 37719 w 78740"/>
                <a:gd name="T57" fmla="*/ 51562 h 59436"/>
                <a:gd name="T58" fmla="*/ 63754 w 78740"/>
                <a:gd name="T59" fmla="*/ 42672 h 59436"/>
                <a:gd name="T60" fmla="*/ 59309 w 78740"/>
                <a:gd name="T61" fmla="*/ 33147 h 59436"/>
                <a:gd name="T62" fmla="*/ 53975 w 78740"/>
                <a:gd name="T63" fmla="*/ 25146 h 59436"/>
                <a:gd name="T64" fmla="*/ 48006 w 78740"/>
                <a:gd name="T65" fmla="*/ 18669 h 59436"/>
                <a:gd name="T66" fmla="*/ 41529 w 78740"/>
                <a:gd name="T67" fmla="*/ 13716 h 59436"/>
                <a:gd name="T68" fmla="*/ 34290 w 78740"/>
                <a:gd name="T69" fmla="*/ 10160 h 59436"/>
                <a:gd name="T70" fmla="*/ 25654 w 78740"/>
                <a:gd name="T71" fmla="*/ 7620 h 59436"/>
                <a:gd name="T72" fmla="*/ 16510 w 78740"/>
                <a:gd name="T73" fmla="*/ 6604 h 59436"/>
                <a:gd name="T74" fmla="*/ 4064 w 78740"/>
                <a:gd name="T75" fmla="*/ 6604 h 59436"/>
                <a:gd name="T76" fmla="*/ 0 w 78740"/>
                <a:gd name="T77" fmla="*/ 565 h 59436"/>
                <a:gd name="T78" fmla="*/ 2540 w 78740"/>
                <a:gd name="T79" fmla="*/ 254 h 59436"/>
                <a:gd name="T80" fmla="*/ 0 w 78740"/>
                <a:gd name="T81" fmla="*/ 0 h 59436"/>
                <a:gd name="T82" fmla="*/ 78740 w 78740"/>
                <a:gd name="T83" fmla="*/ 59436 h 59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8740" h="59436">
                  <a:moveTo>
                    <a:pt x="10414" y="0"/>
                  </a:moveTo>
                  <a:lnTo>
                    <a:pt x="17272" y="254"/>
                  </a:lnTo>
                  <a:lnTo>
                    <a:pt x="23749" y="762"/>
                  </a:lnTo>
                  <a:lnTo>
                    <a:pt x="29972" y="1651"/>
                  </a:lnTo>
                  <a:cubicBezTo>
                    <a:pt x="30353" y="1778"/>
                    <a:pt x="30607" y="1778"/>
                    <a:pt x="30861" y="1905"/>
                  </a:cubicBezTo>
                  <a:lnTo>
                    <a:pt x="35941" y="3048"/>
                  </a:lnTo>
                  <a:lnTo>
                    <a:pt x="41275" y="4826"/>
                  </a:lnTo>
                  <a:lnTo>
                    <a:pt x="46228" y="6858"/>
                  </a:lnTo>
                  <a:lnTo>
                    <a:pt x="50927" y="9398"/>
                  </a:lnTo>
                  <a:lnTo>
                    <a:pt x="55118" y="12192"/>
                  </a:lnTo>
                  <a:lnTo>
                    <a:pt x="58928" y="15367"/>
                  </a:lnTo>
                  <a:lnTo>
                    <a:pt x="62357" y="18796"/>
                  </a:lnTo>
                  <a:lnTo>
                    <a:pt x="65659" y="22606"/>
                  </a:lnTo>
                  <a:lnTo>
                    <a:pt x="68580" y="26797"/>
                  </a:lnTo>
                  <a:lnTo>
                    <a:pt x="71374" y="31242"/>
                  </a:lnTo>
                  <a:lnTo>
                    <a:pt x="73914" y="36068"/>
                  </a:lnTo>
                  <a:lnTo>
                    <a:pt x="76200" y="41275"/>
                  </a:lnTo>
                  <a:lnTo>
                    <a:pt x="78232" y="46863"/>
                  </a:lnTo>
                  <a:cubicBezTo>
                    <a:pt x="78740" y="48260"/>
                    <a:pt x="77216" y="49784"/>
                    <a:pt x="74549" y="50292"/>
                  </a:cubicBezTo>
                  <a:lnTo>
                    <a:pt x="35179" y="59055"/>
                  </a:lnTo>
                  <a:cubicBezTo>
                    <a:pt x="33401" y="59436"/>
                    <a:pt x="31242" y="59309"/>
                    <a:pt x="29591" y="58928"/>
                  </a:cubicBezTo>
                  <a:cubicBezTo>
                    <a:pt x="27813" y="58420"/>
                    <a:pt x="26670" y="57531"/>
                    <a:pt x="26416" y="56515"/>
                  </a:cubicBezTo>
                  <a:lnTo>
                    <a:pt x="25527" y="53467"/>
                  </a:lnTo>
                  <a:lnTo>
                    <a:pt x="24638" y="51054"/>
                  </a:lnTo>
                  <a:lnTo>
                    <a:pt x="23749" y="49022"/>
                  </a:lnTo>
                  <a:lnTo>
                    <a:pt x="22860" y="47371"/>
                  </a:lnTo>
                  <a:lnTo>
                    <a:pt x="21209" y="45339"/>
                  </a:lnTo>
                  <a:lnTo>
                    <a:pt x="19431" y="43434"/>
                  </a:lnTo>
                  <a:lnTo>
                    <a:pt x="17526" y="42037"/>
                  </a:lnTo>
                  <a:lnTo>
                    <a:pt x="15875" y="41021"/>
                  </a:lnTo>
                  <a:lnTo>
                    <a:pt x="13970" y="40132"/>
                  </a:lnTo>
                  <a:lnTo>
                    <a:pt x="12319" y="39624"/>
                  </a:lnTo>
                  <a:lnTo>
                    <a:pt x="10668" y="39370"/>
                  </a:lnTo>
                  <a:lnTo>
                    <a:pt x="8763" y="39243"/>
                  </a:lnTo>
                  <a:lnTo>
                    <a:pt x="6604" y="39370"/>
                  </a:lnTo>
                  <a:lnTo>
                    <a:pt x="4318" y="39751"/>
                  </a:lnTo>
                  <a:lnTo>
                    <a:pt x="2286" y="40386"/>
                  </a:lnTo>
                  <a:lnTo>
                    <a:pt x="0" y="41275"/>
                  </a:lnTo>
                  <a:lnTo>
                    <a:pt x="0" y="33862"/>
                  </a:lnTo>
                  <a:lnTo>
                    <a:pt x="3175" y="33274"/>
                  </a:lnTo>
                  <a:cubicBezTo>
                    <a:pt x="3683" y="33147"/>
                    <a:pt x="4064" y="33147"/>
                    <a:pt x="4572" y="33147"/>
                  </a:cubicBezTo>
                  <a:lnTo>
                    <a:pt x="8128" y="32893"/>
                  </a:lnTo>
                  <a:cubicBezTo>
                    <a:pt x="8636" y="32893"/>
                    <a:pt x="9144" y="32893"/>
                    <a:pt x="9652" y="32893"/>
                  </a:cubicBezTo>
                  <a:lnTo>
                    <a:pt x="12700" y="33147"/>
                  </a:lnTo>
                  <a:cubicBezTo>
                    <a:pt x="13081" y="33147"/>
                    <a:pt x="13462" y="33147"/>
                    <a:pt x="13843" y="33274"/>
                  </a:cubicBezTo>
                  <a:lnTo>
                    <a:pt x="16891" y="33782"/>
                  </a:lnTo>
                  <a:cubicBezTo>
                    <a:pt x="17399" y="33782"/>
                    <a:pt x="17907" y="33909"/>
                    <a:pt x="18415" y="34036"/>
                  </a:cubicBezTo>
                  <a:lnTo>
                    <a:pt x="21082" y="34925"/>
                  </a:lnTo>
                  <a:cubicBezTo>
                    <a:pt x="21463" y="35052"/>
                    <a:pt x="21717" y="35179"/>
                    <a:pt x="21971" y="35306"/>
                  </a:cubicBezTo>
                  <a:lnTo>
                    <a:pt x="24638" y="36449"/>
                  </a:lnTo>
                  <a:cubicBezTo>
                    <a:pt x="25019" y="36576"/>
                    <a:pt x="25273" y="36703"/>
                    <a:pt x="25527" y="36830"/>
                  </a:cubicBezTo>
                  <a:lnTo>
                    <a:pt x="28194" y="38608"/>
                  </a:lnTo>
                  <a:lnTo>
                    <a:pt x="30861" y="40767"/>
                  </a:lnTo>
                  <a:lnTo>
                    <a:pt x="33020" y="43053"/>
                  </a:lnTo>
                  <a:lnTo>
                    <a:pt x="35052" y="45720"/>
                  </a:lnTo>
                  <a:lnTo>
                    <a:pt x="36068" y="47625"/>
                  </a:lnTo>
                  <a:lnTo>
                    <a:pt x="37084" y="49911"/>
                  </a:lnTo>
                  <a:lnTo>
                    <a:pt x="37719" y="51562"/>
                  </a:lnTo>
                  <a:lnTo>
                    <a:pt x="64897" y="45593"/>
                  </a:lnTo>
                  <a:lnTo>
                    <a:pt x="63754" y="42672"/>
                  </a:lnTo>
                  <a:lnTo>
                    <a:pt x="61595" y="37719"/>
                  </a:lnTo>
                  <a:lnTo>
                    <a:pt x="59309" y="33147"/>
                  </a:lnTo>
                  <a:lnTo>
                    <a:pt x="56642" y="28956"/>
                  </a:lnTo>
                  <a:lnTo>
                    <a:pt x="53975" y="25146"/>
                  </a:lnTo>
                  <a:lnTo>
                    <a:pt x="51054" y="21717"/>
                  </a:lnTo>
                  <a:lnTo>
                    <a:pt x="48006" y="18669"/>
                  </a:lnTo>
                  <a:lnTo>
                    <a:pt x="44831" y="16002"/>
                  </a:lnTo>
                  <a:lnTo>
                    <a:pt x="41529" y="13716"/>
                  </a:lnTo>
                  <a:lnTo>
                    <a:pt x="38100" y="11811"/>
                  </a:lnTo>
                  <a:lnTo>
                    <a:pt x="34290" y="10160"/>
                  </a:lnTo>
                  <a:lnTo>
                    <a:pt x="30353" y="8763"/>
                  </a:lnTo>
                  <a:lnTo>
                    <a:pt x="25654" y="7620"/>
                  </a:lnTo>
                  <a:lnTo>
                    <a:pt x="21590" y="6985"/>
                  </a:lnTo>
                  <a:lnTo>
                    <a:pt x="16510" y="6604"/>
                  </a:lnTo>
                  <a:lnTo>
                    <a:pt x="11303" y="6350"/>
                  </a:lnTo>
                  <a:lnTo>
                    <a:pt x="4064" y="6604"/>
                  </a:lnTo>
                  <a:lnTo>
                    <a:pt x="0" y="7082"/>
                  </a:lnTo>
                  <a:lnTo>
                    <a:pt x="0" y="565"/>
                  </a:lnTo>
                  <a:lnTo>
                    <a:pt x="1524" y="381"/>
                  </a:lnTo>
                  <a:cubicBezTo>
                    <a:pt x="1905" y="381"/>
                    <a:pt x="2159" y="381"/>
                    <a:pt x="2540" y="254"/>
                  </a:cubicBezTo>
                  <a:lnTo>
                    <a:pt x="10414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0" name="Shape 262">
              <a:extLst>
                <a:ext uri="{FF2B5EF4-FFF2-40B4-BE49-F238E27FC236}">
                  <a16:creationId xmlns:a16="http://schemas.microsoft.com/office/drawing/2014/main" id="{95296289-AE9D-4CDF-9AB2-B6ADDDCBC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" y="2085"/>
              <a:ext cx="237" cy="575"/>
            </a:xfrm>
            <a:custGeom>
              <a:avLst/>
              <a:gdLst>
                <a:gd name="T0" fmla="*/ 5334 w 23749"/>
                <a:gd name="T1" fmla="*/ 127 h 57531"/>
                <a:gd name="T2" fmla="*/ 7620 w 23749"/>
                <a:gd name="T3" fmla="*/ 127 h 57531"/>
                <a:gd name="T4" fmla="*/ 12446 w 23749"/>
                <a:gd name="T5" fmla="*/ 2160 h 57531"/>
                <a:gd name="T6" fmla="*/ 23749 w 23749"/>
                <a:gd name="T7" fmla="*/ 18585 h 57531"/>
                <a:gd name="T8" fmla="*/ 23749 w 23749"/>
                <a:gd name="T9" fmla="*/ 37749 h 57531"/>
                <a:gd name="T10" fmla="*/ 18161 w 23749"/>
                <a:gd name="T11" fmla="*/ 29973 h 57531"/>
                <a:gd name="T12" fmla="*/ 14097 w 23749"/>
                <a:gd name="T13" fmla="*/ 24003 h 57531"/>
                <a:gd name="T14" fmla="*/ 14351 w 23749"/>
                <a:gd name="T15" fmla="*/ 28702 h 57531"/>
                <a:gd name="T16" fmla="*/ 15113 w 23749"/>
                <a:gd name="T17" fmla="*/ 51181 h 57531"/>
                <a:gd name="T18" fmla="*/ 23749 w 23749"/>
                <a:gd name="T19" fmla="*/ 51181 h 57531"/>
                <a:gd name="T20" fmla="*/ 23749 w 23749"/>
                <a:gd name="T21" fmla="*/ 57531 h 57531"/>
                <a:gd name="T22" fmla="*/ 8890 w 23749"/>
                <a:gd name="T23" fmla="*/ 57531 h 57531"/>
                <a:gd name="T24" fmla="*/ 2540 w 23749"/>
                <a:gd name="T25" fmla="*/ 54483 h 57531"/>
                <a:gd name="T26" fmla="*/ 1651 w 23749"/>
                <a:gd name="T27" fmla="*/ 28956 h 57531"/>
                <a:gd name="T28" fmla="*/ 127 w 23749"/>
                <a:gd name="T29" fmla="*/ 3302 h 57531"/>
                <a:gd name="T30" fmla="*/ 5334 w 23749"/>
                <a:gd name="T31" fmla="*/ 127 h 57531"/>
                <a:gd name="T32" fmla="*/ 0 w 23749"/>
                <a:gd name="T33" fmla="*/ 0 h 57531"/>
                <a:gd name="T34" fmla="*/ 23749 w 23749"/>
                <a:gd name="T35" fmla="*/ 57531 h 5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3749" h="57531">
                  <a:moveTo>
                    <a:pt x="5334" y="127"/>
                  </a:moveTo>
                  <a:cubicBezTo>
                    <a:pt x="6096" y="0"/>
                    <a:pt x="6858" y="0"/>
                    <a:pt x="7620" y="127"/>
                  </a:cubicBezTo>
                  <a:cubicBezTo>
                    <a:pt x="9779" y="254"/>
                    <a:pt x="11684" y="1143"/>
                    <a:pt x="12446" y="2160"/>
                  </a:cubicBezTo>
                  <a:lnTo>
                    <a:pt x="23749" y="18585"/>
                  </a:lnTo>
                  <a:lnTo>
                    <a:pt x="23749" y="37749"/>
                  </a:lnTo>
                  <a:lnTo>
                    <a:pt x="18161" y="29973"/>
                  </a:lnTo>
                  <a:lnTo>
                    <a:pt x="14097" y="24003"/>
                  </a:lnTo>
                  <a:lnTo>
                    <a:pt x="14351" y="28702"/>
                  </a:lnTo>
                  <a:lnTo>
                    <a:pt x="15113" y="51181"/>
                  </a:lnTo>
                  <a:lnTo>
                    <a:pt x="23749" y="51181"/>
                  </a:lnTo>
                  <a:lnTo>
                    <a:pt x="23749" y="57531"/>
                  </a:lnTo>
                  <a:lnTo>
                    <a:pt x="8890" y="57531"/>
                  </a:lnTo>
                  <a:cubicBezTo>
                    <a:pt x="5334" y="57531"/>
                    <a:pt x="2540" y="56135"/>
                    <a:pt x="2540" y="54483"/>
                  </a:cubicBezTo>
                  <a:lnTo>
                    <a:pt x="1651" y="28956"/>
                  </a:lnTo>
                  <a:lnTo>
                    <a:pt x="127" y="3302"/>
                  </a:lnTo>
                  <a:cubicBezTo>
                    <a:pt x="0" y="1778"/>
                    <a:pt x="2286" y="381"/>
                    <a:pt x="5334" y="127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1" name="Shape 263">
              <a:extLst>
                <a:ext uri="{FF2B5EF4-FFF2-40B4-BE49-F238E27FC236}">
                  <a16:creationId xmlns:a16="http://schemas.microsoft.com/office/drawing/2014/main" id="{67EA2BC4-2F35-4711-87FD-DA5848333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" y="1717"/>
              <a:ext cx="736" cy="1485"/>
            </a:xfrm>
            <a:custGeom>
              <a:avLst/>
              <a:gdLst>
                <a:gd name="T0" fmla="*/ 20701 w 73660"/>
                <a:gd name="T1" fmla="*/ 0 h 148590"/>
                <a:gd name="T2" fmla="*/ 65532 w 73660"/>
                <a:gd name="T3" fmla="*/ 0 h 148590"/>
                <a:gd name="T4" fmla="*/ 71374 w 73660"/>
                <a:gd name="T5" fmla="*/ 2032 h 148590"/>
                <a:gd name="T6" fmla="*/ 73660 w 73660"/>
                <a:gd name="T7" fmla="*/ 4938 h 148590"/>
                <a:gd name="T8" fmla="*/ 73660 w 73660"/>
                <a:gd name="T9" fmla="*/ 22206 h 148590"/>
                <a:gd name="T10" fmla="*/ 61214 w 73660"/>
                <a:gd name="T11" fmla="*/ 6350 h 148590"/>
                <a:gd name="T12" fmla="*/ 26924 w 73660"/>
                <a:gd name="T13" fmla="*/ 6350 h 148590"/>
                <a:gd name="T14" fmla="*/ 25654 w 73660"/>
                <a:gd name="T15" fmla="*/ 38862 h 148590"/>
                <a:gd name="T16" fmla="*/ 22860 w 73660"/>
                <a:gd name="T17" fmla="*/ 74549 h 148590"/>
                <a:gd name="T18" fmla="*/ 18542 w 73660"/>
                <a:gd name="T19" fmla="*/ 110236 h 148590"/>
                <a:gd name="T20" fmla="*/ 13335 w 73660"/>
                <a:gd name="T21" fmla="*/ 142240 h 148590"/>
                <a:gd name="T22" fmla="*/ 52197 w 73660"/>
                <a:gd name="T23" fmla="*/ 142240 h 148590"/>
                <a:gd name="T24" fmla="*/ 52451 w 73660"/>
                <a:gd name="T25" fmla="*/ 121920 h 148590"/>
                <a:gd name="T26" fmla="*/ 58801 w 73660"/>
                <a:gd name="T27" fmla="*/ 118745 h 148590"/>
                <a:gd name="T28" fmla="*/ 73660 w 73660"/>
                <a:gd name="T29" fmla="*/ 118745 h 148590"/>
                <a:gd name="T30" fmla="*/ 73660 w 73660"/>
                <a:gd name="T31" fmla="*/ 125095 h 148590"/>
                <a:gd name="T32" fmla="*/ 65024 w 73660"/>
                <a:gd name="T33" fmla="*/ 125095 h 148590"/>
                <a:gd name="T34" fmla="*/ 64897 w 73660"/>
                <a:gd name="T35" fmla="*/ 145415 h 148590"/>
                <a:gd name="T36" fmla="*/ 58547 w 73660"/>
                <a:gd name="T37" fmla="*/ 148590 h 148590"/>
                <a:gd name="T38" fmla="*/ 6477 w 73660"/>
                <a:gd name="T39" fmla="*/ 148590 h 148590"/>
                <a:gd name="T40" fmla="*/ 1778 w 73660"/>
                <a:gd name="T41" fmla="*/ 147574 h 148590"/>
                <a:gd name="T42" fmla="*/ 127 w 73660"/>
                <a:gd name="T43" fmla="*/ 145161 h 148590"/>
                <a:gd name="T44" fmla="*/ 5969 w 73660"/>
                <a:gd name="T45" fmla="*/ 109728 h 148590"/>
                <a:gd name="T46" fmla="*/ 10160 w 73660"/>
                <a:gd name="T47" fmla="*/ 74168 h 148590"/>
                <a:gd name="T48" fmla="*/ 12954 w 73660"/>
                <a:gd name="T49" fmla="*/ 38608 h 148590"/>
                <a:gd name="T50" fmla="*/ 14351 w 73660"/>
                <a:gd name="T51" fmla="*/ 3175 h 148590"/>
                <a:gd name="T52" fmla="*/ 20701 w 73660"/>
                <a:gd name="T53" fmla="*/ 0 h 148590"/>
                <a:gd name="T54" fmla="*/ 0 w 73660"/>
                <a:gd name="T55" fmla="*/ 0 h 148590"/>
                <a:gd name="T56" fmla="*/ 73660 w 73660"/>
                <a:gd name="T57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73660" h="148590">
                  <a:moveTo>
                    <a:pt x="20701" y="0"/>
                  </a:moveTo>
                  <a:lnTo>
                    <a:pt x="65532" y="0"/>
                  </a:lnTo>
                  <a:cubicBezTo>
                    <a:pt x="68072" y="0"/>
                    <a:pt x="70485" y="889"/>
                    <a:pt x="71374" y="2032"/>
                  </a:cubicBezTo>
                  <a:lnTo>
                    <a:pt x="73660" y="4938"/>
                  </a:lnTo>
                  <a:lnTo>
                    <a:pt x="73660" y="22206"/>
                  </a:lnTo>
                  <a:lnTo>
                    <a:pt x="61214" y="6350"/>
                  </a:lnTo>
                  <a:lnTo>
                    <a:pt x="26924" y="6350"/>
                  </a:lnTo>
                  <a:lnTo>
                    <a:pt x="25654" y="38862"/>
                  </a:lnTo>
                  <a:lnTo>
                    <a:pt x="22860" y="74549"/>
                  </a:lnTo>
                  <a:lnTo>
                    <a:pt x="18542" y="110236"/>
                  </a:lnTo>
                  <a:lnTo>
                    <a:pt x="13335" y="142240"/>
                  </a:lnTo>
                  <a:lnTo>
                    <a:pt x="52197" y="142240"/>
                  </a:lnTo>
                  <a:lnTo>
                    <a:pt x="52451" y="121920"/>
                  </a:lnTo>
                  <a:cubicBezTo>
                    <a:pt x="52451" y="120269"/>
                    <a:pt x="55245" y="118745"/>
                    <a:pt x="58801" y="118745"/>
                  </a:cubicBezTo>
                  <a:lnTo>
                    <a:pt x="73660" y="118745"/>
                  </a:lnTo>
                  <a:lnTo>
                    <a:pt x="73660" y="125095"/>
                  </a:lnTo>
                  <a:lnTo>
                    <a:pt x="65024" y="125095"/>
                  </a:lnTo>
                  <a:lnTo>
                    <a:pt x="64897" y="145415"/>
                  </a:lnTo>
                  <a:cubicBezTo>
                    <a:pt x="64897" y="147193"/>
                    <a:pt x="62103" y="148590"/>
                    <a:pt x="58547" y="148590"/>
                  </a:cubicBezTo>
                  <a:lnTo>
                    <a:pt x="6477" y="148590"/>
                  </a:lnTo>
                  <a:cubicBezTo>
                    <a:pt x="4699" y="148590"/>
                    <a:pt x="3048" y="148209"/>
                    <a:pt x="1778" y="147574"/>
                  </a:cubicBezTo>
                  <a:cubicBezTo>
                    <a:pt x="635" y="146939"/>
                    <a:pt x="0" y="146050"/>
                    <a:pt x="127" y="145161"/>
                  </a:cubicBezTo>
                  <a:lnTo>
                    <a:pt x="5969" y="109728"/>
                  </a:lnTo>
                  <a:lnTo>
                    <a:pt x="10160" y="74168"/>
                  </a:lnTo>
                  <a:lnTo>
                    <a:pt x="12954" y="38608"/>
                  </a:lnTo>
                  <a:lnTo>
                    <a:pt x="14351" y="3175"/>
                  </a:lnTo>
                  <a:cubicBezTo>
                    <a:pt x="14351" y="1397"/>
                    <a:pt x="17145" y="0"/>
                    <a:pt x="20701" y="0"/>
                  </a:cubicBez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Shape 264">
              <a:extLst>
                <a:ext uri="{FF2B5EF4-FFF2-40B4-BE49-F238E27FC236}">
                  <a16:creationId xmlns:a16="http://schemas.microsoft.com/office/drawing/2014/main" id="{7F8208FF-8318-448E-84AF-E3B5EE15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1717"/>
              <a:ext cx="735" cy="1485"/>
            </a:xfrm>
            <a:custGeom>
              <a:avLst/>
              <a:gdLst>
                <a:gd name="T0" fmla="*/ 0 w 73533"/>
                <a:gd name="T1" fmla="*/ 0 h 148590"/>
                <a:gd name="T2" fmla="*/ 58547 w 73533"/>
                <a:gd name="T3" fmla="*/ 0 h 148590"/>
                <a:gd name="T4" fmla="*/ 64897 w 73533"/>
                <a:gd name="T5" fmla="*/ 2794 h 148590"/>
                <a:gd name="T6" fmla="*/ 73406 w 73533"/>
                <a:gd name="T7" fmla="*/ 37973 h 148590"/>
                <a:gd name="T8" fmla="*/ 71882 w 73533"/>
                <a:gd name="T9" fmla="*/ 40513 h 148590"/>
                <a:gd name="T10" fmla="*/ 67056 w 73533"/>
                <a:gd name="T11" fmla="*/ 41529 h 148590"/>
                <a:gd name="T12" fmla="*/ 29591 w 73533"/>
                <a:gd name="T13" fmla="*/ 41529 h 148590"/>
                <a:gd name="T14" fmla="*/ 47244 w 73533"/>
                <a:gd name="T15" fmla="*/ 145161 h 148590"/>
                <a:gd name="T16" fmla="*/ 45593 w 73533"/>
                <a:gd name="T17" fmla="*/ 147574 h 148590"/>
                <a:gd name="T18" fmla="*/ 40894 w 73533"/>
                <a:gd name="T19" fmla="*/ 148590 h 148590"/>
                <a:gd name="T20" fmla="*/ 0 w 73533"/>
                <a:gd name="T21" fmla="*/ 148590 h 148590"/>
                <a:gd name="T22" fmla="*/ 0 w 73533"/>
                <a:gd name="T23" fmla="*/ 142240 h 148590"/>
                <a:gd name="T24" fmla="*/ 33909 w 73533"/>
                <a:gd name="T25" fmla="*/ 142240 h 148590"/>
                <a:gd name="T26" fmla="*/ 16383 w 73533"/>
                <a:gd name="T27" fmla="*/ 38608 h 148590"/>
                <a:gd name="T28" fmla="*/ 18034 w 73533"/>
                <a:gd name="T29" fmla="*/ 36195 h 148590"/>
                <a:gd name="T30" fmla="*/ 22733 w 73533"/>
                <a:gd name="T31" fmla="*/ 35179 h 148590"/>
                <a:gd name="T32" fmla="*/ 59944 w 73533"/>
                <a:gd name="T33" fmla="*/ 35179 h 148590"/>
                <a:gd name="T34" fmla="*/ 52959 w 73533"/>
                <a:gd name="T35" fmla="*/ 6350 h 148590"/>
                <a:gd name="T36" fmla="*/ 0 w 73533"/>
                <a:gd name="T37" fmla="*/ 6350 h 148590"/>
                <a:gd name="T38" fmla="*/ 0 w 73533"/>
                <a:gd name="T39" fmla="*/ 0 h 148590"/>
                <a:gd name="T40" fmla="*/ 0 w 73533"/>
                <a:gd name="T41" fmla="*/ 0 h 148590"/>
                <a:gd name="T42" fmla="*/ 73533 w 73533"/>
                <a:gd name="T43" fmla="*/ 148590 h 148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73533" h="148590">
                  <a:moveTo>
                    <a:pt x="0" y="0"/>
                  </a:moveTo>
                  <a:lnTo>
                    <a:pt x="58547" y="0"/>
                  </a:lnTo>
                  <a:cubicBezTo>
                    <a:pt x="61849" y="0"/>
                    <a:pt x="64516" y="1270"/>
                    <a:pt x="64897" y="2794"/>
                  </a:cubicBezTo>
                  <a:lnTo>
                    <a:pt x="73406" y="37973"/>
                  </a:lnTo>
                  <a:cubicBezTo>
                    <a:pt x="73533" y="38862"/>
                    <a:pt x="73025" y="39751"/>
                    <a:pt x="71882" y="40513"/>
                  </a:cubicBezTo>
                  <a:cubicBezTo>
                    <a:pt x="70612" y="41148"/>
                    <a:pt x="68834" y="41529"/>
                    <a:pt x="67056" y="41529"/>
                  </a:cubicBezTo>
                  <a:lnTo>
                    <a:pt x="29591" y="41529"/>
                  </a:lnTo>
                  <a:lnTo>
                    <a:pt x="47244" y="145161"/>
                  </a:lnTo>
                  <a:cubicBezTo>
                    <a:pt x="47371" y="146050"/>
                    <a:pt x="46736" y="146939"/>
                    <a:pt x="45593" y="147574"/>
                  </a:cubicBezTo>
                  <a:cubicBezTo>
                    <a:pt x="44323" y="148209"/>
                    <a:pt x="42672" y="148590"/>
                    <a:pt x="40894" y="148590"/>
                  </a:cubicBezTo>
                  <a:lnTo>
                    <a:pt x="0" y="148590"/>
                  </a:lnTo>
                  <a:lnTo>
                    <a:pt x="0" y="142240"/>
                  </a:lnTo>
                  <a:lnTo>
                    <a:pt x="33909" y="142240"/>
                  </a:lnTo>
                  <a:lnTo>
                    <a:pt x="16383" y="38608"/>
                  </a:lnTo>
                  <a:cubicBezTo>
                    <a:pt x="16256" y="37719"/>
                    <a:pt x="16764" y="36830"/>
                    <a:pt x="18034" y="36195"/>
                  </a:cubicBezTo>
                  <a:cubicBezTo>
                    <a:pt x="19177" y="35560"/>
                    <a:pt x="20955" y="35179"/>
                    <a:pt x="22733" y="35179"/>
                  </a:cubicBezTo>
                  <a:lnTo>
                    <a:pt x="59944" y="35179"/>
                  </a:lnTo>
                  <a:lnTo>
                    <a:pt x="52959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Shape 265">
              <a:extLst>
                <a:ext uri="{FF2B5EF4-FFF2-40B4-BE49-F238E27FC236}">
                  <a16:creationId xmlns:a16="http://schemas.microsoft.com/office/drawing/2014/main" id="{A8A30021-0257-4904-9832-538E6C495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2271"/>
              <a:ext cx="253" cy="389"/>
            </a:xfrm>
            <a:custGeom>
              <a:avLst/>
              <a:gdLst>
                <a:gd name="T0" fmla="*/ 0 w 25273"/>
                <a:gd name="T1" fmla="*/ 0 h 38946"/>
                <a:gd name="T2" fmla="*/ 6350 w 25273"/>
                <a:gd name="T3" fmla="*/ 9228 h 38946"/>
                <a:gd name="T4" fmla="*/ 24638 w 25273"/>
                <a:gd name="T5" fmla="*/ 34755 h 38946"/>
                <a:gd name="T6" fmla="*/ 23749 w 25273"/>
                <a:gd name="T7" fmla="*/ 37677 h 38946"/>
                <a:gd name="T8" fmla="*/ 18669 w 25273"/>
                <a:gd name="T9" fmla="*/ 38946 h 38946"/>
                <a:gd name="T10" fmla="*/ 0 w 25273"/>
                <a:gd name="T11" fmla="*/ 38946 h 38946"/>
                <a:gd name="T12" fmla="*/ 0 w 25273"/>
                <a:gd name="T13" fmla="*/ 32596 h 38946"/>
                <a:gd name="T14" fmla="*/ 9652 w 25273"/>
                <a:gd name="T15" fmla="*/ 32596 h 38946"/>
                <a:gd name="T16" fmla="*/ 0 w 25273"/>
                <a:gd name="T17" fmla="*/ 19164 h 38946"/>
                <a:gd name="T18" fmla="*/ 0 w 25273"/>
                <a:gd name="T19" fmla="*/ 0 h 38946"/>
                <a:gd name="T20" fmla="*/ 0 w 25273"/>
                <a:gd name="T21" fmla="*/ 0 h 38946"/>
                <a:gd name="T22" fmla="*/ 25273 w 25273"/>
                <a:gd name="T23" fmla="*/ 38946 h 38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5273" h="38946">
                  <a:moveTo>
                    <a:pt x="0" y="0"/>
                  </a:moveTo>
                  <a:lnTo>
                    <a:pt x="6350" y="9228"/>
                  </a:lnTo>
                  <a:lnTo>
                    <a:pt x="24638" y="34755"/>
                  </a:lnTo>
                  <a:cubicBezTo>
                    <a:pt x="25273" y="35644"/>
                    <a:pt x="25019" y="36787"/>
                    <a:pt x="23749" y="37677"/>
                  </a:cubicBezTo>
                  <a:cubicBezTo>
                    <a:pt x="22606" y="38439"/>
                    <a:pt x="20701" y="38946"/>
                    <a:pt x="18669" y="38946"/>
                  </a:cubicBezTo>
                  <a:lnTo>
                    <a:pt x="0" y="38946"/>
                  </a:lnTo>
                  <a:lnTo>
                    <a:pt x="0" y="32596"/>
                  </a:lnTo>
                  <a:lnTo>
                    <a:pt x="9652" y="32596"/>
                  </a:lnTo>
                  <a:lnTo>
                    <a:pt x="0" y="1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Shape 266">
              <a:extLst>
                <a:ext uri="{FF2B5EF4-FFF2-40B4-BE49-F238E27FC236}">
                  <a16:creationId xmlns:a16="http://schemas.microsoft.com/office/drawing/2014/main" id="{DF213EAF-590C-4729-AE8B-36909AE4B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1766"/>
              <a:ext cx="1193" cy="1436"/>
            </a:xfrm>
            <a:custGeom>
              <a:avLst/>
              <a:gdLst>
                <a:gd name="T0" fmla="*/ 0 w 119253"/>
                <a:gd name="T1" fmla="*/ 0 h 143652"/>
                <a:gd name="T2" fmla="*/ 25781 w 119253"/>
                <a:gd name="T3" fmla="*/ 32780 h 143652"/>
                <a:gd name="T4" fmla="*/ 55245 w 119253"/>
                <a:gd name="T5" fmla="*/ 68341 h 143652"/>
                <a:gd name="T6" fmla="*/ 86106 w 119253"/>
                <a:gd name="T7" fmla="*/ 103774 h 143652"/>
                <a:gd name="T8" fmla="*/ 118364 w 119253"/>
                <a:gd name="T9" fmla="*/ 139207 h 143652"/>
                <a:gd name="T10" fmla="*/ 117856 w 119253"/>
                <a:gd name="T11" fmla="*/ 142254 h 143652"/>
                <a:gd name="T12" fmla="*/ 112522 w 119253"/>
                <a:gd name="T13" fmla="*/ 143652 h 143652"/>
                <a:gd name="T14" fmla="*/ 59055 w 119253"/>
                <a:gd name="T15" fmla="*/ 143652 h 143652"/>
                <a:gd name="T16" fmla="*/ 53213 w 119253"/>
                <a:gd name="T17" fmla="*/ 141620 h 143652"/>
                <a:gd name="T18" fmla="*/ 36703 w 119253"/>
                <a:gd name="T19" fmla="*/ 120157 h 143652"/>
                <a:gd name="T20" fmla="*/ 0 w 119253"/>
                <a:gd name="T21" fmla="*/ 120157 h 143652"/>
                <a:gd name="T22" fmla="*/ 0 w 119253"/>
                <a:gd name="T23" fmla="*/ 113807 h 143652"/>
                <a:gd name="T24" fmla="*/ 41148 w 119253"/>
                <a:gd name="T25" fmla="*/ 113807 h 143652"/>
                <a:gd name="T26" fmla="*/ 46990 w 119253"/>
                <a:gd name="T27" fmla="*/ 115966 h 143652"/>
                <a:gd name="T28" fmla="*/ 63500 w 119253"/>
                <a:gd name="T29" fmla="*/ 137302 h 143652"/>
                <a:gd name="T30" fmla="*/ 102616 w 119253"/>
                <a:gd name="T31" fmla="*/ 137302 h 143652"/>
                <a:gd name="T32" fmla="*/ 74422 w 119253"/>
                <a:gd name="T33" fmla="*/ 106314 h 143652"/>
                <a:gd name="T34" fmla="*/ 43561 w 119253"/>
                <a:gd name="T35" fmla="*/ 70754 h 143652"/>
                <a:gd name="T36" fmla="*/ 13970 w 119253"/>
                <a:gd name="T37" fmla="*/ 35066 h 143652"/>
                <a:gd name="T38" fmla="*/ 0 w 119253"/>
                <a:gd name="T39" fmla="*/ 17268 h 143652"/>
                <a:gd name="T40" fmla="*/ 0 w 119253"/>
                <a:gd name="T41" fmla="*/ 0 h 143652"/>
                <a:gd name="T42" fmla="*/ 0 w 119253"/>
                <a:gd name="T43" fmla="*/ 0 h 143652"/>
                <a:gd name="T44" fmla="*/ 119253 w 119253"/>
                <a:gd name="T45" fmla="*/ 143652 h 14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9253" h="143652">
                  <a:moveTo>
                    <a:pt x="0" y="0"/>
                  </a:moveTo>
                  <a:lnTo>
                    <a:pt x="25781" y="32780"/>
                  </a:lnTo>
                  <a:lnTo>
                    <a:pt x="55245" y="68341"/>
                  </a:lnTo>
                  <a:lnTo>
                    <a:pt x="86106" y="103774"/>
                  </a:lnTo>
                  <a:lnTo>
                    <a:pt x="118364" y="139207"/>
                  </a:lnTo>
                  <a:cubicBezTo>
                    <a:pt x="119253" y="140223"/>
                    <a:pt x="118999" y="141366"/>
                    <a:pt x="117856" y="142254"/>
                  </a:cubicBezTo>
                  <a:cubicBezTo>
                    <a:pt x="116713" y="143143"/>
                    <a:pt x="114681" y="143652"/>
                    <a:pt x="112522" y="143652"/>
                  </a:cubicBezTo>
                  <a:lnTo>
                    <a:pt x="59055" y="143652"/>
                  </a:lnTo>
                  <a:cubicBezTo>
                    <a:pt x="56515" y="143652"/>
                    <a:pt x="54102" y="142890"/>
                    <a:pt x="53213" y="141620"/>
                  </a:cubicBezTo>
                  <a:lnTo>
                    <a:pt x="36703" y="120157"/>
                  </a:lnTo>
                  <a:lnTo>
                    <a:pt x="0" y="120157"/>
                  </a:lnTo>
                  <a:lnTo>
                    <a:pt x="0" y="113807"/>
                  </a:lnTo>
                  <a:lnTo>
                    <a:pt x="41148" y="113807"/>
                  </a:lnTo>
                  <a:cubicBezTo>
                    <a:pt x="43688" y="113807"/>
                    <a:pt x="46101" y="114696"/>
                    <a:pt x="46990" y="115966"/>
                  </a:cubicBezTo>
                  <a:lnTo>
                    <a:pt x="63500" y="137302"/>
                  </a:lnTo>
                  <a:lnTo>
                    <a:pt x="102616" y="137302"/>
                  </a:lnTo>
                  <a:lnTo>
                    <a:pt x="74422" y="106314"/>
                  </a:lnTo>
                  <a:lnTo>
                    <a:pt x="43561" y="70754"/>
                  </a:lnTo>
                  <a:lnTo>
                    <a:pt x="13970" y="35066"/>
                  </a:lnTo>
                  <a:lnTo>
                    <a:pt x="0" y="17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D8E0EF8-573C-4F36-9657-D27BB5F69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C2FB0EA-47DD-4F13-BBE1-5156E172DD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940D009-2B33-4BF4-97F7-5F3BCDD1A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93CC786-BD46-447D-9D6A-E5FFBFD79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CF80336-1FE3-4984-8BCB-FE8EDEC2A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-50"/>
              <a:ext cx="734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Shape 272">
              <a:extLst>
                <a:ext uri="{FF2B5EF4-FFF2-40B4-BE49-F238E27FC236}">
                  <a16:creationId xmlns:a16="http://schemas.microsoft.com/office/drawing/2014/main" id="{E77B7A90-0438-4BC8-8EEC-EC7D0F940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" y="786"/>
              <a:ext cx="360" cy="1022"/>
            </a:xfrm>
            <a:custGeom>
              <a:avLst/>
              <a:gdLst>
                <a:gd name="T0" fmla="*/ 0 w 35941"/>
                <a:gd name="T1" fmla="*/ 0 h 102235"/>
                <a:gd name="T2" fmla="*/ 1270 w 35941"/>
                <a:gd name="T3" fmla="*/ 34036 h 102235"/>
                <a:gd name="T4" fmla="*/ 2032 w 35941"/>
                <a:gd name="T5" fmla="*/ 68072 h 102235"/>
                <a:gd name="T6" fmla="*/ 2413 w 35941"/>
                <a:gd name="T7" fmla="*/ 102235 h 102235"/>
                <a:gd name="T8" fmla="*/ 13589 w 35941"/>
                <a:gd name="T9" fmla="*/ 102235 h 102235"/>
                <a:gd name="T10" fmla="*/ 24765 w 35941"/>
                <a:gd name="T11" fmla="*/ 102235 h 102235"/>
                <a:gd name="T12" fmla="*/ 35941 w 35941"/>
                <a:gd name="T13" fmla="*/ 102235 h 102235"/>
                <a:gd name="T14" fmla="*/ 23622 w 35941"/>
                <a:gd name="T15" fmla="*/ 68199 h 102235"/>
                <a:gd name="T16" fmla="*/ 11557 w 35941"/>
                <a:gd name="T17" fmla="*/ 34036 h 102235"/>
                <a:gd name="T18" fmla="*/ 0 w 35941"/>
                <a:gd name="T19" fmla="*/ 0 h 102235"/>
                <a:gd name="T20" fmla="*/ 0 w 35941"/>
                <a:gd name="T21" fmla="*/ 0 h 102235"/>
                <a:gd name="T22" fmla="*/ 35941 w 35941"/>
                <a:gd name="T23" fmla="*/ 102235 h 10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35941" h="102235">
                  <a:moveTo>
                    <a:pt x="0" y="0"/>
                  </a:moveTo>
                  <a:cubicBezTo>
                    <a:pt x="1270" y="34036"/>
                    <a:pt x="2032" y="68072"/>
                    <a:pt x="2413" y="102235"/>
                  </a:cubicBezTo>
                  <a:cubicBezTo>
                    <a:pt x="13589" y="102235"/>
                    <a:pt x="24765" y="102235"/>
                    <a:pt x="35941" y="102235"/>
                  </a:cubicBezTo>
                  <a:cubicBezTo>
                    <a:pt x="23622" y="68199"/>
                    <a:pt x="11557" y="34036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1" name="Shape 273">
              <a:extLst>
                <a:ext uri="{FF2B5EF4-FFF2-40B4-BE49-F238E27FC236}">
                  <a16:creationId xmlns:a16="http://schemas.microsoft.com/office/drawing/2014/main" id="{ACB5A9F4-9228-405D-AA3F-2A125E5C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" y="48"/>
              <a:ext cx="1799" cy="2845"/>
            </a:xfrm>
            <a:custGeom>
              <a:avLst/>
              <a:gdLst>
                <a:gd name="T0" fmla="*/ 14224 w 179832"/>
                <a:gd name="T1" fmla="*/ 0 h 284480"/>
                <a:gd name="T2" fmla="*/ 29210 w 179832"/>
                <a:gd name="T3" fmla="*/ 0 h 284480"/>
                <a:gd name="T4" fmla="*/ 44069 w 179832"/>
                <a:gd name="T5" fmla="*/ 0 h 284480"/>
                <a:gd name="T6" fmla="*/ 59055 w 179832"/>
                <a:gd name="T7" fmla="*/ 0 h 284480"/>
                <a:gd name="T8" fmla="*/ 95504 w 179832"/>
                <a:gd name="T9" fmla="*/ 95250 h 284480"/>
                <a:gd name="T10" fmla="*/ 135763 w 179832"/>
                <a:gd name="T11" fmla="*/ 190119 h 284480"/>
                <a:gd name="T12" fmla="*/ 179832 w 179832"/>
                <a:gd name="T13" fmla="*/ 284480 h 284480"/>
                <a:gd name="T14" fmla="*/ 161925 w 179832"/>
                <a:gd name="T15" fmla="*/ 284480 h 284480"/>
                <a:gd name="T16" fmla="*/ 144145 w 179832"/>
                <a:gd name="T17" fmla="*/ 284480 h 284480"/>
                <a:gd name="T18" fmla="*/ 126365 w 179832"/>
                <a:gd name="T19" fmla="*/ 284480 h 284480"/>
                <a:gd name="T20" fmla="*/ 120269 w 179832"/>
                <a:gd name="T21" fmla="*/ 268859 h 284480"/>
                <a:gd name="T22" fmla="*/ 114300 w 179832"/>
                <a:gd name="T23" fmla="*/ 253111 h 284480"/>
                <a:gd name="T24" fmla="*/ 108331 w 179832"/>
                <a:gd name="T25" fmla="*/ 237490 h 284480"/>
                <a:gd name="T26" fmla="*/ 89662 w 179832"/>
                <a:gd name="T27" fmla="*/ 237490 h 284480"/>
                <a:gd name="T28" fmla="*/ 70993 w 179832"/>
                <a:gd name="T29" fmla="*/ 237490 h 284480"/>
                <a:gd name="T30" fmla="*/ 52324 w 179832"/>
                <a:gd name="T31" fmla="*/ 237490 h 284480"/>
                <a:gd name="T32" fmla="*/ 52324 w 179832"/>
                <a:gd name="T33" fmla="*/ 253111 h 284480"/>
                <a:gd name="T34" fmla="*/ 52324 w 179832"/>
                <a:gd name="T35" fmla="*/ 268859 h 284480"/>
                <a:gd name="T36" fmla="*/ 52070 w 179832"/>
                <a:gd name="T37" fmla="*/ 284480 h 284480"/>
                <a:gd name="T38" fmla="*/ 34798 w 179832"/>
                <a:gd name="T39" fmla="*/ 284480 h 284480"/>
                <a:gd name="T40" fmla="*/ 17399 w 179832"/>
                <a:gd name="T41" fmla="*/ 284480 h 284480"/>
                <a:gd name="T42" fmla="*/ 0 w 179832"/>
                <a:gd name="T43" fmla="*/ 284480 h 284480"/>
                <a:gd name="T44" fmla="*/ 8763 w 179832"/>
                <a:gd name="T45" fmla="*/ 189738 h 284480"/>
                <a:gd name="T46" fmla="*/ 13462 w 179832"/>
                <a:gd name="T47" fmla="*/ 94869 h 284480"/>
                <a:gd name="T48" fmla="*/ 14224 w 179832"/>
                <a:gd name="T49" fmla="*/ 0 h 284480"/>
                <a:gd name="T50" fmla="*/ 0 w 179832"/>
                <a:gd name="T51" fmla="*/ 0 h 284480"/>
                <a:gd name="T52" fmla="*/ 179832 w 179832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9832" h="284480">
                  <a:moveTo>
                    <a:pt x="14224" y="0"/>
                  </a:moveTo>
                  <a:cubicBezTo>
                    <a:pt x="29210" y="0"/>
                    <a:pt x="44069" y="0"/>
                    <a:pt x="59055" y="0"/>
                  </a:cubicBezTo>
                  <a:cubicBezTo>
                    <a:pt x="95504" y="95250"/>
                    <a:pt x="135763" y="190119"/>
                    <a:pt x="179832" y="284480"/>
                  </a:cubicBezTo>
                  <a:cubicBezTo>
                    <a:pt x="161925" y="284480"/>
                    <a:pt x="144145" y="284480"/>
                    <a:pt x="126365" y="284480"/>
                  </a:cubicBezTo>
                  <a:cubicBezTo>
                    <a:pt x="120269" y="268859"/>
                    <a:pt x="114300" y="253111"/>
                    <a:pt x="108331" y="237490"/>
                  </a:cubicBezTo>
                  <a:cubicBezTo>
                    <a:pt x="89662" y="237490"/>
                    <a:pt x="70993" y="237490"/>
                    <a:pt x="52324" y="237490"/>
                  </a:cubicBezTo>
                  <a:cubicBezTo>
                    <a:pt x="52324" y="253111"/>
                    <a:pt x="52324" y="268859"/>
                    <a:pt x="52070" y="284480"/>
                  </a:cubicBezTo>
                  <a:cubicBezTo>
                    <a:pt x="34798" y="284480"/>
                    <a:pt x="17399" y="284480"/>
                    <a:pt x="0" y="284480"/>
                  </a:cubicBezTo>
                  <a:cubicBezTo>
                    <a:pt x="8763" y="189738"/>
                    <a:pt x="13462" y="94869"/>
                    <a:pt x="14224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2" name="Shape 274">
              <a:extLst>
                <a:ext uri="{FF2B5EF4-FFF2-40B4-BE49-F238E27FC236}">
                  <a16:creationId xmlns:a16="http://schemas.microsoft.com/office/drawing/2014/main" id="{A73F379F-5BD2-4426-8086-57FEB4EA6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48"/>
              <a:ext cx="1335" cy="2845"/>
            </a:xfrm>
            <a:custGeom>
              <a:avLst/>
              <a:gdLst>
                <a:gd name="T0" fmla="*/ 0 w 133477"/>
                <a:gd name="T1" fmla="*/ 0 h 284480"/>
                <a:gd name="T2" fmla="*/ 41656 w 133477"/>
                <a:gd name="T3" fmla="*/ 0 h 284480"/>
                <a:gd name="T4" fmla="*/ 83312 w 133477"/>
                <a:gd name="T5" fmla="*/ 0 h 284480"/>
                <a:gd name="T6" fmla="*/ 124968 w 133477"/>
                <a:gd name="T7" fmla="*/ 0 h 284480"/>
                <a:gd name="T8" fmla="*/ 127762 w 133477"/>
                <a:gd name="T9" fmla="*/ 23495 h 284480"/>
                <a:gd name="T10" fmla="*/ 130683 w 133477"/>
                <a:gd name="T11" fmla="*/ 46863 h 284480"/>
                <a:gd name="T12" fmla="*/ 133477 w 133477"/>
                <a:gd name="T13" fmla="*/ 70231 h 284480"/>
                <a:gd name="T14" fmla="*/ 118618 w 133477"/>
                <a:gd name="T15" fmla="*/ 70231 h 284480"/>
                <a:gd name="T16" fmla="*/ 103759 w 133477"/>
                <a:gd name="T17" fmla="*/ 70231 h 284480"/>
                <a:gd name="T18" fmla="*/ 89027 w 133477"/>
                <a:gd name="T19" fmla="*/ 70231 h 284480"/>
                <a:gd name="T20" fmla="*/ 95123 w 133477"/>
                <a:gd name="T21" fmla="*/ 141605 h 284480"/>
                <a:gd name="T22" fmla="*/ 101092 w 133477"/>
                <a:gd name="T23" fmla="*/ 213106 h 284480"/>
                <a:gd name="T24" fmla="*/ 107188 w 133477"/>
                <a:gd name="T25" fmla="*/ 284480 h 284480"/>
                <a:gd name="T26" fmla="*/ 90170 w 133477"/>
                <a:gd name="T27" fmla="*/ 284480 h 284480"/>
                <a:gd name="T28" fmla="*/ 73152 w 133477"/>
                <a:gd name="T29" fmla="*/ 284480 h 284480"/>
                <a:gd name="T30" fmla="*/ 56134 w 133477"/>
                <a:gd name="T31" fmla="*/ 284480 h 284480"/>
                <a:gd name="T32" fmla="*/ 52578 w 133477"/>
                <a:gd name="T33" fmla="*/ 213106 h 284480"/>
                <a:gd name="T34" fmla="*/ 49022 w 133477"/>
                <a:gd name="T35" fmla="*/ 141605 h 284480"/>
                <a:gd name="T36" fmla="*/ 45466 w 133477"/>
                <a:gd name="T37" fmla="*/ 70231 h 284480"/>
                <a:gd name="T38" fmla="*/ 30607 w 133477"/>
                <a:gd name="T39" fmla="*/ 70231 h 284480"/>
                <a:gd name="T40" fmla="*/ 15875 w 133477"/>
                <a:gd name="T41" fmla="*/ 70231 h 284480"/>
                <a:gd name="T42" fmla="*/ 1016 w 133477"/>
                <a:gd name="T43" fmla="*/ 70231 h 284480"/>
                <a:gd name="T44" fmla="*/ 635 w 133477"/>
                <a:gd name="T45" fmla="*/ 46863 h 284480"/>
                <a:gd name="T46" fmla="*/ 254 w 133477"/>
                <a:gd name="T47" fmla="*/ 23495 h 284480"/>
                <a:gd name="T48" fmla="*/ 0 w 133477"/>
                <a:gd name="T49" fmla="*/ 0 h 284480"/>
                <a:gd name="T50" fmla="*/ 0 w 133477"/>
                <a:gd name="T51" fmla="*/ 0 h 284480"/>
                <a:gd name="T52" fmla="*/ 133477 w 133477"/>
                <a:gd name="T5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33477" h="284480">
                  <a:moveTo>
                    <a:pt x="0" y="0"/>
                  </a:moveTo>
                  <a:cubicBezTo>
                    <a:pt x="41656" y="0"/>
                    <a:pt x="83312" y="0"/>
                    <a:pt x="124968" y="0"/>
                  </a:cubicBezTo>
                  <a:cubicBezTo>
                    <a:pt x="127762" y="23495"/>
                    <a:pt x="130683" y="46863"/>
                    <a:pt x="133477" y="70231"/>
                  </a:cubicBezTo>
                  <a:cubicBezTo>
                    <a:pt x="118618" y="70231"/>
                    <a:pt x="103759" y="70231"/>
                    <a:pt x="89027" y="70231"/>
                  </a:cubicBezTo>
                  <a:cubicBezTo>
                    <a:pt x="95123" y="141605"/>
                    <a:pt x="101092" y="213106"/>
                    <a:pt x="107188" y="284480"/>
                  </a:cubicBezTo>
                  <a:cubicBezTo>
                    <a:pt x="90170" y="284480"/>
                    <a:pt x="73152" y="284480"/>
                    <a:pt x="56134" y="284480"/>
                  </a:cubicBezTo>
                  <a:cubicBezTo>
                    <a:pt x="52578" y="213106"/>
                    <a:pt x="49022" y="141605"/>
                    <a:pt x="45466" y="70231"/>
                  </a:cubicBezTo>
                  <a:cubicBezTo>
                    <a:pt x="30607" y="70231"/>
                    <a:pt x="15875" y="70231"/>
                    <a:pt x="1016" y="70231"/>
                  </a:cubicBezTo>
                  <a:cubicBezTo>
                    <a:pt x="635" y="46863"/>
                    <a:pt x="254" y="23495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Shape 275">
              <a:extLst>
                <a:ext uri="{FF2B5EF4-FFF2-40B4-BE49-F238E27FC236}">
                  <a16:creationId xmlns:a16="http://schemas.microsoft.com/office/drawing/2014/main" id="{CB7F9557-81F9-41DA-8450-2FC501619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48"/>
              <a:ext cx="2205" cy="2845"/>
            </a:xfrm>
            <a:custGeom>
              <a:avLst/>
              <a:gdLst>
                <a:gd name="T0" fmla="*/ 70739 w 220472"/>
                <a:gd name="T1" fmla="*/ 0 h 284480"/>
                <a:gd name="T2" fmla="*/ 88773 w 220472"/>
                <a:gd name="T3" fmla="*/ 0 h 284480"/>
                <a:gd name="T4" fmla="*/ 106807 w 220472"/>
                <a:gd name="T5" fmla="*/ 0 h 284480"/>
                <a:gd name="T6" fmla="*/ 124841 w 220472"/>
                <a:gd name="T7" fmla="*/ 0 h 284480"/>
                <a:gd name="T8" fmla="*/ 120142 w 220472"/>
                <a:gd name="T9" fmla="*/ 57658 h 284480"/>
                <a:gd name="T10" fmla="*/ 116332 w 220472"/>
                <a:gd name="T11" fmla="*/ 115443 h 284480"/>
                <a:gd name="T12" fmla="*/ 113665 w 220472"/>
                <a:gd name="T13" fmla="*/ 173101 h 284480"/>
                <a:gd name="T14" fmla="*/ 132207 w 220472"/>
                <a:gd name="T15" fmla="*/ 115443 h 284480"/>
                <a:gd name="T16" fmla="*/ 149860 w 220472"/>
                <a:gd name="T17" fmla="*/ 57785 h 284480"/>
                <a:gd name="T18" fmla="*/ 166370 w 220472"/>
                <a:gd name="T19" fmla="*/ 0 h 284480"/>
                <a:gd name="T20" fmla="*/ 184404 w 220472"/>
                <a:gd name="T21" fmla="*/ 0 h 284480"/>
                <a:gd name="T22" fmla="*/ 202438 w 220472"/>
                <a:gd name="T23" fmla="*/ 0 h 284480"/>
                <a:gd name="T24" fmla="*/ 220472 w 220472"/>
                <a:gd name="T25" fmla="*/ 0 h 284480"/>
                <a:gd name="T26" fmla="*/ 208915 w 220472"/>
                <a:gd name="T27" fmla="*/ 94869 h 284480"/>
                <a:gd name="T28" fmla="*/ 197358 w 220472"/>
                <a:gd name="T29" fmla="*/ 189611 h 284480"/>
                <a:gd name="T30" fmla="*/ 185801 w 220472"/>
                <a:gd name="T31" fmla="*/ 284480 h 284480"/>
                <a:gd name="T32" fmla="*/ 171831 w 220472"/>
                <a:gd name="T33" fmla="*/ 284480 h 284480"/>
                <a:gd name="T34" fmla="*/ 157861 w 220472"/>
                <a:gd name="T35" fmla="*/ 284480 h 284480"/>
                <a:gd name="T36" fmla="*/ 144018 w 220472"/>
                <a:gd name="T37" fmla="*/ 284480 h 284480"/>
                <a:gd name="T38" fmla="*/ 154813 w 220472"/>
                <a:gd name="T39" fmla="*/ 212090 h 284480"/>
                <a:gd name="T40" fmla="*/ 165735 w 220472"/>
                <a:gd name="T41" fmla="*/ 139827 h 284480"/>
                <a:gd name="T42" fmla="*/ 176657 w 220472"/>
                <a:gd name="T43" fmla="*/ 67564 h 284480"/>
                <a:gd name="T44" fmla="*/ 156591 w 220472"/>
                <a:gd name="T45" fmla="*/ 139954 h 284480"/>
                <a:gd name="T46" fmla="*/ 135001 w 220472"/>
                <a:gd name="T47" fmla="*/ 212344 h 284480"/>
                <a:gd name="T48" fmla="*/ 111760 w 220472"/>
                <a:gd name="T49" fmla="*/ 284480 h 284480"/>
                <a:gd name="T50" fmla="*/ 99187 w 220472"/>
                <a:gd name="T51" fmla="*/ 284480 h 284480"/>
                <a:gd name="T52" fmla="*/ 86614 w 220472"/>
                <a:gd name="T53" fmla="*/ 284480 h 284480"/>
                <a:gd name="T54" fmla="*/ 74041 w 220472"/>
                <a:gd name="T55" fmla="*/ 284480 h 284480"/>
                <a:gd name="T56" fmla="*/ 77597 w 220472"/>
                <a:gd name="T57" fmla="*/ 212090 h 284480"/>
                <a:gd name="T58" fmla="*/ 82804 w 220472"/>
                <a:gd name="T59" fmla="*/ 139827 h 284480"/>
                <a:gd name="T60" fmla="*/ 89535 w 220472"/>
                <a:gd name="T61" fmla="*/ 67564 h 284480"/>
                <a:gd name="T62" fmla="*/ 73660 w 220472"/>
                <a:gd name="T63" fmla="*/ 139827 h 284480"/>
                <a:gd name="T64" fmla="*/ 57785 w 220472"/>
                <a:gd name="T65" fmla="*/ 212090 h 284480"/>
                <a:gd name="T66" fmla="*/ 41783 w 220472"/>
                <a:gd name="T67" fmla="*/ 284480 h 284480"/>
                <a:gd name="T68" fmla="*/ 27940 w 220472"/>
                <a:gd name="T69" fmla="*/ 284480 h 284480"/>
                <a:gd name="T70" fmla="*/ 13970 w 220472"/>
                <a:gd name="T71" fmla="*/ 284480 h 284480"/>
                <a:gd name="T72" fmla="*/ 0 w 220472"/>
                <a:gd name="T73" fmla="*/ 284480 h 284480"/>
                <a:gd name="T74" fmla="*/ 23622 w 220472"/>
                <a:gd name="T75" fmla="*/ 189611 h 284480"/>
                <a:gd name="T76" fmla="*/ 47244 w 220472"/>
                <a:gd name="T77" fmla="*/ 94869 h 284480"/>
                <a:gd name="T78" fmla="*/ 70739 w 220472"/>
                <a:gd name="T79" fmla="*/ 0 h 284480"/>
                <a:gd name="T80" fmla="*/ 0 w 220472"/>
                <a:gd name="T81" fmla="*/ 0 h 284480"/>
                <a:gd name="T82" fmla="*/ 220472 w 220472"/>
                <a:gd name="T83" fmla="*/ 284480 h 28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20472" h="284480">
                  <a:moveTo>
                    <a:pt x="70739" y="0"/>
                  </a:moveTo>
                  <a:cubicBezTo>
                    <a:pt x="88773" y="0"/>
                    <a:pt x="106807" y="0"/>
                    <a:pt x="124841" y="0"/>
                  </a:cubicBezTo>
                  <a:cubicBezTo>
                    <a:pt x="120142" y="57658"/>
                    <a:pt x="116332" y="115443"/>
                    <a:pt x="113665" y="173101"/>
                  </a:cubicBezTo>
                  <a:cubicBezTo>
                    <a:pt x="132207" y="115443"/>
                    <a:pt x="149860" y="57785"/>
                    <a:pt x="166370" y="0"/>
                  </a:cubicBezTo>
                  <a:cubicBezTo>
                    <a:pt x="184404" y="0"/>
                    <a:pt x="202438" y="0"/>
                    <a:pt x="220472" y="0"/>
                  </a:cubicBezTo>
                  <a:cubicBezTo>
                    <a:pt x="208915" y="94869"/>
                    <a:pt x="197358" y="189611"/>
                    <a:pt x="185801" y="284480"/>
                  </a:cubicBezTo>
                  <a:cubicBezTo>
                    <a:pt x="171831" y="284480"/>
                    <a:pt x="157861" y="284480"/>
                    <a:pt x="144018" y="284480"/>
                  </a:cubicBezTo>
                  <a:cubicBezTo>
                    <a:pt x="154813" y="212090"/>
                    <a:pt x="165735" y="139827"/>
                    <a:pt x="176657" y="67564"/>
                  </a:cubicBezTo>
                  <a:cubicBezTo>
                    <a:pt x="156591" y="139954"/>
                    <a:pt x="135001" y="212344"/>
                    <a:pt x="111760" y="284480"/>
                  </a:cubicBezTo>
                  <a:cubicBezTo>
                    <a:pt x="99187" y="284480"/>
                    <a:pt x="86614" y="284480"/>
                    <a:pt x="74041" y="284480"/>
                  </a:cubicBezTo>
                  <a:cubicBezTo>
                    <a:pt x="77597" y="212090"/>
                    <a:pt x="82804" y="139827"/>
                    <a:pt x="89535" y="67564"/>
                  </a:cubicBezTo>
                  <a:cubicBezTo>
                    <a:pt x="73660" y="139827"/>
                    <a:pt x="57785" y="212090"/>
                    <a:pt x="41783" y="284480"/>
                  </a:cubicBezTo>
                  <a:cubicBezTo>
                    <a:pt x="27940" y="284480"/>
                    <a:pt x="13970" y="284480"/>
                    <a:pt x="0" y="284480"/>
                  </a:cubicBezTo>
                  <a:cubicBezTo>
                    <a:pt x="23622" y="189611"/>
                    <a:pt x="47244" y="94869"/>
                    <a:pt x="70739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4" name="Shape 276">
              <a:extLst>
                <a:ext uri="{FF2B5EF4-FFF2-40B4-BE49-F238E27FC236}">
                  <a16:creationId xmlns:a16="http://schemas.microsoft.com/office/drawing/2014/main" id="{95AE7C37-2DAE-4F98-9350-5CC4AA99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0"/>
              <a:ext cx="1489" cy="2941"/>
            </a:xfrm>
            <a:custGeom>
              <a:avLst/>
              <a:gdLst>
                <a:gd name="T0" fmla="*/ 85725 w 148844"/>
                <a:gd name="T1" fmla="*/ 0 h 294132"/>
                <a:gd name="T2" fmla="*/ 102489 w 148844"/>
                <a:gd name="T3" fmla="*/ 0 h 294132"/>
                <a:gd name="T4" fmla="*/ 115316 w 148844"/>
                <a:gd name="T5" fmla="*/ 7239 h 294132"/>
                <a:gd name="T6" fmla="*/ 124841 w 148844"/>
                <a:gd name="T7" fmla="*/ 21717 h 294132"/>
                <a:gd name="T8" fmla="*/ 134366 w 148844"/>
                <a:gd name="T9" fmla="*/ 36322 h 294132"/>
                <a:gd name="T10" fmla="*/ 141732 w 148844"/>
                <a:gd name="T11" fmla="*/ 58547 h 294132"/>
                <a:gd name="T12" fmla="*/ 146812 w 148844"/>
                <a:gd name="T13" fmla="*/ 88519 h 294132"/>
                <a:gd name="T14" fmla="*/ 133858 w 148844"/>
                <a:gd name="T15" fmla="*/ 94234 h 294132"/>
                <a:gd name="T16" fmla="*/ 120777 w 148844"/>
                <a:gd name="T17" fmla="*/ 99949 h 294132"/>
                <a:gd name="T18" fmla="*/ 107569 w 148844"/>
                <a:gd name="T19" fmla="*/ 105791 h 294132"/>
                <a:gd name="T20" fmla="*/ 106426 w 148844"/>
                <a:gd name="T21" fmla="*/ 97028 h 294132"/>
                <a:gd name="T22" fmla="*/ 105156 w 148844"/>
                <a:gd name="T23" fmla="*/ 90678 h 294132"/>
                <a:gd name="T24" fmla="*/ 103759 w 148844"/>
                <a:gd name="T25" fmla="*/ 86741 h 294132"/>
                <a:gd name="T26" fmla="*/ 101473 w 148844"/>
                <a:gd name="T27" fmla="*/ 80010 h 294132"/>
                <a:gd name="T28" fmla="*/ 98679 w 148844"/>
                <a:gd name="T29" fmla="*/ 74803 h 294132"/>
                <a:gd name="T30" fmla="*/ 95250 w 148844"/>
                <a:gd name="T31" fmla="*/ 71247 h 294132"/>
                <a:gd name="T32" fmla="*/ 91948 w 148844"/>
                <a:gd name="T33" fmla="*/ 67564 h 294132"/>
                <a:gd name="T34" fmla="*/ 88138 w 148844"/>
                <a:gd name="T35" fmla="*/ 65786 h 294132"/>
                <a:gd name="T36" fmla="*/ 83693 w 148844"/>
                <a:gd name="T37" fmla="*/ 65786 h 294132"/>
                <a:gd name="T38" fmla="*/ 73914 w 148844"/>
                <a:gd name="T39" fmla="*/ 65786 h 294132"/>
                <a:gd name="T40" fmla="*/ 66040 w 148844"/>
                <a:gd name="T41" fmla="*/ 73787 h 294132"/>
                <a:gd name="T42" fmla="*/ 59690 w 148844"/>
                <a:gd name="T43" fmla="*/ 89789 h 294132"/>
                <a:gd name="T44" fmla="*/ 54864 w 148844"/>
                <a:gd name="T45" fmla="*/ 101727 h 294132"/>
                <a:gd name="T46" fmla="*/ 51562 w 148844"/>
                <a:gd name="T47" fmla="*/ 120397 h 294132"/>
                <a:gd name="T48" fmla="*/ 49784 w 148844"/>
                <a:gd name="T49" fmla="*/ 145797 h 294132"/>
                <a:gd name="T50" fmla="*/ 47625 w 148844"/>
                <a:gd name="T51" fmla="*/ 177292 h 294132"/>
                <a:gd name="T52" fmla="*/ 48768 w 148844"/>
                <a:gd name="T53" fmla="*/ 199009 h 294132"/>
                <a:gd name="T54" fmla="*/ 53340 w 148844"/>
                <a:gd name="T55" fmla="*/ 210566 h 294132"/>
                <a:gd name="T56" fmla="*/ 57785 w 148844"/>
                <a:gd name="T57" fmla="*/ 222377 h 294132"/>
                <a:gd name="T58" fmla="*/ 65024 w 148844"/>
                <a:gd name="T59" fmla="*/ 228219 h 294132"/>
                <a:gd name="T60" fmla="*/ 74676 w 148844"/>
                <a:gd name="T61" fmla="*/ 228219 h 294132"/>
                <a:gd name="T62" fmla="*/ 83947 w 148844"/>
                <a:gd name="T63" fmla="*/ 228219 h 294132"/>
                <a:gd name="T64" fmla="*/ 91186 w 148844"/>
                <a:gd name="T65" fmla="*/ 223520 h 294132"/>
                <a:gd name="T66" fmla="*/ 96266 w 148844"/>
                <a:gd name="T67" fmla="*/ 213995 h 294132"/>
                <a:gd name="T68" fmla="*/ 101346 w 148844"/>
                <a:gd name="T69" fmla="*/ 204597 h 294132"/>
                <a:gd name="T70" fmla="*/ 105029 w 148844"/>
                <a:gd name="T71" fmla="*/ 190881 h 294132"/>
                <a:gd name="T72" fmla="*/ 107569 w 148844"/>
                <a:gd name="T73" fmla="*/ 172847 h 294132"/>
                <a:gd name="T74" fmla="*/ 121158 w 148844"/>
                <a:gd name="T75" fmla="*/ 180722 h 294132"/>
                <a:gd name="T76" fmla="*/ 135001 w 148844"/>
                <a:gd name="T77" fmla="*/ 188468 h 294132"/>
                <a:gd name="T78" fmla="*/ 148844 w 148844"/>
                <a:gd name="T79" fmla="*/ 196215 h 294132"/>
                <a:gd name="T80" fmla="*/ 146177 w 148844"/>
                <a:gd name="T81" fmla="*/ 217805 h 294132"/>
                <a:gd name="T82" fmla="*/ 141732 w 148844"/>
                <a:gd name="T83" fmla="*/ 235839 h 294132"/>
                <a:gd name="T84" fmla="*/ 135382 w 148844"/>
                <a:gd name="T85" fmla="*/ 250317 h 294132"/>
                <a:gd name="T86" fmla="*/ 129032 w 148844"/>
                <a:gd name="T87" fmla="*/ 264795 h 294132"/>
                <a:gd name="T88" fmla="*/ 121031 w 148844"/>
                <a:gd name="T89" fmla="*/ 275717 h 294132"/>
                <a:gd name="T90" fmla="*/ 111379 w 148844"/>
                <a:gd name="T91" fmla="*/ 283084 h 294132"/>
                <a:gd name="T92" fmla="*/ 101727 w 148844"/>
                <a:gd name="T93" fmla="*/ 290449 h 294132"/>
                <a:gd name="T94" fmla="*/ 89281 w 148844"/>
                <a:gd name="T95" fmla="*/ 294132 h 294132"/>
                <a:gd name="T96" fmla="*/ 74549 w 148844"/>
                <a:gd name="T97" fmla="*/ 294132 h 294132"/>
                <a:gd name="T98" fmla="*/ 56515 w 148844"/>
                <a:gd name="T99" fmla="*/ 294132 h 294132"/>
                <a:gd name="T100" fmla="*/ 42037 w 148844"/>
                <a:gd name="T101" fmla="*/ 289687 h 294132"/>
                <a:gd name="T102" fmla="*/ 31369 w 148844"/>
                <a:gd name="T103" fmla="*/ 280670 h 294132"/>
                <a:gd name="T104" fmla="*/ 20828 w 148844"/>
                <a:gd name="T105" fmla="*/ 271653 h 294132"/>
                <a:gd name="T106" fmla="*/ 12446 w 148844"/>
                <a:gd name="T107" fmla="*/ 255905 h 294132"/>
                <a:gd name="T108" fmla="*/ 6604 w 148844"/>
                <a:gd name="T109" fmla="*/ 233299 h 294132"/>
                <a:gd name="T110" fmla="*/ 762 w 148844"/>
                <a:gd name="T111" fmla="*/ 210693 h 294132"/>
                <a:gd name="T112" fmla="*/ 0 w 148844"/>
                <a:gd name="T113" fmla="*/ 181737 h 294132"/>
                <a:gd name="T114" fmla="*/ 3683 w 148844"/>
                <a:gd name="T115" fmla="*/ 146431 h 294132"/>
                <a:gd name="T116" fmla="*/ 8509 w 148844"/>
                <a:gd name="T117" fmla="*/ 99314 h 294132"/>
                <a:gd name="T118" fmla="*/ 18542 w 148844"/>
                <a:gd name="T119" fmla="*/ 63247 h 294132"/>
                <a:gd name="T120" fmla="*/ 32893 w 148844"/>
                <a:gd name="T121" fmla="*/ 37847 h 294132"/>
                <a:gd name="T122" fmla="*/ 47117 w 148844"/>
                <a:gd name="T123" fmla="*/ 12700 h 294132"/>
                <a:gd name="T124" fmla="*/ 64389 w 148844"/>
                <a:gd name="T125" fmla="*/ 0 h 294132"/>
                <a:gd name="T126" fmla="*/ 85725 w 148844"/>
                <a:gd name="T127" fmla="*/ 0 h 294132"/>
                <a:gd name="T128" fmla="*/ 0 w 148844"/>
                <a:gd name="T129" fmla="*/ 0 h 294132"/>
                <a:gd name="T130" fmla="*/ 148844 w 148844"/>
                <a:gd name="T131" fmla="*/ 294132 h 294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148844" h="294132">
                  <a:moveTo>
                    <a:pt x="85725" y="0"/>
                  </a:moveTo>
                  <a:cubicBezTo>
                    <a:pt x="102489" y="0"/>
                    <a:pt x="115316" y="7239"/>
                    <a:pt x="124841" y="21717"/>
                  </a:cubicBezTo>
                  <a:cubicBezTo>
                    <a:pt x="134366" y="36322"/>
                    <a:pt x="141732" y="58547"/>
                    <a:pt x="146812" y="88519"/>
                  </a:cubicBezTo>
                  <a:cubicBezTo>
                    <a:pt x="133858" y="94234"/>
                    <a:pt x="120777" y="99949"/>
                    <a:pt x="107569" y="105791"/>
                  </a:cubicBezTo>
                  <a:cubicBezTo>
                    <a:pt x="106426" y="97028"/>
                    <a:pt x="105156" y="90678"/>
                    <a:pt x="103759" y="86741"/>
                  </a:cubicBezTo>
                  <a:cubicBezTo>
                    <a:pt x="101473" y="80010"/>
                    <a:pt x="98679" y="74803"/>
                    <a:pt x="95250" y="71247"/>
                  </a:cubicBezTo>
                  <a:cubicBezTo>
                    <a:pt x="91948" y="67564"/>
                    <a:pt x="88138" y="65786"/>
                    <a:pt x="83693" y="65786"/>
                  </a:cubicBezTo>
                  <a:cubicBezTo>
                    <a:pt x="73914" y="65786"/>
                    <a:pt x="66040" y="73787"/>
                    <a:pt x="59690" y="89789"/>
                  </a:cubicBezTo>
                  <a:cubicBezTo>
                    <a:pt x="54864" y="101727"/>
                    <a:pt x="51562" y="120397"/>
                    <a:pt x="49784" y="145797"/>
                  </a:cubicBezTo>
                  <a:cubicBezTo>
                    <a:pt x="47625" y="177292"/>
                    <a:pt x="48768" y="199009"/>
                    <a:pt x="53340" y="210566"/>
                  </a:cubicBezTo>
                  <a:cubicBezTo>
                    <a:pt x="57785" y="222377"/>
                    <a:pt x="65024" y="228219"/>
                    <a:pt x="74676" y="228219"/>
                  </a:cubicBezTo>
                  <a:cubicBezTo>
                    <a:pt x="83947" y="228219"/>
                    <a:pt x="91186" y="223520"/>
                    <a:pt x="96266" y="213995"/>
                  </a:cubicBezTo>
                  <a:cubicBezTo>
                    <a:pt x="101346" y="204597"/>
                    <a:pt x="105029" y="190881"/>
                    <a:pt x="107569" y="172847"/>
                  </a:cubicBezTo>
                  <a:cubicBezTo>
                    <a:pt x="121158" y="180722"/>
                    <a:pt x="135001" y="188468"/>
                    <a:pt x="148844" y="196215"/>
                  </a:cubicBezTo>
                  <a:cubicBezTo>
                    <a:pt x="146177" y="217805"/>
                    <a:pt x="141732" y="235839"/>
                    <a:pt x="135382" y="250317"/>
                  </a:cubicBezTo>
                  <a:cubicBezTo>
                    <a:pt x="129032" y="264795"/>
                    <a:pt x="121031" y="275717"/>
                    <a:pt x="111379" y="283084"/>
                  </a:cubicBezTo>
                  <a:cubicBezTo>
                    <a:pt x="101727" y="290449"/>
                    <a:pt x="89281" y="294132"/>
                    <a:pt x="74549" y="294132"/>
                  </a:cubicBezTo>
                  <a:cubicBezTo>
                    <a:pt x="56515" y="294132"/>
                    <a:pt x="42037" y="289687"/>
                    <a:pt x="31369" y="280670"/>
                  </a:cubicBezTo>
                  <a:cubicBezTo>
                    <a:pt x="20828" y="271653"/>
                    <a:pt x="12446" y="255905"/>
                    <a:pt x="6604" y="233299"/>
                  </a:cubicBezTo>
                  <a:cubicBezTo>
                    <a:pt x="762" y="210693"/>
                    <a:pt x="0" y="181737"/>
                    <a:pt x="3683" y="146431"/>
                  </a:cubicBezTo>
                  <a:cubicBezTo>
                    <a:pt x="8509" y="99314"/>
                    <a:pt x="18542" y="63247"/>
                    <a:pt x="32893" y="37847"/>
                  </a:cubicBezTo>
                  <a:cubicBezTo>
                    <a:pt x="47117" y="12700"/>
                    <a:pt x="64389" y="0"/>
                    <a:pt x="85725" y="0"/>
                  </a:cubicBezTo>
                  <a:close/>
                </a:path>
              </a:pathLst>
            </a:cu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A1EBA0A-506B-6643-81E1-8BD0680541EB}"/>
              </a:ext>
            </a:extLst>
          </p:cNvPr>
          <p:cNvSpPr txBox="1"/>
          <p:nvPr/>
        </p:nvSpPr>
        <p:spPr>
          <a:xfrm>
            <a:off x="4942124" y="3859183"/>
            <a:ext cx="69428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Lisa Barnett and Amy Lamb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iCEV</a:t>
            </a: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C0382-F575-4AB4-B4A0-392E39B0D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367" y="1705779"/>
            <a:ext cx="3676676" cy="156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604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5092ef6-693f-4a8f-9a65-7b08eef0b75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0E93FA7766CF459335BFB76877116B" ma:contentTypeVersion="12" ma:contentTypeDescription="Create a new document." ma:contentTypeScope="" ma:versionID="54dced0031bfd5ca743f28ce74b00d6d">
  <xsd:schema xmlns:xsd="http://www.w3.org/2001/XMLSchema" xmlns:xs="http://www.w3.org/2001/XMLSchema" xmlns:p="http://schemas.microsoft.com/office/2006/metadata/properties" xmlns:ns3="d5092ef6-693f-4a8f-9a65-7b08eef0b75c" xmlns:ns4="4de41de5-d83e-4416-a007-4f59ff179eba" targetNamespace="http://schemas.microsoft.com/office/2006/metadata/properties" ma:root="true" ma:fieldsID="a6d46678686f73e867f2ea49b36ba1fa" ns3:_="" ns4:_="">
    <xsd:import namespace="d5092ef6-693f-4a8f-9a65-7b08eef0b75c"/>
    <xsd:import namespace="4de41de5-d83e-4416-a007-4f59ff179eba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92ef6-693f-4a8f-9a65-7b08eef0b75c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41de5-d83e-4416-a007-4f59ff179eb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d5092ef6-693f-4a8f-9a65-7b08eef0b75c"/>
    <ds:schemaRef ds:uri="http://schemas.openxmlformats.org/package/2006/metadata/core-properties"/>
    <ds:schemaRef ds:uri="http://schemas.microsoft.com/office/2006/documentManagement/types"/>
    <ds:schemaRef ds:uri="4de41de5-d83e-4416-a007-4f59ff179eba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D51BFD-12CC-4173-877E-EE44BB76E5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092ef6-693f-4a8f-9a65-7b08eef0b75c"/>
    <ds:schemaRef ds:uri="4de41de5-d83e-4416-a007-4f59ff179e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Widescreen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 Pro Cond Light</vt:lpstr>
      <vt:lpstr>Speak Pro</vt:lpstr>
      <vt:lpstr>Times New Roman</vt:lpstr>
      <vt:lpstr>RetrospectVTI</vt:lpstr>
      <vt:lpstr>Good Morning! October 12, 2023</vt:lpstr>
      <vt:lpstr>Good Morning! October 12, 2023</vt:lpstr>
      <vt:lpstr>Agenda</vt:lpstr>
      <vt:lpstr>Executive Board</vt:lpstr>
      <vt:lpstr>Welcome and MCTA Goals and Vision 8:45 a.m. – 9 a.m.</vt:lpstr>
      <vt:lpstr>Vendor Presentation</vt:lpstr>
      <vt:lpstr>Tour  9:15-10:15</vt:lpstr>
      <vt:lpstr>MSDE Updates</vt:lpstr>
      <vt:lpstr>Vendor Presentation</vt:lpstr>
      <vt:lpstr>Workforce Development Board Panel</vt:lpstr>
      <vt:lpstr>CTE Program Spotlight</vt:lpstr>
      <vt:lpstr>Region 1 Award Winners</vt:lpstr>
      <vt:lpstr>Lunch- 12:00-1:00 p.m. </vt:lpstr>
      <vt:lpstr>Governors Workforce Development Board updates </vt:lpstr>
      <vt:lpstr>Roundtable Discussions</vt:lpstr>
      <vt:lpstr>Thank you!</vt:lpstr>
      <vt:lpstr>Close and final word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Morning! July 27, 2021</dc:title>
  <dc:creator/>
  <cp:lastModifiedBy/>
  <cp:revision>3</cp:revision>
  <dcterms:created xsi:type="dcterms:W3CDTF">2020-10-14T01:28:51Z</dcterms:created>
  <dcterms:modified xsi:type="dcterms:W3CDTF">2023-10-06T20:44:30Z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0x010100040E93FA7766CF459335BFB76877116B</vt:lpwstr>
  </property>
</Properties>
</file>